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handoutMasterIdLst>
    <p:handoutMasterId r:id="rId14"/>
  </p:handoutMasterIdLst>
  <p:sldIdLst>
    <p:sldId id="269" r:id="rId2"/>
    <p:sldId id="261" r:id="rId3"/>
    <p:sldId id="273" r:id="rId4"/>
    <p:sldId id="274" r:id="rId5"/>
    <p:sldId id="270" r:id="rId6"/>
    <p:sldId id="271" r:id="rId7"/>
    <p:sldId id="272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86" d="100"/>
          <a:sy n="86" d="100"/>
        </p:scale>
        <p:origin x="51" y="6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9CF00-AE9C-40D2-812E-C3CA7B4F4F1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9212B0-108E-453B-BB3D-4D9AB130C393}">
      <dgm:prSet phldrT="[Текст]"/>
      <dgm:spPr/>
      <dgm:t>
        <a:bodyPr/>
        <a:lstStyle/>
        <a:p>
          <a:r>
            <a:rPr lang="ru-RU" dirty="0"/>
            <a:t>Инверсия зависимостей</a:t>
          </a:r>
          <a:endParaRPr lang="en-US" dirty="0"/>
        </a:p>
      </dgm:t>
    </dgm:pt>
    <dgm:pt modelId="{BA25154C-4CB2-4D8F-8221-CCD78A703267}" type="parTrans" cxnId="{F5A8FD31-D44C-4CAC-BEEC-1ACB8E98D444}">
      <dgm:prSet/>
      <dgm:spPr/>
      <dgm:t>
        <a:bodyPr/>
        <a:lstStyle/>
        <a:p>
          <a:endParaRPr lang="en-US"/>
        </a:p>
      </dgm:t>
    </dgm:pt>
    <dgm:pt modelId="{B10F5BC7-FCF3-4829-ACD5-9BF90DF2614C}" type="sibTrans" cxnId="{F5A8FD31-D44C-4CAC-BEEC-1ACB8E98D444}">
      <dgm:prSet/>
      <dgm:spPr/>
      <dgm:t>
        <a:bodyPr/>
        <a:lstStyle/>
        <a:p>
          <a:endParaRPr lang="en-US"/>
        </a:p>
      </dgm:t>
    </dgm:pt>
    <dgm:pt modelId="{F2C3E606-3314-4564-B94B-E56A5CE4CBDD}">
      <dgm:prSet phldrT="[Текст]"/>
      <dgm:spPr/>
      <dgm:t>
        <a:bodyPr/>
        <a:lstStyle/>
        <a:p>
          <a:r>
            <a:rPr lang="ru-RU" dirty="0"/>
            <a:t>Инверсия управления</a:t>
          </a:r>
          <a:endParaRPr lang="en-US" dirty="0"/>
        </a:p>
      </dgm:t>
    </dgm:pt>
    <dgm:pt modelId="{5D6B3602-3503-4F82-9C82-05D0D4F3BB52}" type="parTrans" cxnId="{15E814C0-F329-4CEC-AF4D-463DB72BE7E6}">
      <dgm:prSet/>
      <dgm:spPr/>
      <dgm:t>
        <a:bodyPr/>
        <a:lstStyle/>
        <a:p>
          <a:endParaRPr lang="en-US"/>
        </a:p>
      </dgm:t>
    </dgm:pt>
    <dgm:pt modelId="{2CC7886F-F03B-47AA-838E-FEAC73D7E56B}" type="sibTrans" cxnId="{15E814C0-F329-4CEC-AF4D-463DB72BE7E6}">
      <dgm:prSet/>
      <dgm:spPr/>
      <dgm:t>
        <a:bodyPr/>
        <a:lstStyle/>
        <a:p>
          <a:endParaRPr lang="en-US"/>
        </a:p>
      </dgm:t>
    </dgm:pt>
    <dgm:pt modelId="{5DB8D808-6AB6-4BB3-ADAC-536787033099}">
      <dgm:prSet phldrT="[Текст]"/>
      <dgm:spPr/>
      <dgm:t>
        <a:bodyPr/>
        <a:lstStyle/>
        <a:p>
          <a:r>
            <a:rPr lang="ru-RU" dirty="0"/>
            <a:t>Вливание зависимостей</a:t>
          </a:r>
          <a:endParaRPr lang="en-US" dirty="0"/>
        </a:p>
      </dgm:t>
    </dgm:pt>
    <dgm:pt modelId="{68432CBF-DBA6-4FDE-A0A4-769F02F0F8D4}" type="parTrans" cxnId="{F0431AE7-B537-4CE4-9A3D-301E9734CEC7}">
      <dgm:prSet/>
      <dgm:spPr/>
      <dgm:t>
        <a:bodyPr/>
        <a:lstStyle/>
        <a:p>
          <a:endParaRPr lang="en-US"/>
        </a:p>
      </dgm:t>
    </dgm:pt>
    <dgm:pt modelId="{FEE37C3B-1A08-4478-A3E9-E6DA90E128DC}" type="sibTrans" cxnId="{F0431AE7-B537-4CE4-9A3D-301E9734CEC7}">
      <dgm:prSet/>
      <dgm:spPr/>
      <dgm:t>
        <a:bodyPr/>
        <a:lstStyle/>
        <a:p>
          <a:endParaRPr lang="en-US"/>
        </a:p>
      </dgm:t>
    </dgm:pt>
    <dgm:pt modelId="{39172C97-6528-4EB9-A7BB-E5EA1B41BC24}">
      <dgm:prSet phldrT="[Текст]"/>
      <dgm:spPr/>
      <dgm:t>
        <a:bodyPr/>
        <a:lstStyle/>
        <a:p>
          <a:r>
            <a:rPr lang="ru-RU" dirty="0"/>
            <a:t>Контейнер вливания зависимостей</a:t>
          </a:r>
          <a:endParaRPr lang="en-US" dirty="0"/>
        </a:p>
      </dgm:t>
    </dgm:pt>
    <dgm:pt modelId="{E229CC68-D6FF-4038-BF07-4BFD117E203D}" type="parTrans" cxnId="{02F2FE5B-D3C1-4482-8380-75731FA65851}">
      <dgm:prSet/>
      <dgm:spPr/>
      <dgm:t>
        <a:bodyPr/>
        <a:lstStyle/>
        <a:p>
          <a:endParaRPr lang="en-US"/>
        </a:p>
      </dgm:t>
    </dgm:pt>
    <dgm:pt modelId="{9D6C1A51-8AA9-4094-8F44-3AD757EC64A3}" type="sibTrans" cxnId="{02F2FE5B-D3C1-4482-8380-75731FA65851}">
      <dgm:prSet/>
      <dgm:spPr/>
      <dgm:t>
        <a:bodyPr/>
        <a:lstStyle/>
        <a:p>
          <a:endParaRPr lang="en-US"/>
        </a:p>
      </dgm:t>
    </dgm:pt>
    <dgm:pt modelId="{66399D71-D2C1-4043-8779-77B53ACF66F4}">
      <dgm:prSet phldrT="[Текст]"/>
      <dgm:spPr/>
      <dgm:t>
        <a:bodyPr/>
        <a:lstStyle/>
        <a:p>
          <a:r>
            <a:rPr lang="ru-RU" dirty="0"/>
            <a:t>Локатор служб</a:t>
          </a:r>
          <a:endParaRPr lang="en-US" dirty="0"/>
        </a:p>
      </dgm:t>
    </dgm:pt>
    <dgm:pt modelId="{CE2D6C9F-8678-4518-B798-1EE9AE1EDCE8}" type="parTrans" cxnId="{CBD18549-0ABD-426C-8D0A-0D1DB72BAC10}">
      <dgm:prSet/>
      <dgm:spPr/>
      <dgm:t>
        <a:bodyPr/>
        <a:lstStyle/>
        <a:p>
          <a:endParaRPr lang="en-US"/>
        </a:p>
      </dgm:t>
    </dgm:pt>
    <dgm:pt modelId="{C9BD4B65-96D3-4B14-95E0-057BCC9CA81D}" type="sibTrans" cxnId="{CBD18549-0ABD-426C-8D0A-0D1DB72BAC10}">
      <dgm:prSet/>
      <dgm:spPr/>
      <dgm:t>
        <a:bodyPr/>
        <a:lstStyle/>
        <a:p>
          <a:endParaRPr lang="en-US"/>
        </a:p>
      </dgm:t>
    </dgm:pt>
    <dgm:pt modelId="{A2B22B4D-069C-454E-B7AB-F3AF0D6D79B3}" type="pres">
      <dgm:prSet presAssocID="{A889CF00-AE9C-40D2-812E-C3CA7B4F4F16}" presName="diagram" presStyleCnt="0">
        <dgm:presLayoutVars>
          <dgm:dir/>
          <dgm:resizeHandles val="exact"/>
        </dgm:presLayoutVars>
      </dgm:prSet>
      <dgm:spPr/>
    </dgm:pt>
    <dgm:pt modelId="{0D69B84B-0BCB-42FA-AA49-82DF78468043}" type="pres">
      <dgm:prSet presAssocID="{069212B0-108E-453B-BB3D-4D9AB130C393}" presName="node" presStyleLbl="node1" presStyleIdx="0" presStyleCnt="5" custLinFactNeighborX="620">
        <dgm:presLayoutVars>
          <dgm:bulletEnabled val="1"/>
        </dgm:presLayoutVars>
      </dgm:prSet>
      <dgm:spPr/>
    </dgm:pt>
    <dgm:pt modelId="{5CEC2F2E-67EE-4861-9814-B6D5570E250E}" type="pres">
      <dgm:prSet presAssocID="{B10F5BC7-FCF3-4829-ACD5-9BF90DF2614C}" presName="sibTrans" presStyleCnt="0"/>
      <dgm:spPr/>
    </dgm:pt>
    <dgm:pt modelId="{45063D52-0E9C-4713-9842-D389F48146DD}" type="pres">
      <dgm:prSet presAssocID="{F2C3E606-3314-4564-B94B-E56A5CE4CBDD}" presName="node" presStyleLbl="node1" presStyleIdx="1" presStyleCnt="5" custLinFactNeighborX="-2480">
        <dgm:presLayoutVars>
          <dgm:bulletEnabled val="1"/>
        </dgm:presLayoutVars>
      </dgm:prSet>
      <dgm:spPr/>
    </dgm:pt>
    <dgm:pt modelId="{F7119EA4-CC5A-4674-AB2D-5BAE0281F717}" type="pres">
      <dgm:prSet presAssocID="{2CC7886F-F03B-47AA-838E-FEAC73D7E56B}" presName="sibTrans" presStyleCnt="0"/>
      <dgm:spPr/>
    </dgm:pt>
    <dgm:pt modelId="{4DCB104C-D9D7-48C8-B947-6741FDF12B10}" type="pres">
      <dgm:prSet presAssocID="{5DB8D808-6AB6-4BB3-ADAC-536787033099}" presName="node" presStyleLbl="node1" presStyleIdx="2" presStyleCnt="5" custLinFactNeighborX="-2480">
        <dgm:presLayoutVars>
          <dgm:bulletEnabled val="1"/>
        </dgm:presLayoutVars>
      </dgm:prSet>
      <dgm:spPr/>
    </dgm:pt>
    <dgm:pt modelId="{3FDCDB99-AD7F-4472-99DB-655C2B3D2204}" type="pres">
      <dgm:prSet presAssocID="{FEE37C3B-1A08-4478-A3E9-E6DA90E128DC}" presName="sibTrans" presStyleCnt="0"/>
      <dgm:spPr/>
    </dgm:pt>
    <dgm:pt modelId="{31776B8A-E41B-4F8D-A24A-F0A9776B2E33}" type="pres">
      <dgm:prSet presAssocID="{39172C97-6528-4EB9-A7BB-E5EA1B41BC24}" presName="node" presStyleLbl="node1" presStyleIdx="3" presStyleCnt="5" custLinFactNeighborX="-3100">
        <dgm:presLayoutVars>
          <dgm:bulletEnabled val="1"/>
        </dgm:presLayoutVars>
      </dgm:prSet>
      <dgm:spPr/>
    </dgm:pt>
    <dgm:pt modelId="{A16D2D37-C7A3-46AD-AB5B-83F6D0E0F644}" type="pres">
      <dgm:prSet presAssocID="{9D6C1A51-8AA9-4094-8F44-3AD757EC64A3}" presName="sibTrans" presStyleCnt="0"/>
      <dgm:spPr/>
    </dgm:pt>
    <dgm:pt modelId="{BC0DE435-C6C0-47AC-88D1-F82424019172}" type="pres">
      <dgm:prSet presAssocID="{66399D71-D2C1-4043-8779-77B53ACF66F4}" presName="node" presStyleLbl="node1" presStyleIdx="4" presStyleCnt="5" custLinFactNeighborX="-3100">
        <dgm:presLayoutVars>
          <dgm:bulletEnabled val="1"/>
        </dgm:presLayoutVars>
      </dgm:prSet>
      <dgm:spPr/>
    </dgm:pt>
  </dgm:ptLst>
  <dgm:cxnLst>
    <dgm:cxn modelId="{F91D6612-01C3-44F8-9031-972F707C63D2}" type="presOf" srcId="{5DB8D808-6AB6-4BB3-ADAC-536787033099}" destId="{4DCB104C-D9D7-48C8-B947-6741FDF12B10}" srcOrd="0" destOrd="0" presId="urn:microsoft.com/office/officeart/2005/8/layout/default"/>
    <dgm:cxn modelId="{A4ECA131-6535-4F32-BF55-A8673AD34A92}" type="presOf" srcId="{069212B0-108E-453B-BB3D-4D9AB130C393}" destId="{0D69B84B-0BCB-42FA-AA49-82DF78468043}" srcOrd="0" destOrd="0" presId="urn:microsoft.com/office/officeart/2005/8/layout/default"/>
    <dgm:cxn modelId="{F5A8FD31-D44C-4CAC-BEEC-1ACB8E98D444}" srcId="{A889CF00-AE9C-40D2-812E-C3CA7B4F4F16}" destId="{069212B0-108E-453B-BB3D-4D9AB130C393}" srcOrd="0" destOrd="0" parTransId="{BA25154C-4CB2-4D8F-8221-CCD78A703267}" sibTransId="{B10F5BC7-FCF3-4829-ACD5-9BF90DF2614C}"/>
    <dgm:cxn modelId="{02F2FE5B-D3C1-4482-8380-75731FA65851}" srcId="{A889CF00-AE9C-40D2-812E-C3CA7B4F4F16}" destId="{39172C97-6528-4EB9-A7BB-E5EA1B41BC24}" srcOrd="3" destOrd="0" parTransId="{E229CC68-D6FF-4038-BF07-4BFD117E203D}" sibTransId="{9D6C1A51-8AA9-4094-8F44-3AD757EC64A3}"/>
    <dgm:cxn modelId="{E0024362-6BE3-4E86-8DFE-975E5AD54C95}" type="presOf" srcId="{A889CF00-AE9C-40D2-812E-C3CA7B4F4F16}" destId="{A2B22B4D-069C-454E-B7AB-F3AF0D6D79B3}" srcOrd="0" destOrd="0" presId="urn:microsoft.com/office/officeart/2005/8/layout/default"/>
    <dgm:cxn modelId="{CBD18549-0ABD-426C-8D0A-0D1DB72BAC10}" srcId="{A889CF00-AE9C-40D2-812E-C3CA7B4F4F16}" destId="{66399D71-D2C1-4043-8779-77B53ACF66F4}" srcOrd="4" destOrd="0" parTransId="{CE2D6C9F-8678-4518-B798-1EE9AE1EDCE8}" sibTransId="{C9BD4B65-96D3-4B14-95E0-057BCC9CA81D}"/>
    <dgm:cxn modelId="{0AA61292-89CC-432A-96DF-3927B2B2F25D}" type="presOf" srcId="{39172C97-6528-4EB9-A7BB-E5EA1B41BC24}" destId="{31776B8A-E41B-4F8D-A24A-F0A9776B2E33}" srcOrd="0" destOrd="0" presId="urn:microsoft.com/office/officeart/2005/8/layout/default"/>
    <dgm:cxn modelId="{15E814C0-F329-4CEC-AF4D-463DB72BE7E6}" srcId="{A889CF00-AE9C-40D2-812E-C3CA7B4F4F16}" destId="{F2C3E606-3314-4564-B94B-E56A5CE4CBDD}" srcOrd="1" destOrd="0" parTransId="{5D6B3602-3503-4F82-9C82-05D0D4F3BB52}" sibTransId="{2CC7886F-F03B-47AA-838E-FEAC73D7E56B}"/>
    <dgm:cxn modelId="{853B34C8-3D8D-42F2-B5BD-8FBF4FE4C4A1}" type="presOf" srcId="{F2C3E606-3314-4564-B94B-E56A5CE4CBDD}" destId="{45063D52-0E9C-4713-9842-D389F48146DD}" srcOrd="0" destOrd="0" presId="urn:microsoft.com/office/officeart/2005/8/layout/default"/>
    <dgm:cxn modelId="{E4D295D0-8741-4ABD-A41C-83F13BF7C16E}" type="presOf" srcId="{66399D71-D2C1-4043-8779-77B53ACF66F4}" destId="{BC0DE435-C6C0-47AC-88D1-F82424019172}" srcOrd="0" destOrd="0" presId="urn:microsoft.com/office/officeart/2005/8/layout/default"/>
    <dgm:cxn modelId="{F0431AE7-B537-4CE4-9A3D-301E9734CEC7}" srcId="{A889CF00-AE9C-40D2-812E-C3CA7B4F4F16}" destId="{5DB8D808-6AB6-4BB3-ADAC-536787033099}" srcOrd="2" destOrd="0" parTransId="{68432CBF-DBA6-4FDE-A0A4-769F02F0F8D4}" sibTransId="{FEE37C3B-1A08-4478-A3E9-E6DA90E128DC}"/>
    <dgm:cxn modelId="{722E518A-AD31-4802-B5BC-6D6CDBE84CA5}" type="presParOf" srcId="{A2B22B4D-069C-454E-B7AB-F3AF0D6D79B3}" destId="{0D69B84B-0BCB-42FA-AA49-82DF78468043}" srcOrd="0" destOrd="0" presId="urn:microsoft.com/office/officeart/2005/8/layout/default"/>
    <dgm:cxn modelId="{8AD814B4-8819-4CAC-AD9A-56800E22D286}" type="presParOf" srcId="{A2B22B4D-069C-454E-B7AB-F3AF0D6D79B3}" destId="{5CEC2F2E-67EE-4861-9814-B6D5570E250E}" srcOrd="1" destOrd="0" presId="urn:microsoft.com/office/officeart/2005/8/layout/default"/>
    <dgm:cxn modelId="{93285BAC-4909-4195-A66C-7BE704943352}" type="presParOf" srcId="{A2B22B4D-069C-454E-B7AB-F3AF0D6D79B3}" destId="{45063D52-0E9C-4713-9842-D389F48146DD}" srcOrd="2" destOrd="0" presId="urn:microsoft.com/office/officeart/2005/8/layout/default"/>
    <dgm:cxn modelId="{4BA032A8-0EBB-478A-8C5F-02404A0DC94C}" type="presParOf" srcId="{A2B22B4D-069C-454E-B7AB-F3AF0D6D79B3}" destId="{F7119EA4-CC5A-4674-AB2D-5BAE0281F717}" srcOrd="3" destOrd="0" presId="urn:microsoft.com/office/officeart/2005/8/layout/default"/>
    <dgm:cxn modelId="{38A4E197-C30C-4AB1-8C6B-D6DA81F136E1}" type="presParOf" srcId="{A2B22B4D-069C-454E-B7AB-F3AF0D6D79B3}" destId="{4DCB104C-D9D7-48C8-B947-6741FDF12B10}" srcOrd="4" destOrd="0" presId="urn:microsoft.com/office/officeart/2005/8/layout/default"/>
    <dgm:cxn modelId="{158DC84A-273C-4C97-A013-E9F8372B691E}" type="presParOf" srcId="{A2B22B4D-069C-454E-B7AB-F3AF0D6D79B3}" destId="{3FDCDB99-AD7F-4472-99DB-655C2B3D2204}" srcOrd="5" destOrd="0" presId="urn:microsoft.com/office/officeart/2005/8/layout/default"/>
    <dgm:cxn modelId="{8C0E0703-3B25-4BD8-ABAE-C0778D9EA341}" type="presParOf" srcId="{A2B22B4D-069C-454E-B7AB-F3AF0D6D79B3}" destId="{31776B8A-E41B-4F8D-A24A-F0A9776B2E33}" srcOrd="6" destOrd="0" presId="urn:microsoft.com/office/officeart/2005/8/layout/default"/>
    <dgm:cxn modelId="{78709BE8-B2BF-41CA-A3AC-5EEF7F4AE859}" type="presParOf" srcId="{A2B22B4D-069C-454E-B7AB-F3AF0D6D79B3}" destId="{A16D2D37-C7A3-46AD-AB5B-83F6D0E0F644}" srcOrd="7" destOrd="0" presId="urn:microsoft.com/office/officeart/2005/8/layout/default"/>
    <dgm:cxn modelId="{6CE3F963-C110-4CC8-B856-BE1FF33ECC09}" type="presParOf" srcId="{A2B22B4D-069C-454E-B7AB-F3AF0D6D79B3}" destId="{BC0DE435-C6C0-47AC-88D1-F824240191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9CF00-AE9C-40D2-812E-C3CA7B4F4F1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9212B0-108E-453B-BB3D-4D9AB130C393}">
      <dgm:prSet phldrT="[Текст]"/>
      <dgm:spPr/>
      <dgm:t>
        <a:bodyPr/>
        <a:lstStyle/>
        <a:p>
          <a:r>
            <a:rPr lang="en-US" dirty="0"/>
            <a:t>Dependency Inversion</a:t>
          </a:r>
        </a:p>
      </dgm:t>
    </dgm:pt>
    <dgm:pt modelId="{BA25154C-4CB2-4D8F-8221-CCD78A703267}" type="parTrans" cxnId="{F5A8FD31-D44C-4CAC-BEEC-1ACB8E98D444}">
      <dgm:prSet/>
      <dgm:spPr/>
      <dgm:t>
        <a:bodyPr/>
        <a:lstStyle/>
        <a:p>
          <a:endParaRPr lang="en-US"/>
        </a:p>
      </dgm:t>
    </dgm:pt>
    <dgm:pt modelId="{B10F5BC7-FCF3-4829-ACD5-9BF90DF2614C}" type="sibTrans" cxnId="{F5A8FD31-D44C-4CAC-BEEC-1ACB8E98D444}">
      <dgm:prSet/>
      <dgm:spPr/>
      <dgm:t>
        <a:bodyPr/>
        <a:lstStyle/>
        <a:p>
          <a:endParaRPr lang="en-US"/>
        </a:p>
      </dgm:t>
    </dgm:pt>
    <dgm:pt modelId="{F2C3E606-3314-4564-B94B-E56A5CE4CBDD}">
      <dgm:prSet phldrT="[Текст]"/>
      <dgm:spPr/>
      <dgm:t>
        <a:bodyPr/>
        <a:lstStyle/>
        <a:p>
          <a:r>
            <a:rPr lang="en-US" dirty="0"/>
            <a:t>Inverse Of Control</a:t>
          </a:r>
        </a:p>
      </dgm:t>
    </dgm:pt>
    <dgm:pt modelId="{5D6B3602-3503-4F82-9C82-05D0D4F3BB52}" type="parTrans" cxnId="{15E814C0-F329-4CEC-AF4D-463DB72BE7E6}">
      <dgm:prSet/>
      <dgm:spPr/>
      <dgm:t>
        <a:bodyPr/>
        <a:lstStyle/>
        <a:p>
          <a:endParaRPr lang="en-US"/>
        </a:p>
      </dgm:t>
    </dgm:pt>
    <dgm:pt modelId="{2CC7886F-F03B-47AA-838E-FEAC73D7E56B}" type="sibTrans" cxnId="{15E814C0-F329-4CEC-AF4D-463DB72BE7E6}">
      <dgm:prSet/>
      <dgm:spPr/>
      <dgm:t>
        <a:bodyPr/>
        <a:lstStyle/>
        <a:p>
          <a:endParaRPr lang="en-US"/>
        </a:p>
      </dgm:t>
    </dgm:pt>
    <dgm:pt modelId="{5DB8D808-6AB6-4BB3-ADAC-536787033099}">
      <dgm:prSet phldrT="[Текст]"/>
      <dgm:spPr/>
      <dgm:t>
        <a:bodyPr/>
        <a:lstStyle/>
        <a:p>
          <a:r>
            <a:rPr lang="en-US" dirty="0"/>
            <a:t>Dependency Injection</a:t>
          </a:r>
        </a:p>
      </dgm:t>
    </dgm:pt>
    <dgm:pt modelId="{68432CBF-DBA6-4FDE-A0A4-769F02F0F8D4}" type="parTrans" cxnId="{F0431AE7-B537-4CE4-9A3D-301E9734CEC7}">
      <dgm:prSet/>
      <dgm:spPr/>
      <dgm:t>
        <a:bodyPr/>
        <a:lstStyle/>
        <a:p>
          <a:endParaRPr lang="en-US"/>
        </a:p>
      </dgm:t>
    </dgm:pt>
    <dgm:pt modelId="{FEE37C3B-1A08-4478-A3E9-E6DA90E128DC}" type="sibTrans" cxnId="{F0431AE7-B537-4CE4-9A3D-301E9734CEC7}">
      <dgm:prSet/>
      <dgm:spPr/>
      <dgm:t>
        <a:bodyPr/>
        <a:lstStyle/>
        <a:p>
          <a:endParaRPr lang="en-US"/>
        </a:p>
      </dgm:t>
    </dgm:pt>
    <dgm:pt modelId="{39172C97-6528-4EB9-A7BB-E5EA1B41BC24}">
      <dgm:prSet phldrT="[Текст]"/>
      <dgm:spPr/>
      <dgm:t>
        <a:bodyPr/>
        <a:lstStyle/>
        <a:p>
          <a:r>
            <a:rPr lang="en-US" dirty="0"/>
            <a:t>Dependency Injection Container</a:t>
          </a:r>
        </a:p>
      </dgm:t>
    </dgm:pt>
    <dgm:pt modelId="{E229CC68-D6FF-4038-BF07-4BFD117E203D}" type="parTrans" cxnId="{02F2FE5B-D3C1-4482-8380-75731FA65851}">
      <dgm:prSet/>
      <dgm:spPr/>
      <dgm:t>
        <a:bodyPr/>
        <a:lstStyle/>
        <a:p>
          <a:endParaRPr lang="en-US"/>
        </a:p>
      </dgm:t>
    </dgm:pt>
    <dgm:pt modelId="{9D6C1A51-8AA9-4094-8F44-3AD757EC64A3}" type="sibTrans" cxnId="{02F2FE5B-D3C1-4482-8380-75731FA65851}">
      <dgm:prSet/>
      <dgm:spPr/>
      <dgm:t>
        <a:bodyPr/>
        <a:lstStyle/>
        <a:p>
          <a:endParaRPr lang="en-US"/>
        </a:p>
      </dgm:t>
    </dgm:pt>
    <dgm:pt modelId="{66399D71-D2C1-4043-8779-77B53ACF66F4}">
      <dgm:prSet phldrT="[Текст]"/>
      <dgm:spPr/>
      <dgm:t>
        <a:bodyPr/>
        <a:lstStyle/>
        <a:p>
          <a:r>
            <a:rPr lang="en-US" dirty="0"/>
            <a:t>Service Locator</a:t>
          </a:r>
        </a:p>
      </dgm:t>
    </dgm:pt>
    <dgm:pt modelId="{CE2D6C9F-8678-4518-B798-1EE9AE1EDCE8}" type="parTrans" cxnId="{CBD18549-0ABD-426C-8D0A-0D1DB72BAC10}">
      <dgm:prSet/>
      <dgm:spPr/>
      <dgm:t>
        <a:bodyPr/>
        <a:lstStyle/>
        <a:p>
          <a:endParaRPr lang="en-US"/>
        </a:p>
      </dgm:t>
    </dgm:pt>
    <dgm:pt modelId="{C9BD4B65-96D3-4B14-95E0-057BCC9CA81D}" type="sibTrans" cxnId="{CBD18549-0ABD-426C-8D0A-0D1DB72BAC10}">
      <dgm:prSet/>
      <dgm:spPr/>
      <dgm:t>
        <a:bodyPr/>
        <a:lstStyle/>
        <a:p>
          <a:endParaRPr lang="en-US"/>
        </a:p>
      </dgm:t>
    </dgm:pt>
    <dgm:pt modelId="{A2B22B4D-069C-454E-B7AB-F3AF0D6D79B3}" type="pres">
      <dgm:prSet presAssocID="{A889CF00-AE9C-40D2-812E-C3CA7B4F4F16}" presName="diagram" presStyleCnt="0">
        <dgm:presLayoutVars>
          <dgm:dir/>
          <dgm:resizeHandles val="exact"/>
        </dgm:presLayoutVars>
      </dgm:prSet>
      <dgm:spPr/>
    </dgm:pt>
    <dgm:pt modelId="{0D69B84B-0BCB-42FA-AA49-82DF78468043}" type="pres">
      <dgm:prSet presAssocID="{069212B0-108E-453B-BB3D-4D9AB130C393}" presName="node" presStyleLbl="node1" presStyleIdx="0" presStyleCnt="5">
        <dgm:presLayoutVars>
          <dgm:bulletEnabled val="1"/>
        </dgm:presLayoutVars>
      </dgm:prSet>
      <dgm:spPr/>
    </dgm:pt>
    <dgm:pt modelId="{5CEC2F2E-67EE-4861-9814-B6D5570E250E}" type="pres">
      <dgm:prSet presAssocID="{B10F5BC7-FCF3-4829-ACD5-9BF90DF2614C}" presName="sibTrans" presStyleCnt="0"/>
      <dgm:spPr/>
    </dgm:pt>
    <dgm:pt modelId="{45063D52-0E9C-4713-9842-D389F48146DD}" type="pres">
      <dgm:prSet presAssocID="{F2C3E606-3314-4564-B94B-E56A5CE4CBDD}" presName="node" presStyleLbl="node1" presStyleIdx="1" presStyleCnt="5">
        <dgm:presLayoutVars>
          <dgm:bulletEnabled val="1"/>
        </dgm:presLayoutVars>
      </dgm:prSet>
      <dgm:spPr/>
    </dgm:pt>
    <dgm:pt modelId="{F7119EA4-CC5A-4674-AB2D-5BAE0281F717}" type="pres">
      <dgm:prSet presAssocID="{2CC7886F-F03B-47AA-838E-FEAC73D7E56B}" presName="sibTrans" presStyleCnt="0"/>
      <dgm:spPr/>
    </dgm:pt>
    <dgm:pt modelId="{4DCB104C-D9D7-48C8-B947-6741FDF12B10}" type="pres">
      <dgm:prSet presAssocID="{5DB8D808-6AB6-4BB3-ADAC-536787033099}" presName="node" presStyleLbl="node1" presStyleIdx="2" presStyleCnt="5">
        <dgm:presLayoutVars>
          <dgm:bulletEnabled val="1"/>
        </dgm:presLayoutVars>
      </dgm:prSet>
      <dgm:spPr/>
    </dgm:pt>
    <dgm:pt modelId="{3FDCDB99-AD7F-4472-99DB-655C2B3D2204}" type="pres">
      <dgm:prSet presAssocID="{FEE37C3B-1A08-4478-A3E9-E6DA90E128DC}" presName="sibTrans" presStyleCnt="0"/>
      <dgm:spPr/>
    </dgm:pt>
    <dgm:pt modelId="{31776B8A-E41B-4F8D-A24A-F0A9776B2E33}" type="pres">
      <dgm:prSet presAssocID="{39172C97-6528-4EB9-A7BB-E5EA1B41BC24}" presName="node" presStyleLbl="node1" presStyleIdx="3" presStyleCnt="5">
        <dgm:presLayoutVars>
          <dgm:bulletEnabled val="1"/>
        </dgm:presLayoutVars>
      </dgm:prSet>
      <dgm:spPr/>
    </dgm:pt>
    <dgm:pt modelId="{A16D2D37-C7A3-46AD-AB5B-83F6D0E0F644}" type="pres">
      <dgm:prSet presAssocID="{9D6C1A51-8AA9-4094-8F44-3AD757EC64A3}" presName="sibTrans" presStyleCnt="0"/>
      <dgm:spPr/>
    </dgm:pt>
    <dgm:pt modelId="{BC0DE435-C6C0-47AC-88D1-F82424019172}" type="pres">
      <dgm:prSet presAssocID="{66399D71-D2C1-4043-8779-77B53ACF66F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1D6612-01C3-44F8-9031-972F707C63D2}" type="presOf" srcId="{5DB8D808-6AB6-4BB3-ADAC-536787033099}" destId="{4DCB104C-D9D7-48C8-B947-6741FDF12B10}" srcOrd="0" destOrd="0" presId="urn:microsoft.com/office/officeart/2005/8/layout/default"/>
    <dgm:cxn modelId="{A4ECA131-6535-4F32-BF55-A8673AD34A92}" type="presOf" srcId="{069212B0-108E-453B-BB3D-4D9AB130C393}" destId="{0D69B84B-0BCB-42FA-AA49-82DF78468043}" srcOrd="0" destOrd="0" presId="urn:microsoft.com/office/officeart/2005/8/layout/default"/>
    <dgm:cxn modelId="{F5A8FD31-D44C-4CAC-BEEC-1ACB8E98D444}" srcId="{A889CF00-AE9C-40D2-812E-C3CA7B4F4F16}" destId="{069212B0-108E-453B-BB3D-4D9AB130C393}" srcOrd="0" destOrd="0" parTransId="{BA25154C-4CB2-4D8F-8221-CCD78A703267}" sibTransId="{B10F5BC7-FCF3-4829-ACD5-9BF90DF2614C}"/>
    <dgm:cxn modelId="{02F2FE5B-D3C1-4482-8380-75731FA65851}" srcId="{A889CF00-AE9C-40D2-812E-C3CA7B4F4F16}" destId="{39172C97-6528-4EB9-A7BB-E5EA1B41BC24}" srcOrd="3" destOrd="0" parTransId="{E229CC68-D6FF-4038-BF07-4BFD117E203D}" sibTransId="{9D6C1A51-8AA9-4094-8F44-3AD757EC64A3}"/>
    <dgm:cxn modelId="{E0024362-6BE3-4E86-8DFE-975E5AD54C95}" type="presOf" srcId="{A889CF00-AE9C-40D2-812E-C3CA7B4F4F16}" destId="{A2B22B4D-069C-454E-B7AB-F3AF0D6D79B3}" srcOrd="0" destOrd="0" presId="urn:microsoft.com/office/officeart/2005/8/layout/default"/>
    <dgm:cxn modelId="{CBD18549-0ABD-426C-8D0A-0D1DB72BAC10}" srcId="{A889CF00-AE9C-40D2-812E-C3CA7B4F4F16}" destId="{66399D71-D2C1-4043-8779-77B53ACF66F4}" srcOrd="4" destOrd="0" parTransId="{CE2D6C9F-8678-4518-B798-1EE9AE1EDCE8}" sibTransId="{C9BD4B65-96D3-4B14-95E0-057BCC9CA81D}"/>
    <dgm:cxn modelId="{0AA61292-89CC-432A-96DF-3927B2B2F25D}" type="presOf" srcId="{39172C97-6528-4EB9-A7BB-E5EA1B41BC24}" destId="{31776B8A-E41B-4F8D-A24A-F0A9776B2E33}" srcOrd="0" destOrd="0" presId="urn:microsoft.com/office/officeart/2005/8/layout/default"/>
    <dgm:cxn modelId="{15E814C0-F329-4CEC-AF4D-463DB72BE7E6}" srcId="{A889CF00-AE9C-40D2-812E-C3CA7B4F4F16}" destId="{F2C3E606-3314-4564-B94B-E56A5CE4CBDD}" srcOrd="1" destOrd="0" parTransId="{5D6B3602-3503-4F82-9C82-05D0D4F3BB52}" sibTransId="{2CC7886F-F03B-47AA-838E-FEAC73D7E56B}"/>
    <dgm:cxn modelId="{853B34C8-3D8D-42F2-B5BD-8FBF4FE4C4A1}" type="presOf" srcId="{F2C3E606-3314-4564-B94B-E56A5CE4CBDD}" destId="{45063D52-0E9C-4713-9842-D389F48146DD}" srcOrd="0" destOrd="0" presId="urn:microsoft.com/office/officeart/2005/8/layout/default"/>
    <dgm:cxn modelId="{E4D295D0-8741-4ABD-A41C-83F13BF7C16E}" type="presOf" srcId="{66399D71-D2C1-4043-8779-77B53ACF66F4}" destId="{BC0DE435-C6C0-47AC-88D1-F82424019172}" srcOrd="0" destOrd="0" presId="urn:microsoft.com/office/officeart/2005/8/layout/default"/>
    <dgm:cxn modelId="{F0431AE7-B537-4CE4-9A3D-301E9734CEC7}" srcId="{A889CF00-AE9C-40D2-812E-C3CA7B4F4F16}" destId="{5DB8D808-6AB6-4BB3-ADAC-536787033099}" srcOrd="2" destOrd="0" parTransId="{68432CBF-DBA6-4FDE-A0A4-769F02F0F8D4}" sibTransId="{FEE37C3B-1A08-4478-A3E9-E6DA90E128DC}"/>
    <dgm:cxn modelId="{722E518A-AD31-4802-B5BC-6D6CDBE84CA5}" type="presParOf" srcId="{A2B22B4D-069C-454E-B7AB-F3AF0D6D79B3}" destId="{0D69B84B-0BCB-42FA-AA49-82DF78468043}" srcOrd="0" destOrd="0" presId="urn:microsoft.com/office/officeart/2005/8/layout/default"/>
    <dgm:cxn modelId="{8AD814B4-8819-4CAC-AD9A-56800E22D286}" type="presParOf" srcId="{A2B22B4D-069C-454E-B7AB-F3AF0D6D79B3}" destId="{5CEC2F2E-67EE-4861-9814-B6D5570E250E}" srcOrd="1" destOrd="0" presId="urn:microsoft.com/office/officeart/2005/8/layout/default"/>
    <dgm:cxn modelId="{93285BAC-4909-4195-A66C-7BE704943352}" type="presParOf" srcId="{A2B22B4D-069C-454E-B7AB-F3AF0D6D79B3}" destId="{45063D52-0E9C-4713-9842-D389F48146DD}" srcOrd="2" destOrd="0" presId="urn:microsoft.com/office/officeart/2005/8/layout/default"/>
    <dgm:cxn modelId="{4BA032A8-0EBB-478A-8C5F-02404A0DC94C}" type="presParOf" srcId="{A2B22B4D-069C-454E-B7AB-F3AF0D6D79B3}" destId="{F7119EA4-CC5A-4674-AB2D-5BAE0281F717}" srcOrd="3" destOrd="0" presId="urn:microsoft.com/office/officeart/2005/8/layout/default"/>
    <dgm:cxn modelId="{38A4E197-C30C-4AB1-8C6B-D6DA81F136E1}" type="presParOf" srcId="{A2B22B4D-069C-454E-B7AB-F3AF0D6D79B3}" destId="{4DCB104C-D9D7-48C8-B947-6741FDF12B10}" srcOrd="4" destOrd="0" presId="urn:microsoft.com/office/officeart/2005/8/layout/default"/>
    <dgm:cxn modelId="{158DC84A-273C-4C97-A013-E9F8372B691E}" type="presParOf" srcId="{A2B22B4D-069C-454E-B7AB-F3AF0D6D79B3}" destId="{3FDCDB99-AD7F-4472-99DB-655C2B3D2204}" srcOrd="5" destOrd="0" presId="urn:microsoft.com/office/officeart/2005/8/layout/default"/>
    <dgm:cxn modelId="{8C0E0703-3B25-4BD8-ABAE-C0778D9EA341}" type="presParOf" srcId="{A2B22B4D-069C-454E-B7AB-F3AF0D6D79B3}" destId="{31776B8A-E41B-4F8D-A24A-F0A9776B2E33}" srcOrd="6" destOrd="0" presId="urn:microsoft.com/office/officeart/2005/8/layout/default"/>
    <dgm:cxn modelId="{78709BE8-B2BF-41CA-A3AC-5EEF7F4AE859}" type="presParOf" srcId="{A2B22B4D-069C-454E-B7AB-F3AF0D6D79B3}" destId="{A16D2D37-C7A3-46AD-AB5B-83F6D0E0F644}" srcOrd="7" destOrd="0" presId="urn:microsoft.com/office/officeart/2005/8/layout/default"/>
    <dgm:cxn modelId="{6CE3F963-C110-4CC8-B856-BE1FF33ECC09}" type="presParOf" srcId="{A2B22B4D-069C-454E-B7AB-F3AF0D6D79B3}" destId="{BC0DE435-C6C0-47AC-88D1-F824240191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B84B-0BCB-42FA-AA49-82DF78468043}">
      <dsp:nvSpPr>
        <dsp:cNvPr id="0" name=""/>
        <dsp:cNvSpPr/>
      </dsp:nvSpPr>
      <dsp:spPr>
        <a:xfrm>
          <a:off x="568935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Инверсия зависимостей</a:t>
          </a:r>
          <a:endParaRPr lang="en-US" sz="3000" kern="1200" dirty="0"/>
        </a:p>
      </dsp:txBody>
      <dsp:txXfrm>
        <a:off x="568935" y="453"/>
        <a:ext cx="2681173" cy="1608703"/>
      </dsp:txXfrm>
    </dsp:sp>
    <dsp:sp modelId="{45063D52-0E9C-4713-9842-D389F48146DD}">
      <dsp:nvSpPr>
        <dsp:cNvPr id="0" name=""/>
        <dsp:cNvSpPr/>
      </dsp:nvSpPr>
      <dsp:spPr>
        <a:xfrm>
          <a:off x="3435109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Инверсия управления</a:t>
          </a:r>
          <a:endParaRPr lang="en-US" sz="3000" kern="1200" dirty="0"/>
        </a:p>
      </dsp:txBody>
      <dsp:txXfrm>
        <a:off x="3435109" y="453"/>
        <a:ext cx="2681173" cy="1608703"/>
      </dsp:txXfrm>
    </dsp:sp>
    <dsp:sp modelId="{4DCB104C-D9D7-48C8-B947-6741FDF12B10}">
      <dsp:nvSpPr>
        <dsp:cNvPr id="0" name=""/>
        <dsp:cNvSpPr/>
      </dsp:nvSpPr>
      <dsp:spPr>
        <a:xfrm>
          <a:off x="6384400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Вливание зависимостей</a:t>
          </a:r>
          <a:endParaRPr lang="en-US" sz="3000" kern="1200" dirty="0"/>
        </a:p>
      </dsp:txBody>
      <dsp:txXfrm>
        <a:off x="6384400" y="453"/>
        <a:ext cx="2681173" cy="1608703"/>
      </dsp:txXfrm>
    </dsp:sp>
    <dsp:sp modelId="{31776B8A-E41B-4F8D-A24A-F0A9776B2E33}">
      <dsp:nvSpPr>
        <dsp:cNvPr id="0" name=""/>
        <dsp:cNvSpPr/>
      </dsp:nvSpPr>
      <dsp:spPr>
        <a:xfrm>
          <a:off x="1943841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Контейнер вливания зависимостей</a:t>
          </a:r>
          <a:endParaRPr lang="en-US" sz="3000" kern="1200" dirty="0"/>
        </a:p>
      </dsp:txBody>
      <dsp:txXfrm>
        <a:off x="1943841" y="1877274"/>
        <a:ext cx="2681173" cy="1608703"/>
      </dsp:txXfrm>
    </dsp:sp>
    <dsp:sp modelId="{BC0DE435-C6C0-47AC-88D1-F82424019172}">
      <dsp:nvSpPr>
        <dsp:cNvPr id="0" name=""/>
        <dsp:cNvSpPr/>
      </dsp:nvSpPr>
      <dsp:spPr>
        <a:xfrm>
          <a:off x="4893131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Локатор служб</a:t>
          </a:r>
          <a:endParaRPr lang="en-US" sz="3000" kern="1200" dirty="0"/>
        </a:p>
      </dsp:txBody>
      <dsp:txXfrm>
        <a:off x="4893131" y="1877274"/>
        <a:ext cx="2681173" cy="1608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B84B-0BCB-42FA-AA49-82DF78468043}">
      <dsp:nvSpPr>
        <dsp:cNvPr id="0" name=""/>
        <dsp:cNvSpPr/>
      </dsp:nvSpPr>
      <dsp:spPr>
        <a:xfrm>
          <a:off x="552312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Dependency Inversion</a:t>
          </a:r>
        </a:p>
      </dsp:txBody>
      <dsp:txXfrm>
        <a:off x="552312" y="453"/>
        <a:ext cx="2681173" cy="1608703"/>
      </dsp:txXfrm>
    </dsp:sp>
    <dsp:sp modelId="{45063D52-0E9C-4713-9842-D389F48146DD}">
      <dsp:nvSpPr>
        <dsp:cNvPr id="0" name=""/>
        <dsp:cNvSpPr/>
      </dsp:nvSpPr>
      <dsp:spPr>
        <a:xfrm>
          <a:off x="3501602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Inverse Of Control</a:t>
          </a:r>
        </a:p>
      </dsp:txBody>
      <dsp:txXfrm>
        <a:off x="3501602" y="453"/>
        <a:ext cx="2681173" cy="1608703"/>
      </dsp:txXfrm>
    </dsp:sp>
    <dsp:sp modelId="{4DCB104C-D9D7-48C8-B947-6741FDF12B10}">
      <dsp:nvSpPr>
        <dsp:cNvPr id="0" name=""/>
        <dsp:cNvSpPr/>
      </dsp:nvSpPr>
      <dsp:spPr>
        <a:xfrm>
          <a:off x="6450893" y="453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Dependency Injection</a:t>
          </a:r>
        </a:p>
      </dsp:txBody>
      <dsp:txXfrm>
        <a:off x="6450893" y="453"/>
        <a:ext cx="2681173" cy="1608703"/>
      </dsp:txXfrm>
    </dsp:sp>
    <dsp:sp modelId="{31776B8A-E41B-4F8D-A24A-F0A9776B2E33}">
      <dsp:nvSpPr>
        <dsp:cNvPr id="0" name=""/>
        <dsp:cNvSpPr/>
      </dsp:nvSpPr>
      <dsp:spPr>
        <a:xfrm>
          <a:off x="2026957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Dependency Injection Container</a:t>
          </a:r>
        </a:p>
      </dsp:txBody>
      <dsp:txXfrm>
        <a:off x="2026957" y="1877274"/>
        <a:ext cx="2681173" cy="1608703"/>
      </dsp:txXfrm>
    </dsp:sp>
    <dsp:sp modelId="{BC0DE435-C6C0-47AC-88D1-F82424019172}">
      <dsp:nvSpPr>
        <dsp:cNvPr id="0" name=""/>
        <dsp:cNvSpPr/>
      </dsp:nvSpPr>
      <dsp:spPr>
        <a:xfrm>
          <a:off x="4976248" y="1877274"/>
          <a:ext cx="2681173" cy="1608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 Locator</a:t>
          </a:r>
        </a:p>
      </dsp:txBody>
      <dsp:txXfrm>
        <a:off x="4976248" y="1877274"/>
        <a:ext cx="2681173" cy="160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CF740B6-A229-4695-A90B-3A23F8394638}"/>
              </a:ext>
            </a:extLst>
          </p:cNvPr>
          <p:cNvGrpSpPr/>
          <p:nvPr/>
        </p:nvGrpSpPr>
        <p:grpSpPr>
          <a:xfrm>
            <a:off x="504837" y="2164677"/>
            <a:ext cx="2681173" cy="1608703"/>
            <a:chOff x="2026957" y="1877274"/>
            <a:chExt cx="2681173" cy="160870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9B09259-6DD2-4259-8124-018802043910}"/>
                </a:ext>
              </a:extLst>
            </p:cNvPr>
            <p:cNvSpPr/>
            <p:nvPr/>
          </p:nvSpPr>
          <p:spPr>
            <a:xfrm>
              <a:off x="2026957" y="1877274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3227F4-B540-4C19-A590-682912FA65DA}"/>
                </a:ext>
              </a:extLst>
            </p:cNvPr>
            <p:cNvSpPr txBox="1"/>
            <p:nvPr/>
          </p:nvSpPr>
          <p:spPr>
            <a:xfrm>
              <a:off x="2026957" y="1877274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Dependency Injection Container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8" y="2205644"/>
            <a:ext cx="704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</a:t>
            </a:r>
            <a:r>
              <a:rPr lang="ru-RU" dirty="0"/>
              <a:t> </a:t>
            </a:r>
            <a:r>
              <a:rPr lang="en-US" dirty="0"/>
              <a:t>Container </a:t>
            </a:r>
            <a:r>
              <a:rPr lang="ru-RU" dirty="0"/>
              <a:t>или </a:t>
            </a:r>
            <a:r>
              <a:rPr lang="en-US" dirty="0"/>
              <a:t>(DI Container) –</a:t>
            </a:r>
            <a:r>
              <a:rPr lang="ru-RU" dirty="0"/>
              <a:t> это компонент (модуль, контрол, </a:t>
            </a:r>
            <a:r>
              <a:rPr lang="en-US" dirty="0"/>
              <a:t>unit</a:t>
            </a:r>
            <a:r>
              <a:rPr lang="ru-RU" dirty="0"/>
              <a:t>), который являет собой реализацию инструмента для достижения целей по внедрению паттерна </a:t>
            </a:r>
            <a:r>
              <a:rPr lang="en-US" b="1" i="1" dirty="0"/>
              <a:t>Inverse Of Control</a:t>
            </a:r>
            <a:r>
              <a:rPr lang="ru-RU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B5970-AEAA-4333-A907-3A9819836751}"/>
              </a:ext>
            </a:extLst>
          </p:cNvPr>
          <p:cNvSpPr txBox="1"/>
          <p:nvPr/>
        </p:nvSpPr>
        <p:spPr>
          <a:xfrm>
            <a:off x="388458" y="5920107"/>
            <a:ext cx="10063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1">
                    <a:lumMod val="75000"/>
                  </a:schemeClr>
                </a:solidFill>
              </a:rPr>
              <a:t>Примечание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ru-RU" sz="1100" dirty="0">
                <a:solidFill>
                  <a:schemeClr val="tx1">
                    <a:lumMod val="75000"/>
                  </a:schemeClr>
                </a:solidFill>
              </a:rPr>
              <a:t>Думаю, что можно этот слайд развить до уровня отдельного видео на эту тему. Что думаете по этому поводу пишите в комментарии.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B98BC-0475-45CF-B198-81B8D60B0CCE}"/>
              </a:ext>
            </a:extLst>
          </p:cNvPr>
          <p:cNvSpPr txBox="1"/>
          <p:nvPr/>
        </p:nvSpPr>
        <p:spPr>
          <a:xfrm>
            <a:off x="504837" y="4047395"/>
            <a:ext cx="978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DI-</a:t>
            </a:r>
            <a:r>
              <a:rPr lang="ru-RU" dirty="0"/>
              <a:t>контейнер - это инструмент, который создает экземпляры классов и следит за их жизненным циклом (и может еще много чего полезного). Другими словами, это инструмент по управлению зависимостями. </a:t>
            </a:r>
          </a:p>
        </p:txBody>
      </p:sp>
    </p:spTree>
    <p:extLst>
      <p:ext uri="{BB962C8B-B14F-4D97-AF65-F5344CB8AC3E}">
        <p14:creationId xmlns:p14="http://schemas.microsoft.com/office/powerpoint/2010/main" val="251518172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48BFB14-454C-4609-ACD1-0B8EB24D004F}"/>
              </a:ext>
            </a:extLst>
          </p:cNvPr>
          <p:cNvGrpSpPr/>
          <p:nvPr/>
        </p:nvGrpSpPr>
        <p:grpSpPr>
          <a:xfrm>
            <a:off x="504837" y="2162124"/>
            <a:ext cx="2681173" cy="1608703"/>
            <a:chOff x="4976248" y="1877274"/>
            <a:chExt cx="2681173" cy="160870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D93E0BB-2DB6-42D3-B8E3-950F6EE8C28F}"/>
                </a:ext>
              </a:extLst>
            </p:cNvPr>
            <p:cNvSpPr/>
            <p:nvPr/>
          </p:nvSpPr>
          <p:spPr>
            <a:xfrm>
              <a:off x="4976248" y="1877274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DABBF7-A13A-4CC3-8522-B1BA47C270F5}"/>
                </a:ext>
              </a:extLst>
            </p:cNvPr>
            <p:cNvSpPr txBox="1"/>
            <p:nvPr/>
          </p:nvSpPr>
          <p:spPr>
            <a:xfrm>
              <a:off x="4976248" y="1877274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Service Locator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Locator – </a:t>
            </a:r>
            <a:r>
              <a:rPr lang="ru-RU" dirty="0"/>
              <a:t>шаблон проектирования или паттерн. И это тоже способ (метод, вариант реализации, техника, процесс, механизм) достижения результата по реализации того самого паттерна или шаблона проектирования, который на одном из предыдущих слайдах мы назвали </a:t>
            </a:r>
            <a:r>
              <a:rPr lang="en-US" b="1" i="1" dirty="0"/>
              <a:t>Inverse Of Control</a:t>
            </a:r>
            <a:r>
              <a:rPr lang="ru-RU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2FAB4-9C1B-4A0C-879C-E4D7B3195375}"/>
              </a:ext>
            </a:extLst>
          </p:cNvPr>
          <p:cNvSpPr txBox="1"/>
          <p:nvPr/>
        </p:nvSpPr>
        <p:spPr>
          <a:xfrm>
            <a:off x="454960" y="4098785"/>
            <a:ext cx="994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Locator </a:t>
            </a:r>
            <a:r>
              <a:rPr lang="ru-RU" dirty="0"/>
              <a:t>еще называют «</a:t>
            </a:r>
            <a:r>
              <a:rPr lang="en-US" dirty="0"/>
              <a:t>Hollywood Principle</a:t>
            </a:r>
            <a:r>
              <a:rPr lang="ru-RU" dirty="0"/>
              <a:t>», значение которого сразу понятно из фразы: </a:t>
            </a:r>
            <a:r>
              <a:rPr lang="en-US" dirty="0"/>
              <a:t>Don't call us, we'll call you".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2125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Глобальная тема</a:t>
            </a:r>
          </a:p>
          <a:p>
            <a:endParaRPr lang="ru-RU" sz="2800" dirty="0"/>
          </a:p>
          <a:p>
            <a:r>
              <a:rPr lang="ru-RU" sz="2000" dirty="0"/>
              <a:t>Уже неоднократно каждый из вас слышал (видел, читал, использовал и т.д.) понятия и термины, которые будут описаны в этом ролике. Не удивлюсь, если каждый напишет в комментариях расхожее с моим своё мнение по правилами и принципам их понимания и использования.</a:t>
            </a:r>
          </a:p>
          <a:p>
            <a:endParaRPr lang="ru-RU" sz="2000" dirty="0"/>
          </a:p>
          <a:p>
            <a:r>
              <a:rPr lang="ru-RU" sz="2000" dirty="0"/>
              <a:t>При подборе материала к видео, я понял, что существует не мало, путаницы относительно терминологии и значений. Я расскажу и покажу обобщение по всем материалам, которые мне удалось проштудировать и выскажу свою точку зрения по этому поводу.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3001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Предмет обсуждения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CF5881-385F-4FFE-9788-BC254D34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3156280"/>
            <a:ext cx="2005144" cy="26463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AA679-2EFF-4D0A-A208-A01556EC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29" y="3517443"/>
            <a:ext cx="5129250" cy="19240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00BC37-2581-442B-951D-36CAF21D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66" y="2687639"/>
            <a:ext cx="3640268" cy="37421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8991D-30F6-4E3E-980E-906942AE8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535" y="2503587"/>
            <a:ext cx="5294710" cy="15253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683FF1-8A97-4608-A09A-22E3C5FF0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47" y="4282214"/>
            <a:ext cx="5386713" cy="19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Терминология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E73190F-3B80-4AE7-BD52-2EC867829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718971"/>
              </p:ext>
            </p:extLst>
          </p:nvPr>
        </p:nvGraphicFramePr>
        <p:xfrm>
          <a:off x="680321" y="2909864"/>
          <a:ext cx="9684379" cy="348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068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Терминология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E73190F-3B80-4AE7-BD52-2EC867829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383006"/>
              </p:ext>
            </p:extLst>
          </p:nvPr>
        </p:nvGraphicFramePr>
        <p:xfrm>
          <a:off x="680321" y="2909864"/>
          <a:ext cx="9684379" cy="348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336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69B84B-0BCB-42FA-AA49-82DF78468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063D52-0E9C-4713-9842-D389F4814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CB104C-D9D7-48C8-B947-6741FDF12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776B8A-E41B-4F8D-A24A-F0A9776B2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0DE435-C6C0-47AC-88D1-F8242401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5ED8039-7367-4190-9EB3-3D7DE51AC3EC}"/>
              </a:ext>
            </a:extLst>
          </p:cNvPr>
          <p:cNvGrpSpPr/>
          <p:nvPr/>
        </p:nvGrpSpPr>
        <p:grpSpPr>
          <a:xfrm>
            <a:off x="504838" y="2164677"/>
            <a:ext cx="2681173" cy="1608703"/>
            <a:chOff x="552312" y="453"/>
            <a:chExt cx="2681173" cy="160870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3CECA10-7456-4119-A8FE-BC45BAF7A504}"/>
                </a:ext>
              </a:extLst>
            </p:cNvPr>
            <p:cNvSpPr/>
            <p:nvPr/>
          </p:nvSpPr>
          <p:spPr>
            <a:xfrm>
              <a:off x="552312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63D8C8-01C2-44D0-97B7-56A0ECE34C69}"/>
                </a:ext>
              </a:extLst>
            </p:cNvPr>
            <p:cNvSpPr txBox="1"/>
            <p:nvPr/>
          </p:nvSpPr>
          <p:spPr>
            <a:xfrm>
              <a:off x="552312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Dependency Inversion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Inversion Principle – </a:t>
            </a:r>
            <a:r>
              <a:rPr lang="ru-RU" dirty="0"/>
              <a:t>это принцип, который глобально описывает стратегию и принципы построения </a:t>
            </a:r>
            <a:r>
              <a:rPr lang="ru-RU" dirty="0" err="1"/>
              <a:t>архитерктуры</a:t>
            </a:r>
            <a:r>
              <a:rPr lang="ru-RU" dirty="0"/>
              <a:t> любого программного продукта на любой платформе.</a:t>
            </a:r>
          </a:p>
          <a:p>
            <a:endParaRPr lang="ru-RU" dirty="0"/>
          </a:p>
          <a:p>
            <a:r>
              <a:rPr lang="ru-RU" dirty="0"/>
              <a:t>Этот принцип и упоминается в аббревиатуре </a:t>
            </a:r>
            <a:r>
              <a:rPr lang="en-US" dirty="0"/>
              <a:t>SOLID.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4AC7C6-3BD0-461C-A8BD-B448AC5E10D1}"/>
              </a:ext>
            </a:extLst>
          </p:cNvPr>
          <p:cNvSpPr/>
          <p:nvPr/>
        </p:nvSpPr>
        <p:spPr>
          <a:xfrm>
            <a:off x="343590" y="4382558"/>
            <a:ext cx="9687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</p:txBody>
      </p:sp>
    </p:spTree>
    <p:extLst>
      <p:ext uri="{BB962C8B-B14F-4D97-AF65-F5344CB8AC3E}">
        <p14:creationId xmlns:p14="http://schemas.microsoft.com/office/powerpoint/2010/main" val="41952869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B272F33-67CA-4758-878F-EC3D94F48450}"/>
              </a:ext>
            </a:extLst>
          </p:cNvPr>
          <p:cNvGrpSpPr/>
          <p:nvPr/>
        </p:nvGrpSpPr>
        <p:grpSpPr>
          <a:xfrm>
            <a:off x="504838" y="2164676"/>
            <a:ext cx="2681173" cy="1608703"/>
            <a:chOff x="3501602" y="453"/>
            <a:chExt cx="2681173" cy="160870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5C3AAB54-ABE2-47D5-80D8-980F29C9DE89}"/>
                </a:ext>
              </a:extLst>
            </p:cNvPr>
            <p:cNvSpPr/>
            <p:nvPr/>
          </p:nvSpPr>
          <p:spPr>
            <a:xfrm>
              <a:off x="3501602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25454C-74BA-4F93-9650-6BE2DF22D58E}"/>
                </a:ext>
              </a:extLst>
            </p:cNvPr>
            <p:cNvSpPr txBox="1"/>
            <p:nvPr/>
          </p:nvSpPr>
          <p:spPr>
            <a:xfrm>
              <a:off x="3501602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Inverse Of Control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Of Control – </a:t>
            </a:r>
            <a:r>
              <a:rPr lang="ru-RU" dirty="0"/>
              <a:t>это один из шаблонов программирования (паттерн), который применяется при разработке </a:t>
            </a:r>
            <a:r>
              <a:rPr lang="ru-RU" dirty="0" err="1"/>
              <a:t>програмного</a:t>
            </a:r>
            <a:r>
              <a:rPr lang="ru-RU" dirty="0"/>
              <a:t> обеспечения.</a:t>
            </a:r>
          </a:p>
          <a:p>
            <a:endParaRPr lang="ru-RU" dirty="0"/>
          </a:p>
          <a:p>
            <a:r>
              <a:rPr lang="ru-RU" dirty="0"/>
              <a:t>Паттерн - это повторяемая архитектурная единица (конструкция), представляющая собой решение проблемы проектирования в пределах конкретного бизнес-процесса (контекста).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DD324-9F74-414C-8156-C874465F6B9C}"/>
              </a:ext>
            </a:extLst>
          </p:cNvPr>
          <p:cNvSpPr txBox="1"/>
          <p:nvPr/>
        </p:nvSpPr>
        <p:spPr>
          <a:xfrm>
            <a:off x="459436" y="4680407"/>
            <a:ext cx="10055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обычно не является законченным кодом (образцом кода), который может быть внедрен в приложение (то есть преобразован в код).</a:t>
            </a:r>
          </a:p>
          <a:p>
            <a:endParaRPr lang="ru-RU" dirty="0"/>
          </a:p>
          <a:p>
            <a:r>
              <a:rPr lang="ru-RU" dirty="0"/>
              <a:t>На мой взгляд, это предопределенные правила и законы, которые должны быть реализованы, чтобы соблюсти правильность построения архитектуры </a:t>
            </a:r>
            <a:r>
              <a:rPr lang="ru-RU" dirty="0" err="1"/>
              <a:t>програграммного</a:t>
            </a:r>
            <a:r>
              <a:rPr lang="ru-RU" dirty="0"/>
              <a:t> обеспечения, и, в частности, принципы </a:t>
            </a:r>
            <a:r>
              <a:rPr lang="en-US" dirty="0"/>
              <a:t>SOLID.</a:t>
            </a:r>
          </a:p>
        </p:txBody>
      </p:sp>
    </p:spTree>
    <p:extLst>
      <p:ext uri="{BB962C8B-B14F-4D97-AF65-F5344CB8AC3E}">
        <p14:creationId xmlns:p14="http://schemas.microsoft.com/office/powerpoint/2010/main" val="37222101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B3F1B8E-5058-40F1-8CBE-A3E0242CF5C9}"/>
              </a:ext>
            </a:extLst>
          </p:cNvPr>
          <p:cNvGrpSpPr/>
          <p:nvPr/>
        </p:nvGrpSpPr>
        <p:grpSpPr>
          <a:xfrm>
            <a:off x="504838" y="2164677"/>
            <a:ext cx="2681173" cy="1608703"/>
            <a:chOff x="6450893" y="453"/>
            <a:chExt cx="2681173" cy="160870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A166CE4-59EB-46CB-B140-A7E8A621A78E}"/>
                </a:ext>
              </a:extLst>
            </p:cNvPr>
            <p:cNvSpPr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399189-2F9B-4075-9DCD-0CF75A2D8CC7}"/>
                </a:ext>
              </a:extLst>
            </p:cNvPr>
            <p:cNvSpPr txBox="1"/>
            <p:nvPr/>
          </p:nvSpPr>
          <p:spPr>
            <a:xfrm>
              <a:off x="6450893" y="453"/>
              <a:ext cx="2681173" cy="160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Dependency Injection</a:t>
              </a: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0901F-4162-4E9E-84F8-461CBF5B8F1D}"/>
              </a:ext>
            </a:extLst>
          </p:cNvPr>
          <p:cNvSpPr txBox="1"/>
          <p:nvPr/>
        </p:nvSpPr>
        <p:spPr>
          <a:xfrm>
            <a:off x="3408217" y="2205644"/>
            <a:ext cx="704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 – </a:t>
            </a:r>
            <a:r>
              <a:rPr lang="ru-RU" dirty="0"/>
              <a:t>это способ (метод, вариант реализации, техника, процесс, механизм) достижения результата по реализации того самого паттерна или шаблона проектирования, который на прошлом слайде мы назвали </a:t>
            </a:r>
            <a:r>
              <a:rPr lang="en-US" b="1" i="1" dirty="0"/>
              <a:t>Inverse Of Control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5116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708</TotalTime>
  <Words>558</Words>
  <Application>Microsoft Office PowerPoint</Application>
  <PresentationFormat>Широкоэкранный</PresentationFormat>
  <Paragraphs>56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Trebuchet MS</vt:lpstr>
      <vt:lpstr>Берлин</vt:lpstr>
      <vt:lpstr>S.O.L.I.D.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52</cp:revision>
  <dcterms:created xsi:type="dcterms:W3CDTF">2019-01-21T13:23:48Z</dcterms:created>
  <dcterms:modified xsi:type="dcterms:W3CDTF">2019-03-14T09:11:38Z</dcterms:modified>
</cp:coreProperties>
</file>