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5"/>
  </p:notesMasterIdLst>
  <p:handoutMasterIdLst>
    <p:handoutMasterId r:id="rId6"/>
  </p:handoutMasterIdLst>
  <p:sldIdLst>
    <p:sldId id="269" r:id="rId2"/>
    <p:sldId id="259" r:id="rId3"/>
    <p:sldId id="27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3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47" autoAdjust="0"/>
    <p:restoredTop sz="82064" autoAdjust="0"/>
  </p:normalViewPr>
  <p:slideViewPr>
    <p:cSldViewPr snapToGrid="0">
      <p:cViewPr varScale="1">
        <p:scale>
          <a:sx n="106" d="100"/>
          <a:sy n="106" d="100"/>
        </p:scale>
        <p:origin x="51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1A92-FFF7-46B1-92E3-CDB13879911B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466A1-AB78-4968-BEFB-E93872E4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33B1-6C88-4DB6-8F59-77EBF0001DE5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https://www.calabonga.net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032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08744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94612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O</a:t>
            </a:r>
            <a:r>
              <a:rPr lang="ru-RU" dirty="0"/>
              <a:t>.</a:t>
            </a:r>
            <a:r>
              <a:rPr lang="en-US" dirty="0"/>
              <a:t>L</a:t>
            </a:r>
            <a:r>
              <a:rPr lang="ru-RU" dirty="0"/>
              <a:t>.</a:t>
            </a:r>
            <a:r>
              <a:rPr lang="en-US" dirty="0"/>
              <a:t>I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Просто о сложном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8668" y="2061549"/>
            <a:ext cx="82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Пять основных принципов объектно-ориентированного 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подстановки Барбары Лисков</a:t>
            </a:r>
            <a:br>
              <a:rPr lang="en-US" b="1" dirty="0"/>
            </a:br>
            <a:r>
              <a:rPr lang="en-US" sz="3200" i="1" dirty="0"/>
              <a:t>The </a:t>
            </a:r>
            <a:r>
              <a:rPr lang="en-US" sz="3200" i="1" dirty="0" err="1"/>
              <a:t>Liskov</a:t>
            </a:r>
            <a:r>
              <a:rPr lang="en-US" sz="3200" i="1" dirty="0"/>
              <a:t> Substitution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9AEBE-4865-4BB1-9F1D-1582A462A55C}"/>
              </a:ext>
            </a:extLst>
          </p:cNvPr>
          <p:cNvSpPr txBox="1"/>
          <p:nvPr/>
        </p:nvSpPr>
        <p:spPr>
          <a:xfrm>
            <a:off x="576263" y="2233613"/>
            <a:ext cx="98369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Объекты в программе должны быть заменяемыми на экземпляры их подтипов без изменения правильности выполнения программы.</a:t>
            </a:r>
          </a:p>
          <a:p>
            <a:endParaRPr lang="ru-RU" sz="2800" dirty="0"/>
          </a:p>
          <a:p>
            <a:r>
              <a:rPr lang="ru-RU" sz="1600" dirty="0"/>
              <a:t>Принцип подстановки Барбары Лисков (англ. </a:t>
            </a:r>
            <a:r>
              <a:rPr lang="ru-RU" sz="1600" dirty="0" err="1"/>
              <a:t>Liskov</a:t>
            </a:r>
            <a:r>
              <a:rPr lang="ru-RU" sz="1600" dirty="0"/>
              <a:t> </a:t>
            </a:r>
            <a:r>
              <a:rPr lang="ru-RU" sz="1600" dirty="0" err="1"/>
              <a:t>Substitution</a:t>
            </a:r>
            <a:r>
              <a:rPr lang="ru-RU" sz="1600" dirty="0"/>
              <a:t> </a:t>
            </a:r>
            <a:r>
              <a:rPr lang="ru-RU" sz="1600" dirty="0" err="1"/>
              <a:t>Principle</a:t>
            </a:r>
            <a:r>
              <a:rPr lang="ru-RU" sz="1600" dirty="0"/>
              <a:t>, LSP) в объектно-ориентированном программировании является специфичным определением подтипа, предложенным Барбарой Лисков в 1987 году на конференции в основном докладе под названием Абстракция данных и иерархия.</a:t>
            </a:r>
            <a:endParaRPr lang="en-US" sz="1600" dirty="0"/>
          </a:p>
          <a:p>
            <a:endParaRPr lang="en-US" sz="2000" dirty="0"/>
          </a:p>
          <a:p>
            <a:r>
              <a:rPr lang="ru-RU" sz="2800" dirty="0">
                <a:solidFill>
                  <a:srgbClr val="FFFF00"/>
                </a:solidFill>
              </a:rPr>
              <a:t>Другими словами: Наследующий класс должен дополнять, а не замещать поведение базового класса</a:t>
            </a:r>
            <a:r>
              <a:rPr lang="en-US" sz="2800" dirty="0">
                <a:solidFill>
                  <a:srgbClr val="FFFF00"/>
                </a:solidFill>
              </a:rPr>
              <a:t>.</a:t>
            </a:r>
            <a:endParaRPr lang="ru-RU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4136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подстановки Барбары Лисков</a:t>
            </a:r>
            <a:br>
              <a:rPr lang="en-US" b="1" dirty="0"/>
            </a:br>
            <a:r>
              <a:rPr lang="en-US" sz="3200" i="1" dirty="0"/>
              <a:t>The </a:t>
            </a:r>
            <a:r>
              <a:rPr lang="en-US" sz="3200" i="1" dirty="0" err="1"/>
              <a:t>Liskov</a:t>
            </a:r>
            <a:r>
              <a:rPr lang="en-US" sz="3200" i="1" dirty="0"/>
              <a:t> Substitution Principle</a:t>
            </a:r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ABA00E-9DF3-4A4A-B523-9489D79AB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94" y="2119140"/>
            <a:ext cx="7970301" cy="429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7808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A09CD9DA-63C9-458A-8449-3677D8FAEB66}" vid="{0EEBC1E9-2DD7-4516-BABD-314FFA811D6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CalabongaSOFT</Template>
  <TotalTime>511</TotalTime>
  <Words>97</Words>
  <Application>Microsoft Office PowerPoint</Application>
  <PresentationFormat>Широкоэкранный</PresentationFormat>
  <Paragraphs>11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Impact</vt:lpstr>
      <vt:lpstr>Trebuchet MS</vt:lpstr>
      <vt:lpstr>Берлин</vt:lpstr>
      <vt:lpstr>S.O.L.I.D.</vt:lpstr>
      <vt:lpstr>Принцип подстановки Барбары Лисков The Liskov Substitution Principle</vt:lpstr>
      <vt:lpstr>Принцип подстановки Барбары Лисков The Liskov Substitution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</dc:title>
  <dc:creator>Сергей Калабонга</dc:creator>
  <cp:lastModifiedBy>Сергей Калабонга</cp:lastModifiedBy>
  <cp:revision>35</cp:revision>
  <dcterms:created xsi:type="dcterms:W3CDTF">2019-01-21T13:23:48Z</dcterms:created>
  <dcterms:modified xsi:type="dcterms:W3CDTF">2019-03-10T10:04:04Z</dcterms:modified>
</cp:coreProperties>
</file>