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handoutMasterIdLst>
    <p:handoutMasterId r:id="rId11"/>
  </p:handout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</a:t>
            </a:r>
            <a:r>
              <a:rPr lang="ru-RU" sz="1800" dirty="0" smtClean="0"/>
              <a:t>сложном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6061129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chemeClr val="accent1"/>
                </a:solidFill>
              </a:rPr>
              <a:t>Источник</a:t>
            </a:r>
            <a:r>
              <a:rPr lang="ru-RU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SOLID (</a:t>
            </a:r>
            <a:r>
              <a:rPr lang="ru-RU" sz="2400" dirty="0"/>
              <a:t>сокр. от англ. </a:t>
            </a:r>
            <a:r>
              <a:rPr lang="en-US" sz="2400" b="1" dirty="0">
                <a:solidFill>
                  <a:srgbClr val="FFFF00"/>
                </a:solidFill>
              </a:rPr>
              <a:t>single responsibility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open-closed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FFFF00"/>
                </a:solidFill>
              </a:rPr>
              <a:t>Liskov</a:t>
            </a:r>
            <a:r>
              <a:rPr lang="en-US" sz="2400" b="1" dirty="0">
                <a:solidFill>
                  <a:srgbClr val="FFFF00"/>
                </a:solidFill>
              </a:rPr>
              <a:t> substitution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interface segregation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rgbClr val="FFFF00"/>
                </a:solidFill>
              </a:rPr>
              <a:t>dependency inversion</a:t>
            </a:r>
            <a:r>
              <a:rPr lang="en-US" sz="2400" dirty="0"/>
              <a:t>) </a:t>
            </a:r>
            <a:r>
              <a:rPr lang="ru-RU" sz="2400" dirty="0"/>
              <a:t>в программировании — мнемонический акроним, введённый Майклом </a:t>
            </a:r>
            <a:r>
              <a:rPr lang="ru-RU" sz="2400" dirty="0" err="1"/>
              <a:t>Фэзерсом</a:t>
            </a:r>
            <a:r>
              <a:rPr lang="ru-RU" sz="2400" dirty="0"/>
              <a:t> (</a:t>
            </a:r>
            <a:r>
              <a:rPr lang="en-US" sz="2400" dirty="0"/>
              <a:t>Michael Feathers) </a:t>
            </a:r>
            <a:r>
              <a:rPr lang="ru-RU" sz="24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</a:t>
            </a:r>
            <a:r>
              <a:rPr lang="ru-RU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3101831"/>
            <a:ext cx="98369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rgbClr val="FFFF00"/>
                </a:solidFill>
              </a:rPr>
              <a:t>Демонстрация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8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4" y="2385120"/>
            <a:ext cx="7249368" cy="4078309"/>
          </a:xfrm>
          <a:prstGeom prst="rect">
            <a:avLst/>
          </a:prstGeom>
          <a:effectLst/>
        </p:spPr>
      </p:pic>
      <p:sp>
        <p:nvSpPr>
          <p:cNvPr id="3" name="Стрелка вправо 2"/>
          <p:cNvSpPr/>
          <p:nvPr/>
        </p:nvSpPr>
        <p:spPr>
          <a:xfrm>
            <a:off x="680321" y="2385120"/>
            <a:ext cx="3027383" cy="1615857"/>
          </a:xfrm>
          <a:prstGeom prst="rightArrow">
            <a:avLst>
              <a:gd name="adj1" fmla="val 79538"/>
              <a:gd name="adj2" fmla="val 2789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/>
              <a:t>Концептуальные слои и договоренности по их использованию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29252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 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91</TotalTime>
  <Words>379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открытости/закрытости The Open Closed Principle</vt:lpstr>
      <vt:lpstr>Принцип подстановки Барбары Лисков The Liskov Substitution Principle</vt:lpstr>
      <vt:lpstr>Принцип разделения интерфейса The Interface Segregation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Sergey V. Pukhovnikov</cp:lastModifiedBy>
  <cp:revision>12</cp:revision>
  <dcterms:created xsi:type="dcterms:W3CDTF">2019-01-21T13:23:48Z</dcterms:created>
  <dcterms:modified xsi:type="dcterms:W3CDTF">2019-01-24T02:04:39Z</dcterms:modified>
</cp:coreProperties>
</file>