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  <p:sldMasterId id="2147483658" r:id="rId2"/>
    <p:sldMasterId id="2147483648" r:id="rId3"/>
  </p:sldMasterIdLst>
  <p:notesMasterIdLst>
    <p:notesMasterId r:id="rId15"/>
  </p:notesMasterIdLst>
  <p:sldIdLst>
    <p:sldId id="256" r:id="rId4"/>
    <p:sldId id="321" r:id="rId5"/>
    <p:sldId id="322" r:id="rId6"/>
    <p:sldId id="323" r:id="rId7"/>
    <p:sldId id="296" r:id="rId8"/>
    <p:sldId id="324" r:id="rId9"/>
    <p:sldId id="329" r:id="rId10"/>
    <p:sldId id="327" r:id="rId11"/>
    <p:sldId id="326" r:id="rId12"/>
    <p:sldId id="330" r:id="rId13"/>
    <p:sldId id="286" r:id="rId14"/>
  </p:sldIdLst>
  <p:sldSz cx="9144000" cy="6858000" type="screen4x3"/>
  <p:notesSz cx="6797675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4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414141"/>
    <a:srgbClr val="323232"/>
    <a:srgbClr val="A5C300"/>
    <a:srgbClr val="0050A0"/>
    <a:srgbClr val="D20078"/>
    <a:srgbClr val="A8CC2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718" autoAdjust="0"/>
  </p:normalViewPr>
  <p:slideViewPr>
    <p:cSldViewPr>
      <p:cViewPr>
        <p:scale>
          <a:sx n="70" d="100"/>
          <a:sy n="70" d="100"/>
        </p:scale>
        <p:origin x="1206" y="-120"/>
      </p:cViewPr>
      <p:guideLst>
        <p:guide orient="horz" pos="436"/>
        <p:guide pos="4468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FC3DE98-3643-4367-B63C-A3A2711DAB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4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101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76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2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09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09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51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16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7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90269-6326-48CF-9A68-059F2DA241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4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7F82-3008-4EEA-8C0C-7E347DD877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1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-36512" y="390525"/>
            <a:ext cx="8763000" cy="6062811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endParaRPr lang="de-DE" altLang="de-D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495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Times" pitchFamily="18" charset="0"/>
              <a:buNone/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3EAA2D7-A4AB-4652-8870-334BC02C5CB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6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495300"/>
            <a:ext cx="2105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 txBox="1">
            <a:spLocks/>
          </p:cNvSpPr>
          <p:nvPr/>
        </p:nvSpPr>
        <p:spPr>
          <a:xfrm>
            <a:off x="257175" y="390525"/>
            <a:ext cx="8496300" cy="535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700"/>
              </a:lnSpc>
              <a:defRPr/>
            </a:pPr>
            <a:r>
              <a:rPr lang="de-DE" altLang="de-DE" sz="24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WebApplications</a:t>
            </a:r>
            <a:r>
              <a:rPr lang="de-DE" altLang="de-DE" sz="24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2020</a:t>
            </a:r>
            <a:endParaRPr lang="de-DE" altLang="de-DE" sz="2400" b="1" kern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700"/>
              </a:lnSpc>
              <a:defRPr/>
            </a:pPr>
            <a:r>
              <a:rPr lang="de-DE" altLang="de-DE" sz="2400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MuggefugMusicMaker</a:t>
            </a:r>
            <a:endParaRPr lang="de-DE" altLang="de-DE" sz="24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175" y="4869160"/>
            <a:ext cx="3954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Thomas Gabriel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10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6712"/>
            <a:ext cx="8147247" cy="4503738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Tasks</a:t>
            </a:r>
            <a:endParaRPr lang="de-DE" altLang="de-DE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03· Information Management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Information Management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98428"/>
              </p:ext>
            </p:extLst>
          </p:nvPr>
        </p:nvGraphicFramePr>
        <p:xfrm>
          <a:off x="949423" y="1433160"/>
          <a:ext cx="71628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21">
                  <a:extLst>
                    <a:ext uri="{9D8B030D-6E8A-4147-A177-3AD203B41FA5}">
                      <a16:colId xmlns:a16="http://schemas.microsoft.com/office/drawing/2014/main" val="284541635"/>
                    </a:ext>
                  </a:extLst>
                </a:gridCol>
                <a:gridCol w="5188979">
                  <a:extLst>
                    <a:ext uri="{9D8B030D-6E8A-4147-A177-3AD203B41FA5}">
                      <a16:colId xmlns:a16="http://schemas.microsoft.com/office/drawing/2014/main" val="399690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8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Create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profile for the ‘concert manager’ with: name and contact, admin (yes/no)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8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any of the information provided at creation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67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Delete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all info associated with user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List all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events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users (only for admin users)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3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88F60BF-01A1-4364-BC00-C65EB17EC0AD}" type="slidenum">
              <a:rPr lang="de-DE" altLang="de-DE" sz="1000" smtClean="0">
                <a:solidFill>
                  <a:srgbClr val="A8CC2F"/>
                </a:solidFill>
              </a:rPr>
              <a:pPr>
                <a:spcBef>
                  <a:spcPct val="0"/>
                </a:spcBef>
              </a:pPr>
              <a:t>11</a:t>
            </a:fld>
            <a:endParaRPr lang="de-DE" altLang="de-DE" sz="1000" smtClean="0">
              <a:solidFill>
                <a:srgbClr val="A8CC2F"/>
              </a:solidFill>
            </a:endParaRPr>
          </a:p>
        </p:txBody>
      </p:sp>
      <p:sp>
        <p:nvSpPr>
          <p:cNvPr id="8195" name="Foliennummernplatzhalter 3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r">
              <a:spcBef>
                <a:spcPct val="0"/>
              </a:spcBef>
              <a:buFont typeface="Times" pitchFamily="18" charset="0"/>
              <a:buNone/>
            </a:pPr>
            <a:fld id="{EE27ACD0-3A4C-4CA4-8AE0-510CB7855A6C}" type="slidenum">
              <a:rPr lang="de-DE" altLang="de-DE" sz="1000">
                <a:solidFill>
                  <a:srgbClr val="009BD2"/>
                </a:solidFill>
              </a:rPr>
              <a:pPr algn="r">
                <a:spcBef>
                  <a:spcPct val="0"/>
                </a:spcBef>
                <a:buFont typeface="Times" pitchFamily="18" charset="0"/>
                <a:buNone/>
              </a:pPr>
              <a:t>11</a:t>
            </a:fld>
            <a:endParaRPr lang="de-DE" altLang="de-DE" sz="1000">
              <a:solidFill>
                <a:srgbClr val="009BD2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193800" y="3284538"/>
            <a:ext cx="66182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/>
            <a:r>
              <a:rPr lang="de-DE" altLang="de-DE" sz="2000" dirty="0" err="1" smtClean="0">
                <a:solidFill>
                  <a:srgbClr val="009BD2"/>
                </a:solidFill>
              </a:rPr>
              <a:t>T</a:t>
            </a:r>
            <a:r>
              <a:rPr lang="de-DE" altLang="de-DE" sz="2000" dirty="0" err="1" smtClean="0">
                <a:solidFill>
                  <a:srgbClr val="009BD2"/>
                </a:solidFill>
              </a:rPr>
              <a:t>hank</a:t>
            </a:r>
            <a:r>
              <a:rPr lang="de-DE" altLang="de-DE" sz="2000" dirty="0" smtClean="0">
                <a:solidFill>
                  <a:srgbClr val="009BD2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9BD2"/>
                </a:solidFill>
              </a:rPr>
              <a:t>You</a:t>
            </a:r>
            <a:r>
              <a:rPr lang="de-DE" altLang="de-DE" sz="2000" dirty="0" smtClean="0">
                <a:solidFill>
                  <a:srgbClr val="009BD2"/>
                </a:solidFill>
              </a:rPr>
              <a:t>!</a:t>
            </a:r>
            <a:endParaRPr lang="de-DE" altLang="de-DE" sz="2000" dirty="0">
              <a:solidFill>
                <a:srgbClr val="009BD2"/>
              </a:solidFill>
            </a:endParaRPr>
          </a:p>
        </p:txBody>
      </p:sp>
      <p:sp>
        <p:nvSpPr>
          <p:cNvPr id="8197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/>
              <a:t>Fachgebiet Internettechnologie Prof. Dr. phil. habil. Gerd Wagner </a:t>
            </a:r>
            <a:endParaRPr lang="de-DE" alt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01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 smtClean="0">
                <a:solidFill>
                  <a:schemeClr val="bg1"/>
                </a:solidFill>
              </a:rPr>
              <a:t>Business Description</a:t>
            </a:r>
            <a:endParaRPr lang="de-DE" altLang="de-DE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3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4744"/>
            <a:ext cx="7139136" cy="44639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de-DE" alt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alt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Muggefug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e.V. –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BTU Cottbus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established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stage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music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cultural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events</a:t>
            </a:r>
            <a:endParaRPr lang="de-DE" alt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relying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completely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paid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staff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alt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concerts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full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time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  <a:r>
              <a:rPr lang="de-DE" altLang="de-D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  <a:r>
              <a:rPr lang="de-DE" alt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alt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+mj-lt"/>
              <a:buAutoNum type="arabicPeriod"/>
              <a:defRPr/>
            </a:pPr>
            <a:r>
              <a:rPr lang="de-DE" dirty="0" smtClean="0"/>
              <a:t>Student </a:t>
            </a:r>
            <a:r>
              <a:rPr lang="de-DE" dirty="0" err="1" smtClean="0"/>
              <a:t>club</a:t>
            </a:r>
            <a:r>
              <a:rPr lang="de-DE" dirty="0" smtClean="0"/>
              <a:t> </a:t>
            </a:r>
            <a:r>
              <a:rPr lang="de-DE" dirty="0" err="1" smtClean="0"/>
              <a:t>equiped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stage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err="1" smtClean="0"/>
              <a:t>concerts</a:t>
            </a:r>
            <a:r>
              <a:rPr lang="de-DE" dirty="0" smtClean="0"/>
              <a:t>, </a:t>
            </a:r>
            <a:r>
              <a:rPr lang="de-DE" dirty="0" err="1" smtClean="0"/>
              <a:t>readings</a:t>
            </a:r>
            <a:r>
              <a:rPr lang="de-DE" dirty="0" smtClean="0"/>
              <a:t>, </a:t>
            </a:r>
            <a:r>
              <a:rPr lang="de-DE" dirty="0" err="1" smtClean="0"/>
              <a:t>movie</a:t>
            </a:r>
            <a:r>
              <a:rPr lang="de-DE" dirty="0" smtClean="0"/>
              <a:t> </a:t>
            </a:r>
            <a:r>
              <a:rPr lang="de-DE" dirty="0" err="1" smtClean="0"/>
              <a:t>nights</a:t>
            </a:r>
            <a:r>
              <a:rPr lang="de-DE" dirty="0" smtClean="0"/>
              <a:t>,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festivals</a:t>
            </a:r>
            <a:r>
              <a:rPr lang="de-DE" dirty="0" smtClean="0"/>
              <a:t>, etc.</a:t>
            </a:r>
            <a:endParaRPr lang="de-DE" dirty="0"/>
          </a:p>
          <a:p>
            <a:pPr>
              <a:buFont typeface="+mj-lt"/>
              <a:buAutoNum type="arabicPeriod"/>
              <a:defRPr/>
            </a:pPr>
            <a:r>
              <a:rPr lang="de-DE" dirty="0" smtClean="0"/>
              <a:t>Outdoor </a:t>
            </a:r>
            <a:r>
              <a:rPr lang="de-DE" dirty="0" err="1" smtClean="0"/>
              <a:t>events</a:t>
            </a:r>
            <a:r>
              <a:rPr lang="de-DE" dirty="0"/>
              <a:t> </a:t>
            </a:r>
            <a:r>
              <a:rPr lang="de-DE" dirty="0" smtClean="0"/>
              <a:t>like vegan </a:t>
            </a:r>
            <a:r>
              <a:rPr lang="de-DE" dirty="0" err="1" smtClean="0"/>
              <a:t>street</a:t>
            </a:r>
            <a:r>
              <a:rPr lang="de-DE" dirty="0" smtClean="0"/>
              <a:t> fest</a:t>
            </a:r>
            <a:endParaRPr lang="de-DE" u="sng" dirty="0"/>
          </a:p>
          <a:p>
            <a:pPr>
              <a:buFont typeface="+mj-lt"/>
              <a:buAutoNum type="arabicPeriod"/>
              <a:defRPr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Movie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night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communal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kitchen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jam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sessions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so 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01 · </a:t>
            </a:r>
            <a:r>
              <a:rPr lang="de-DE" altLang="de-DE" sz="1000" dirty="0" smtClean="0"/>
              <a:t>Business Description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Business Description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4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5770563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Titel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MuggefugMusicMaker</a:t>
            </a:r>
            <a:endParaRPr lang="de-DE" alt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 Name</a:t>
            </a:r>
          </a:p>
          <a:p>
            <a:pPr marL="0" indent="0">
              <a:buClr>
                <a:srgbClr val="009BD2"/>
              </a:buClr>
              <a:defRPr/>
            </a:pPr>
            <a:endParaRPr lang="de-DE" dirty="0" smtClean="0"/>
          </a:p>
          <a:p>
            <a:pPr marL="0" indent="0">
              <a:buClr>
                <a:srgbClr val="009BD2"/>
              </a:buClr>
              <a:defRPr/>
            </a:pP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www.muggefugmusicmaker.de</a:t>
            </a:r>
            <a:b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www.muggefug.de/musicmaker)</a:t>
            </a:r>
            <a:endParaRPr lang="de-DE" alt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01 · </a:t>
            </a:r>
            <a:r>
              <a:rPr lang="de-DE" altLang="de-DE" sz="1000" dirty="0" smtClean="0"/>
              <a:t>Business Description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Business Description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02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 smtClean="0">
                <a:solidFill>
                  <a:schemeClr val="bg1"/>
                </a:solidFill>
              </a:rPr>
              <a:t>App </a:t>
            </a:r>
            <a:r>
              <a:rPr lang="de-DE" altLang="de-DE" sz="2000" b="1" dirty="0" err="1" smtClean="0">
                <a:solidFill>
                  <a:schemeClr val="bg1"/>
                </a:solidFill>
              </a:rPr>
              <a:t>Requirements</a:t>
            </a:r>
            <a:endParaRPr lang="de-DE" altLang="de-DE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6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85850"/>
            <a:ext cx="7571184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Purposes</a:t>
            </a:r>
            <a:endParaRPr lang="de-DE" alt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want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endParaRPr lang="de-DE" alt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give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everyone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host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own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concert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</a:t>
            </a:r>
            <a:endParaRPr lang="de-DE" alt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artist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bands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maintained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</a:t>
            </a:r>
            <a:endParaRPr lang="de-DE" alt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fans</a:t>
            </a:r>
            <a:endParaRPr lang="de-DE" alt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workload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organising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divers </a:t>
            </a:r>
            <a:r>
              <a:rPr lang="de-DE" alt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endParaRPr lang="de-DE" alt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02· App </a:t>
            </a:r>
            <a:r>
              <a:rPr lang="de-DE" altLang="de-DE" sz="1000" dirty="0" err="1" smtClean="0"/>
              <a:t>Requirements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App </a:t>
            </a:r>
            <a:r>
              <a:rPr lang="de-DE" altLang="de-DE" sz="1800" b="1" dirty="0" err="1" smtClean="0">
                <a:solidFill>
                  <a:srgbClr val="009BD2"/>
                </a:solidFill>
                <a:cs typeface="Arial" charset="0"/>
              </a:rPr>
              <a:t>Requirements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7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752"/>
            <a:ext cx="8075240" cy="4392488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  <a:endParaRPr lang="de-DE" alt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dirty="0" smtClean="0"/>
          </a:p>
          <a:p>
            <a:pPr marL="0" indent="0">
              <a:buClr>
                <a:srgbClr val="009BD2"/>
              </a:buClr>
              <a:defRPr/>
            </a:pPr>
            <a:r>
              <a:rPr lang="de-DE" dirty="0" smtClean="0"/>
              <a:t>The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:</a:t>
            </a:r>
          </a:p>
          <a:p>
            <a:pPr marL="0" indent="0">
              <a:buClr>
                <a:srgbClr val="009BD2"/>
              </a:buClr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Artists</a:t>
            </a:r>
            <a:r>
              <a:rPr lang="de-DE" dirty="0" smtClean="0"/>
              <a:t>/</a:t>
            </a:r>
            <a:r>
              <a:rPr lang="de-DE" dirty="0" err="1" smtClean="0"/>
              <a:t>bands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Alter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artists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Create </a:t>
            </a:r>
            <a:r>
              <a:rPr lang="de-DE" dirty="0" err="1" smtClean="0"/>
              <a:t>and</a:t>
            </a:r>
            <a:r>
              <a:rPr lang="de-DE" dirty="0" smtClean="0"/>
              <a:t> alter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line-up</a:t>
            </a:r>
            <a:r>
              <a:rPr lang="de-DE" dirty="0" smtClean="0"/>
              <a:t> (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bands</a:t>
            </a:r>
            <a:r>
              <a:rPr lang="de-DE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Keep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(via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profile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bands</a:t>
            </a:r>
            <a:r>
              <a:rPr lang="de-DE" dirty="0" smtClean="0"/>
              <a:t> but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administrative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grow</a:t>
            </a:r>
            <a:r>
              <a:rPr lang="de-DE" dirty="0" smtClean="0"/>
              <a:t> a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bands</a:t>
            </a:r>
            <a:r>
              <a:rPr lang="de-DE" dirty="0" smtClean="0"/>
              <a:t>/</a:t>
            </a:r>
            <a:r>
              <a:rPr lang="de-DE" dirty="0" err="1" smtClean="0"/>
              <a:t>artists</a:t>
            </a:r>
            <a:endParaRPr lang="de-DE" dirty="0" smtClean="0"/>
          </a:p>
          <a:p>
            <a:pPr marL="285750" indent="-285750">
              <a:buClr>
                <a:srgbClr val="009BD2"/>
              </a:buClr>
              <a:buFont typeface="Arial" panose="020B0604020202020204" pitchFamily="34" charset="0"/>
              <a:buChar char="•"/>
              <a:defRPr/>
            </a:pPr>
            <a:endParaRPr lang="de-DE" alt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02· App </a:t>
            </a:r>
            <a:r>
              <a:rPr lang="de-DE" altLang="de-DE" sz="1000" dirty="0" err="1" smtClean="0"/>
              <a:t>Requirements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App </a:t>
            </a:r>
            <a:r>
              <a:rPr lang="de-DE" altLang="de-DE" sz="1800" b="1" dirty="0" err="1" smtClean="0">
                <a:solidFill>
                  <a:srgbClr val="009BD2"/>
                </a:solidFill>
                <a:cs typeface="Arial" charset="0"/>
              </a:rPr>
              <a:t>Requirements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02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 smtClean="0">
                <a:solidFill>
                  <a:schemeClr val="bg1"/>
                </a:solidFill>
              </a:rPr>
              <a:t>Information Management</a:t>
            </a:r>
            <a:endParaRPr lang="de-DE" alt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9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6712"/>
            <a:ext cx="8147247" cy="4503738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Tasks</a:t>
            </a:r>
            <a:endParaRPr lang="de-DE" altLang="de-DE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03· Information Management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Information Management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56525"/>
              </p:ext>
            </p:extLst>
          </p:nvPr>
        </p:nvGraphicFramePr>
        <p:xfrm>
          <a:off x="949423" y="1433160"/>
          <a:ext cx="71628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21">
                  <a:extLst>
                    <a:ext uri="{9D8B030D-6E8A-4147-A177-3AD203B41FA5}">
                      <a16:colId xmlns:a16="http://schemas.microsoft.com/office/drawing/2014/main" val="284541635"/>
                    </a:ext>
                  </a:extLst>
                </a:gridCol>
                <a:gridCol w="5188979">
                  <a:extLst>
                    <a:ext uri="{9D8B030D-6E8A-4147-A177-3AD203B41FA5}">
                      <a16:colId xmlns:a16="http://schemas.microsoft.com/office/drawing/2014/main" val="399690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8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Create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profile for the ‘concert manager’ with: name and contact, admin (yes/no)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8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any of the information provided at creation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67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Delete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all info associated with user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List all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profiles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users (only for admin users)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Create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artist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artist should have: name, genre(s), contact, member(s)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1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artist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info on artist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Delete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artist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artist should only be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deletable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8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artists</a:t>
                      </a:r>
                      <a:endParaRPr lang="de-DE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all musicians in the database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71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BTU_Foliensatz_VorlageBlanco_deutsch</Template>
  <TotalTime>0</TotalTime>
  <Words>401</Words>
  <Application>Microsoft Office PowerPoint</Application>
  <PresentationFormat>Bildschirmpräsentation (4:3)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Times</vt:lpstr>
      <vt:lpstr>ヒラギノ角ゴ Pro W3</vt:lpstr>
      <vt:lpstr>Benutzerdefiniertes Design</vt:lpstr>
      <vt:lpstr>1_Benutzerdefiniertes Design</vt:lpstr>
      <vt:lpstr>Leere 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19</cp:revision>
  <cp:lastPrinted>2013-11-07T14:00:40Z</cp:lastPrinted>
  <dcterms:created xsi:type="dcterms:W3CDTF">2020-06-03T19:21:00Z</dcterms:created>
  <dcterms:modified xsi:type="dcterms:W3CDTF">2020-06-03T23:01:11Z</dcterms:modified>
</cp:coreProperties>
</file>