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7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9547-CB8F-FB4F-A0B6-7564E6CE0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C7AD1-ED58-4047-98F0-FC37B8738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A2A64-5ADB-9F42-95A7-0BC222BD6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2FAA9-5801-314B-9F22-0C92CCCD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3A309-7F3C-4E44-8567-915A0C4D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41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44A2-957A-A449-A6A3-1C619D127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83044-D603-144D-9DCC-359167C9F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7C5E5-27E4-B345-9522-B4EAEB97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DFCEB-5371-1540-B338-EE3D6AA7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55276-3218-3445-BAA1-B88B746F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5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99C80-73B8-DB49-9D24-64762C855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2A0C3-B5F4-2B45-B6CE-C25ADBE4B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30EDB-1FD9-4B4F-AC20-9A3DCE82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6D2BD-2DF7-E943-96DF-5806398C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FEFEC-3472-104C-9E73-867E5B28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5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F2DA-C8A9-864B-9D37-350BFB45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8CDD-0568-5548-BDC2-5D12A21C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5DBA9-BE52-2C48-9D16-FEC66BA9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D3B7F-A68B-CD49-940D-1DE544A2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ECC6A-5BAB-3C4A-91B4-8195321D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0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74DB-46C8-0C4A-A54B-15EF60A1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BC28A-0F1E-D346-A3A7-9C6326CB0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94351-5011-224C-819A-71FD09CB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6990D-9837-6845-87FE-A244FAD3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60835-00A4-7A46-A47A-5F9B036E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8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B5C0-E1F6-644B-9C11-0AA2D07B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7F32F-2E34-2F47-810A-68DC1F298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583C8-180A-B841-87DD-8FDC56699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9A914-0FCC-7A47-ABFB-33C59436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2293F-0796-ED42-B372-5E45FE7D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B3D5A-F181-5945-9EA7-69005E15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5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F7E8-C39D-FC4A-9CCC-0EFB8634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6B2F6-DE31-3A45-80E6-1BA3AA1FE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6116-9A0F-9F4A-94AF-4C10941E1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0DBF9-206B-7A46-BD82-228376AFE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D61CA-717C-6F46-B375-1E4011250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6F978-15B5-B24E-992B-E9FE4CFF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30F12-33ED-1949-B3FA-C32A0EC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E6D97-8152-C047-AAC2-F16EB83B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8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A937-4212-7044-80DD-791F6B4E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63A74-489B-8C4D-A09B-D1305BB0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8D7BB-94EF-0045-A456-4E597936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163AF-D3ED-3D4C-BC30-187318A4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5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51191-1FA5-724F-8F3E-F09D5B5A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C04E3-BDB3-3B46-A633-29C956AB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A764-6164-584D-A257-2DD25FC3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CEC7-85E0-4145-B5F8-0FD9F2E0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88CC-E239-4C46-AB60-D2E333043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9BA10-DCE3-954A-84D4-8390F2469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044B7-4561-914E-8FAC-3D8400F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CB20F-02E6-F149-87A2-77E12DCC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7476F-3BD6-D84C-A928-34F84109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3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2AFB-7435-614E-AD3B-24DB9C04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DEE6E-8C3C-A845-B594-9F48A85EA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30FAB-A62F-134B-ADA4-8D3F81794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80D64-ECCB-B94A-9005-6946A6CA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2177-2CA0-4843-8C19-73F5643914DD}" type="datetimeFigureOut">
              <a:rPr lang="en-US" smtClean="0"/>
              <a:t>9/22/18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C1752-DD45-504E-BF65-D920A673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EBA20-4748-BE47-AD5F-C431FB0F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0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151BE-AC45-CF4B-8BEE-16A4DC84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1607B-8CF2-D044-9542-B70838661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C744-CD84-FC44-9A40-29700215E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2177-2CA0-4843-8C19-73F5643914DD}" type="datetimeFigureOut">
              <a:rPr lang="en-US" smtClean="0"/>
              <a:t>9/22/18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B4458-F774-F941-B116-68EC8939B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6FC72-AC20-F646-AE2E-932E7D260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079E7-C3A2-6346-9F94-3F702E017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ullstackAcademy/Study-Saturday-Week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92C5-6891-434B-848C-ED956CFF5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EXPRESS ROUTES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239A4-5682-BF4C-963F-675FE520A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4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51E6-3DB7-7242-B2E9-A1CC6A5E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F4BA8-948C-DD46-8C95-8B589CF1D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 these steps: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Clone repo: </a:t>
            </a:r>
            <a:r>
              <a:rPr lang="en-US" dirty="0">
                <a:hlinkClick r:id="rId2"/>
              </a:rPr>
              <a:t>https://github.com/FullstackAcademy/Study-Saturday-Week1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git checkout cycle-1</a:t>
            </a:r>
          </a:p>
        </p:txBody>
      </p:sp>
    </p:spTree>
    <p:extLst>
      <p:ext uri="{BB962C8B-B14F-4D97-AF65-F5344CB8AC3E}">
        <p14:creationId xmlns:p14="http://schemas.microsoft.com/office/powerpoint/2010/main" val="232124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2B74-34C6-884C-9390-E704EE95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Cycle-1 : Create Student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B538-3036-7144-A3B3-13858BAE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Create a folder ‘route’ 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lets create ‘</a:t>
            </a:r>
            <a:r>
              <a:rPr lang="en-US" sz="2800" dirty="0" err="1"/>
              <a:t>student.js</a:t>
            </a:r>
            <a:r>
              <a:rPr lang="en-US" sz="2800" dirty="0"/>
              <a:t>’ file</a:t>
            </a:r>
          </a:p>
          <a:p>
            <a:pPr marL="457200" lvl="1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Lets create student model: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let student= [{id:1, name: ‘Dan’}, {id:2, name: ‘Karen’ }, …add some more]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Time to create the following routes: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get ‘/’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get ‘/:id’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post ‘/’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put ‘/:id’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delete ‘/:id’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Lets not forget error handling and require ‘</a:t>
            </a:r>
            <a:r>
              <a:rPr lang="en-US" dirty="0" err="1"/>
              <a:t>student.js</a:t>
            </a:r>
            <a:r>
              <a:rPr lang="en-US" dirty="0"/>
              <a:t>’ in our ‘</a:t>
            </a:r>
            <a:r>
              <a:rPr lang="en-US" dirty="0" err="1"/>
              <a:t>app.js</a:t>
            </a:r>
            <a:r>
              <a:rPr lang="en-US" dirty="0"/>
              <a:t>’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Review at 11:30am</a:t>
            </a:r>
          </a:p>
        </p:txBody>
      </p:sp>
    </p:spTree>
    <p:extLst>
      <p:ext uri="{BB962C8B-B14F-4D97-AF65-F5344CB8AC3E}">
        <p14:creationId xmlns:p14="http://schemas.microsoft.com/office/powerpoint/2010/main" val="422893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BBA2-0BA5-FA4C-8C37-5F1C3877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– 2: Create Test routes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DD3E5F-4D85-9540-9AA6-5908550FC70A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10515600" cy="47845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dirty="0"/>
              <a:t>Starting point: git checkout cycle-2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Create a folder ‘route’ 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lets create ‘</a:t>
            </a:r>
            <a:r>
              <a:rPr lang="en-US" sz="2800" dirty="0" err="1"/>
              <a:t>test.js</a:t>
            </a:r>
            <a:r>
              <a:rPr lang="en-US" sz="2800" dirty="0"/>
              <a:t>’ file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Lets create test model: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let test= [{id : 1, subject : 'English', score : 78, </a:t>
            </a:r>
            <a:r>
              <a:rPr lang="en-US" dirty="0" err="1"/>
              <a:t>studentId</a:t>
            </a:r>
            <a:r>
              <a:rPr lang="en-US" dirty="0"/>
              <a:t> : 1}, …add some more]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Time to create the following routes: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get ‘/’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get ‘/:id’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post ‘/’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put ‘/:id’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delete ‘/:id’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Lets not forget to require ‘</a:t>
            </a:r>
            <a:r>
              <a:rPr lang="en-US" dirty="0" err="1"/>
              <a:t>test.js</a:t>
            </a:r>
            <a:r>
              <a:rPr lang="en-US" dirty="0"/>
              <a:t>’ in our ‘</a:t>
            </a:r>
            <a:r>
              <a:rPr lang="en-US" dirty="0" err="1"/>
              <a:t>app.js</a:t>
            </a:r>
            <a:r>
              <a:rPr lang="en-US" dirty="0"/>
              <a:t> ‘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Review at 1:00am</a:t>
            </a:r>
          </a:p>
        </p:txBody>
      </p:sp>
    </p:spTree>
    <p:extLst>
      <p:ext uri="{BB962C8B-B14F-4D97-AF65-F5344CB8AC3E}">
        <p14:creationId xmlns:p14="http://schemas.microsoft.com/office/powerpoint/2010/main" val="295054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69FB-D1F1-BD48-948A-5BE1B706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– 3 : Time to refactor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75DD4-187E-0348-8970-C4B1791D6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656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Starting point: git checkout cycle-3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Lets add 2 more routes to </a:t>
            </a:r>
            <a:r>
              <a:rPr lang="en-US" dirty="0" err="1"/>
              <a:t>test.js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Get top scoring student.  get ‘/top’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Get mean score for student. get ‘/:id/mean’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It is important to know where which route hits first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Create ’</a:t>
            </a:r>
            <a:r>
              <a:rPr lang="en-US" dirty="0" err="1"/>
              <a:t>db</a:t>
            </a:r>
            <a:r>
              <a:rPr lang="en-US" dirty="0"/>
              <a:t>’ folder and lets add our models in ‘</a:t>
            </a:r>
            <a:r>
              <a:rPr lang="en-US" dirty="0" err="1"/>
              <a:t>db.js</a:t>
            </a:r>
            <a:r>
              <a:rPr lang="en-US" dirty="0"/>
              <a:t>: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Don’t forget to export the models and import them in your routes.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Review at 3:15pm</a:t>
            </a:r>
          </a:p>
        </p:txBody>
      </p:sp>
    </p:spTree>
    <p:extLst>
      <p:ext uri="{BB962C8B-B14F-4D97-AF65-F5344CB8AC3E}">
        <p14:creationId xmlns:p14="http://schemas.microsoft.com/office/powerpoint/2010/main" val="265494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</TotalTime>
  <Words>314</Words>
  <Application>Microsoft Macintosh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EXPRESS ROUTES</vt:lpstr>
      <vt:lpstr>Welcome!</vt:lpstr>
      <vt:lpstr>Cycle-1 : Create Student routes</vt:lpstr>
      <vt:lpstr>Cycle – 2: Create Test routes</vt:lpstr>
      <vt:lpstr>Cycle – 3 : Time to refactor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FORMS</dc:title>
  <dc:creator>noortasnuva@gmail.com</dc:creator>
  <cp:lastModifiedBy>Hardik Doshi</cp:lastModifiedBy>
  <cp:revision>20</cp:revision>
  <cp:lastPrinted>2018-09-22T14:24:08Z</cp:lastPrinted>
  <dcterms:created xsi:type="dcterms:W3CDTF">2018-08-24T20:49:26Z</dcterms:created>
  <dcterms:modified xsi:type="dcterms:W3CDTF">2018-09-22T14:25:15Z</dcterms:modified>
</cp:coreProperties>
</file>