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https://github.com/FullstackAcademy/Study-Saturday-Week1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Create Student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Create a folder ‘route’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lets create ‘</a:t>
            </a:r>
            <a:r>
              <a:rPr lang="en-US" sz="2800" dirty="0" err="1"/>
              <a:t>student.js</a:t>
            </a:r>
            <a:r>
              <a:rPr lang="en-US" sz="2800" dirty="0"/>
              <a:t>’ file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student model: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let student= [{id:1, name: ‘Dan’}, {id:2, name: ‘Karen’ }, …add some more]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not forget error handling and require ‘</a:t>
            </a:r>
            <a:r>
              <a:rPr lang="en-US" dirty="0" err="1"/>
              <a:t>student.js</a:t>
            </a:r>
            <a:r>
              <a:rPr lang="en-US" dirty="0"/>
              <a:t>’ in our ‘</a:t>
            </a:r>
            <a:r>
              <a:rPr lang="en-US" dirty="0" err="1"/>
              <a:t>app.js</a:t>
            </a:r>
            <a:r>
              <a:rPr lang="en-US" dirty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11:30am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BA2-0BA5-FA4C-8C37-5F1C387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2: Create Test routes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D3E5F-4D85-9540-9AA6-5908550FC70A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784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cycle-2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 your ‘route’ folder: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lets create ‘</a:t>
            </a:r>
            <a:r>
              <a:rPr lang="en-US" sz="2800" dirty="0" err="1"/>
              <a:t>test.js</a:t>
            </a:r>
            <a:r>
              <a:rPr lang="en-US" sz="2800" dirty="0"/>
              <a:t>’ file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test model: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let test= [{id : 1, subject : 'English', score : 78, </a:t>
            </a:r>
            <a:r>
              <a:rPr lang="en-US" dirty="0" err="1"/>
              <a:t>studentId</a:t>
            </a:r>
            <a:r>
              <a:rPr lang="en-US" dirty="0"/>
              <a:t> : 1}, …add some more]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Lets not forget to require ‘</a:t>
            </a:r>
            <a:r>
              <a:rPr lang="en-US" dirty="0" err="1"/>
              <a:t>test.js</a:t>
            </a:r>
            <a:r>
              <a:rPr lang="en-US" dirty="0"/>
              <a:t>’ in our ‘</a:t>
            </a:r>
            <a:r>
              <a:rPr lang="en-US" dirty="0" err="1"/>
              <a:t>app.js</a:t>
            </a:r>
            <a:r>
              <a:rPr lang="en-US" dirty="0"/>
              <a:t> ‘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1:00pm</a:t>
            </a:r>
          </a:p>
        </p:txBody>
      </p:sp>
    </p:spTree>
    <p:extLst>
      <p:ext uri="{BB962C8B-B14F-4D97-AF65-F5344CB8AC3E}">
        <p14:creationId xmlns:p14="http://schemas.microsoft.com/office/powerpoint/2010/main" val="29505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69FB-D1F1-BD48-948A-5BE1B70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3 : Time to 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5DD4-187E-0348-8970-C4B1791D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65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Starting point: git checkout cycle-3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Lets add 2 more routes to </a:t>
            </a:r>
            <a:r>
              <a:rPr lang="en-US" dirty="0" err="1"/>
              <a:t>test.js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top scoring student.  get ‘/top’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mean score for student. get ‘/:id/mean’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is important to know where which route hits first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’</a:t>
            </a:r>
            <a:r>
              <a:rPr lang="en-US" dirty="0" err="1"/>
              <a:t>db</a:t>
            </a:r>
            <a:r>
              <a:rPr lang="en-US" dirty="0"/>
              <a:t>’ folder and lets add our models in ‘</a:t>
            </a:r>
            <a:r>
              <a:rPr lang="en-US" dirty="0" err="1"/>
              <a:t>db.js</a:t>
            </a:r>
            <a:r>
              <a:rPr lang="en-US" dirty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Don’t forget to export the models and import them in your routes.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3:15pm</a:t>
            </a:r>
          </a:p>
        </p:txBody>
      </p:sp>
    </p:spTree>
    <p:extLst>
      <p:ext uri="{BB962C8B-B14F-4D97-AF65-F5344CB8AC3E}">
        <p14:creationId xmlns:p14="http://schemas.microsoft.com/office/powerpoint/2010/main" val="26549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315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EXPRESS ROUTES</vt:lpstr>
      <vt:lpstr>Welcome!</vt:lpstr>
      <vt:lpstr>Cycle-1 : Create Student routes</vt:lpstr>
      <vt:lpstr>Cycle – 2: Create Test routes</vt:lpstr>
      <vt:lpstr>Cycle – 3 : Time to refactor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22</cp:revision>
  <cp:lastPrinted>2018-09-22T16:33:13Z</cp:lastPrinted>
  <dcterms:created xsi:type="dcterms:W3CDTF">2018-08-24T20:49:26Z</dcterms:created>
  <dcterms:modified xsi:type="dcterms:W3CDTF">2018-09-22T18:01:37Z</dcterms:modified>
</cp:coreProperties>
</file>