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0" r:id="rId19"/>
    <p:sldId id="275" r:id="rId20"/>
    <p:sldId id="271" r:id="rId21"/>
    <p:sldId id="272" r:id="rId22"/>
    <p:sldId id="273" r:id="rId23"/>
    <p:sldId id="274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24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  <p:sndAc>
      <p:stSnd>
        <p:snd r:embed="rId12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hyperlink" Target="https://www.projectideas.co.in/" TargetMode="External"/><Relationship Id="rId1" Type="http://schemas.openxmlformats.org/officeDocument/2006/relationships/hyperlink" Target="https://www.slideshare.ne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1.wav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" y="201880"/>
            <a:ext cx="11746523" cy="648392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4" y="253341"/>
            <a:ext cx="9875520" cy="1356360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175657"/>
            <a:ext cx="11732820" cy="5450773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5" y="241465"/>
            <a:ext cx="9875520" cy="1356360"/>
          </a:xfrm>
        </p:spPr>
        <p:txBody>
          <a:bodyPr/>
          <a:lstStyle/>
          <a:p>
            <a:r>
              <a:rPr lang="en-IN" dirty="0" smtClean="0"/>
              <a:t>Admin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" y="1246909"/>
            <a:ext cx="11732821" cy="5372255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3815"/>
            <a:ext cx="9875520" cy="1356360"/>
          </a:xfrm>
        </p:spPr>
        <p:txBody>
          <a:bodyPr/>
          <a:lstStyle/>
          <a:p>
            <a:r>
              <a:rPr lang="en-IN" dirty="0" smtClean="0"/>
              <a:t>Shop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1119115"/>
            <a:ext cx="11682484" cy="5445457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462"/>
            <a:ext cx="9875520" cy="1356360"/>
          </a:xfrm>
        </p:spPr>
        <p:txBody>
          <a:bodyPr/>
          <a:lstStyle/>
          <a:p>
            <a:r>
              <a:rPr lang="en-IN" dirty="0" smtClean="0"/>
              <a:t>User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1" y="1228299"/>
            <a:ext cx="11696130" cy="5349922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462"/>
            <a:ext cx="9875520" cy="1356360"/>
          </a:xfrm>
        </p:spPr>
        <p:txBody>
          <a:bodyPr/>
          <a:lstStyle/>
          <a:p>
            <a:r>
              <a:rPr lang="en-IN" dirty="0" smtClean="0"/>
              <a:t>Registration for shop and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1201003"/>
            <a:ext cx="11682483" cy="5404513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48" y="254758"/>
            <a:ext cx="9875520" cy="1356360"/>
          </a:xfrm>
        </p:spPr>
        <p:txBody>
          <a:bodyPr/>
          <a:lstStyle/>
          <a:p>
            <a:r>
              <a:rPr lang="en-IN" dirty="0" smtClean="0"/>
              <a:t>Login for user, admin, shop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1228299"/>
            <a:ext cx="11668836" cy="5377217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48" y="241110"/>
            <a:ext cx="9875520" cy="1356360"/>
          </a:xfrm>
        </p:spPr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1214651"/>
            <a:ext cx="11709779" cy="5377217"/>
          </a:xfr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System Requirements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Software Requirements: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Windows (All Versions) 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Tomcat 9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Eclipse, MySQL, </a:t>
            </a:r>
            <a:r>
              <a:rPr lang="en-IN" dirty="0" smtClean="0"/>
              <a:t>React libraries</a:t>
            </a:r>
            <a:r>
              <a:rPr lang="en-US" altLang="en-IN" dirty="0" smtClean="0"/>
              <a:t>, VS Code.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Hardware Components: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Processor – i3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Hard Disk – </a:t>
            </a:r>
            <a:r>
              <a:rPr lang="en-IN" dirty="0" smtClean="0"/>
              <a:t>500 </a:t>
            </a:r>
            <a:r>
              <a:rPr lang="en-IN" dirty="0"/>
              <a:t>GB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Memory – </a:t>
            </a:r>
            <a:r>
              <a:rPr lang="en-IN" dirty="0" smtClean="0"/>
              <a:t>4GB </a:t>
            </a:r>
            <a:r>
              <a:rPr lang="en-IN" dirty="0"/>
              <a:t>RAM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Technologies Used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 lnSpcReduction="10000"/>
          </a:bodyPr>
          <a:lstStyle/>
          <a:p>
            <a:pPr marL="502920" indent="-457200">
              <a:buAutoNum type="arabicPeriod"/>
            </a:pPr>
            <a:r>
              <a:rPr lang="en-US" dirty="0"/>
              <a:t>HTML : Page Layout has been designed in HTML.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CSS : Used for all designing part to achieve user-friendly and user-engagine UI.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JavaScript : All Validation task and animations has been developed by JS.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 smtClean="0"/>
              <a:t>React Js </a:t>
            </a:r>
            <a:r>
              <a:rPr lang="en-US" dirty="0"/>
              <a:t>: A JavaScript Library, p</a:t>
            </a:r>
            <a:r>
              <a:rPr lang="en-US" dirty="0" smtClean="0"/>
              <a:t>otential to reuse components and form interactive  applications.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JAVA : All the business logic has been written in JAVA using Springboot framework.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MySQL : MySQL database has been used as database.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Tomcat : Project will run using Tomcat server</a:t>
            </a:r>
            <a:r>
              <a:rPr lang="en-US" dirty="0" smtClean="0"/>
              <a:t>.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US" dirty="0" smtClean="0"/>
              <a:t>Hibernate: Provides tool for ORM(Object Relational Mapping)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Applications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connectivity between </a:t>
            </a:r>
            <a:r>
              <a:rPr lang="en-US" dirty="0" smtClean="0"/>
              <a:t>Upcycle products, customers and manufacturers and sellers.</a:t>
            </a:r>
            <a:endParaRPr lang="en-US" dirty="0"/>
          </a:p>
          <a:p>
            <a:r>
              <a:rPr lang="en-US" dirty="0"/>
              <a:t>Can be used in other countries</a:t>
            </a:r>
            <a:endParaRPr lang="en-US" dirty="0"/>
          </a:p>
          <a:p>
            <a:r>
              <a:rPr lang="en-US" dirty="0" smtClean="0"/>
              <a:t>Reuse products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943336"/>
            <a:ext cx="9966960" cy="2926080"/>
          </a:xfrm>
        </p:spPr>
        <p:txBody>
          <a:bodyPr/>
          <a:lstStyle/>
          <a:p>
            <a:r>
              <a:rPr lang="en-US" dirty="0" smtClean="0"/>
              <a:t>Upcycle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/>
              <a:t>              Group Members –  </a:t>
            </a:r>
            <a:r>
              <a:rPr lang="en-US" sz="2000" dirty="0" smtClean="0"/>
              <a:t>Yogesh Mahajan</a:t>
            </a:r>
            <a:r>
              <a:rPr lang="en-US" sz="2000" dirty="0"/>
              <a:t> (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220343120055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                       </a:t>
            </a:r>
            <a:r>
              <a:rPr lang="en-US" sz="2000" dirty="0" smtClean="0"/>
              <a:t>Ajay Auti</a:t>
            </a:r>
            <a:r>
              <a:rPr lang="en-US" sz="2000" dirty="0"/>
              <a:t> (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220343120018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en-US" sz="2000" dirty="0"/>
              <a:t>                                              	 </a:t>
            </a:r>
            <a:r>
              <a:rPr lang="en-US" sz="2000" dirty="0" smtClean="0"/>
              <a:t>Chimay Alandkar </a:t>
            </a:r>
            <a:r>
              <a:rPr lang="en-US" sz="2000" dirty="0"/>
              <a:t>(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220343120009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                                    </a:t>
            </a:r>
            <a:r>
              <a:rPr lang="en-US" sz="2000" dirty="0" smtClean="0"/>
              <a:t>Govind Kulkarni </a:t>
            </a:r>
            <a:r>
              <a:rPr lang="en-US" sz="2000" dirty="0"/>
              <a:t>(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220343120051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Project Guide –   Mrs. Harshita Maheshwari</a:t>
            </a:r>
            <a:endParaRPr lang="en-US" sz="2000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10" y="1438275"/>
            <a:ext cx="9872871" cy="40386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Transparency in the system.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Saves Time, cost and energy.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 smtClean="0"/>
              <a:t>Customers </a:t>
            </a:r>
            <a:r>
              <a:rPr lang="en-US" dirty="0"/>
              <a:t>can submit their </a:t>
            </a:r>
            <a:r>
              <a:rPr lang="en-US" dirty="0" smtClean="0"/>
              <a:t>complaints and feedbacks </a:t>
            </a:r>
            <a:r>
              <a:rPr lang="en-US" dirty="0"/>
              <a:t>online. 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They can get notifications of any new offers</a:t>
            </a:r>
            <a:r>
              <a:rPr lang="en-US" dirty="0" smtClean="0"/>
              <a:t>.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US" dirty="0" smtClean="0"/>
              <a:t>They can customize their own products.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Limitations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Accurate verification of the users cannot be done online.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It requires an extensive database and memory.</a:t>
            </a: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upcycle </a:t>
            </a:r>
            <a:r>
              <a:rPr lang="en-US" dirty="0"/>
              <a:t>web service will be designed and developed to overcome the drawbacks of old manual system and meet the requirement of modern age. This system will digitalize </a:t>
            </a:r>
            <a:r>
              <a:rPr lang="en-US" dirty="0" smtClean="0"/>
              <a:t>and provide service to find accurate and best shop which will give service as user wants at reasonable cost. </a:t>
            </a:r>
            <a:r>
              <a:rPr lang="en-US" dirty="0"/>
              <a:t>It will bring transparency between </a:t>
            </a:r>
            <a:r>
              <a:rPr lang="en-US" dirty="0" smtClean="0"/>
              <a:t>customers, </a:t>
            </a:r>
            <a:r>
              <a:rPr lang="en-US" dirty="0"/>
              <a:t>suppliers and buyers by removing intermediates. It will save time &amp; energy of everyone using this portal. Lastly it can be improved in future according to rising demand of users. 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Scope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Verification of users.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Improvement in design.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Mobile Application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UPI payment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Integration of new function like </a:t>
            </a:r>
            <a:r>
              <a:rPr lang="en-US" dirty="0" smtClean="0"/>
              <a:t>can </a:t>
            </a:r>
            <a:r>
              <a:rPr lang="en-US" dirty="0"/>
              <a:t>rent equipment according to their need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Chat BOT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Mr. Saleel Bagde for Database (MySQL).</a:t>
            </a:r>
            <a:endParaRPr lang="en-US" dirty="0"/>
          </a:p>
          <a:p>
            <a:r>
              <a:rPr lang="en-US" dirty="0"/>
              <a:t>Mrs. Harshita Maheshwari for HTML, JavaScript, CSS and React JS; also she is our project guide.</a:t>
            </a:r>
            <a:endParaRPr lang="en-US" dirty="0"/>
          </a:p>
          <a:p>
            <a:r>
              <a:rPr lang="en-US" dirty="0" smtClean="0"/>
              <a:t>Mrs. Mayuri mam for</a:t>
            </a:r>
            <a:r>
              <a:rPr lang="en-US" dirty="0"/>
              <a:t> JAVA, Hibernate, Spring boot Framework, REST API.</a:t>
            </a:r>
            <a:endParaRPr lang="en-US" dirty="0"/>
          </a:p>
          <a:p>
            <a:r>
              <a:rPr lang="en-US" dirty="0">
                <a:hlinkClick r:id="rId1"/>
              </a:rPr>
              <a:t>https://www.slideshare.net</a:t>
            </a:r>
            <a:endParaRPr lang="en-US" dirty="0"/>
          </a:p>
          <a:p>
            <a:r>
              <a:rPr lang="en-US" dirty="0">
                <a:hlinkClick r:id="rId2"/>
              </a:rPr>
              <a:t>https://www.projectideas.co.in</a:t>
            </a:r>
            <a:endParaRPr lang="en-US" dirty="0"/>
          </a:p>
          <a:p>
            <a:r>
              <a:rPr lang="en-US" dirty="0"/>
              <a:t>Europol report, 2016</a:t>
            </a:r>
            <a:endParaRPr lang="en-US" dirty="0"/>
          </a:p>
          <a:p>
            <a:r>
              <a:rPr lang="en-US" dirty="0"/>
              <a:t>International Conference on I2C2, 2017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3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6034"/>
            <a:ext cx="9872871" cy="47840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Choice of topic</a:t>
            </a:r>
            <a:endParaRPr lang="en-US" dirty="0"/>
          </a:p>
          <a:p>
            <a:r>
              <a:rPr lang="en-US" dirty="0"/>
              <a:t>Proposed System</a:t>
            </a:r>
            <a:endParaRPr lang="en-US" dirty="0"/>
          </a:p>
          <a:p>
            <a:r>
              <a:rPr lang="en-US" dirty="0"/>
              <a:t>Methodology</a:t>
            </a:r>
            <a:endParaRPr lang="en-US" dirty="0"/>
          </a:p>
          <a:p>
            <a:r>
              <a:rPr lang="en-US" dirty="0"/>
              <a:t>Proposed System Model</a:t>
            </a:r>
            <a:endParaRPr lang="en-US" dirty="0"/>
          </a:p>
          <a:p>
            <a:r>
              <a:rPr lang="en-US" dirty="0"/>
              <a:t>Proposed Approach</a:t>
            </a:r>
            <a:endParaRPr lang="en-US" dirty="0"/>
          </a:p>
          <a:p>
            <a:r>
              <a:rPr lang="en-US" dirty="0"/>
              <a:t>Screenshot</a:t>
            </a:r>
            <a:endParaRPr lang="en-US" dirty="0"/>
          </a:p>
          <a:p>
            <a:r>
              <a:rPr lang="en-US" dirty="0"/>
              <a:t>System Requirements</a:t>
            </a:r>
            <a:endParaRPr lang="en-US" dirty="0"/>
          </a:p>
          <a:p>
            <a:r>
              <a:rPr lang="en-US" dirty="0"/>
              <a:t>Applications</a:t>
            </a:r>
            <a:endParaRPr lang="en-US" dirty="0"/>
          </a:p>
          <a:p>
            <a:r>
              <a:rPr lang="en-US" dirty="0"/>
              <a:t>Advantages &amp; Limitations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  <a:p>
            <a:r>
              <a:rPr lang="en-US" dirty="0"/>
              <a:t>Future Scopes</a:t>
            </a:r>
            <a:endParaRPr lang="en-US" dirty="0"/>
          </a:p>
          <a:p>
            <a:r>
              <a:rPr lang="en-US" dirty="0"/>
              <a:t>References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Upcycle </a:t>
            </a:r>
            <a:r>
              <a:rPr lang="en-US" dirty="0"/>
              <a:t>is a web application to help </a:t>
            </a:r>
            <a:r>
              <a:rPr lang="en-US" dirty="0" smtClean="0"/>
              <a:t>users </a:t>
            </a:r>
            <a:r>
              <a:rPr lang="en-US" dirty="0"/>
              <a:t>as well as </a:t>
            </a:r>
            <a:r>
              <a:rPr lang="en-US" dirty="0" smtClean="0"/>
              <a:t>shoppers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This application allows </a:t>
            </a:r>
            <a:r>
              <a:rPr lang="en-US" dirty="0" smtClean="0"/>
              <a:t>best customize and ready upcycle products.</a:t>
            </a:r>
            <a:endParaRPr lang="en-US" dirty="0"/>
          </a:p>
          <a:p>
            <a:r>
              <a:rPr lang="en-US" dirty="0"/>
              <a:t>It provides admin, </a:t>
            </a:r>
            <a:r>
              <a:rPr lang="en-US" dirty="0" smtClean="0"/>
              <a:t>shop and customer </a:t>
            </a:r>
            <a:r>
              <a:rPr lang="en-US" dirty="0"/>
              <a:t>login.</a:t>
            </a:r>
            <a:endParaRPr lang="en-US" dirty="0"/>
          </a:p>
          <a:p>
            <a:r>
              <a:rPr lang="en-US" dirty="0" smtClean="0"/>
              <a:t>Shops can add upcycle products .</a:t>
            </a:r>
            <a:endParaRPr lang="en-US" dirty="0"/>
          </a:p>
          <a:p>
            <a:r>
              <a:rPr lang="en-US" dirty="0" smtClean="0"/>
              <a:t>Shops </a:t>
            </a:r>
            <a:r>
              <a:rPr lang="en-US" dirty="0"/>
              <a:t>&amp; </a:t>
            </a:r>
            <a:r>
              <a:rPr lang="en-US" dirty="0" smtClean="0"/>
              <a:t>customers can register them by themselves.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Choice of topic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 </a:t>
            </a:r>
            <a:r>
              <a:rPr lang="en-US" dirty="0" smtClean="0"/>
              <a:t>customers can able to modify their own products.</a:t>
            </a:r>
            <a:endParaRPr lang="en-US" dirty="0"/>
          </a:p>
          <a:p>
            <a:r>
              <a:rPr lang="en-US" dirty="0"/>
              <a:t>Easy &amp; Fast</a:t>
            </a:r>
            <a:endParaRPr lang="en-US" dirty="0"/>
          </a:p>
          <a:p>
            <a:r>
              <a:rPr lang="en-US" dirty="0" smtClean="0"/>
              <a:t>Upcycle products to save nature</a:t>
            </a:r>
            <a:endParaRPr lang="en-US" dirty="0"/>
          </a:p>
          <a:p>
            <a:r>
              <a:rPr lang="en-US" dirty="0" smtClean="0"/>
              <a:t>Product categories</a:t>
            </a: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System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AIM: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1. It will help </a:t>
            </a:r>
            <a:r>
              <a:rPr lang="en-US" dirty="0" smtClean="0"/>
              <a:t>users who want their old product to convert into new by creative way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Proposed System: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1. Digitalize </a:t>
            </a:r>
            <a:r>
              <a:rPr lang="en-US" dirty="0" smtClean="0"/>
              <a:t>great upcycle collection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2. Communication can take place even through mobile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3. Eliminate Intermediates 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 site that can perform the following:-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Connecting to an HTTPS site through GPRS/WIFI.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Opening the relevant HTML page using HTTPS POST &amp; GET methods.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Read the data logically into </a:t>
            </a:r>
            <a:r>
              <a:rPr lang="en-US" dirty="0" smtClean="0"/>
              <a:t>customer, shop </a:t>
            </a:r>
            <a:r>
              <a:rPr lang="en-US" dirty="0"/>
              <a:t>and admin.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Creating a local database.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System Model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There are three main modules: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Admin                                                </a:t>
            </a:r>
            <a:r>
              <a:rPr lang="en-US" dirty="0" smtClean="0"/>
              <a:t>Customer                                                Seller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 Home                                            1 Home                                                1 Home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 Product Category                    2 Product Category                        2 All Product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3 </a:t>
            </a:r>
            <a:r>
              <a:rPr lang="en-US" dirty="0" smtClean="0"/>
              <a:t>Sellers                                           </a:t>
            </a:r>
            <a:r>
              <a:rPr lang="en-US" dirty="0"/>
              <a:t>3 All Products                                    3 </a:t>
            </a:r>
            <a:r>
              <a:rPr lang="en-US" dirty="0" smtClean="0"/>
              <a:t>Add product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4 </a:t>
            </a:r>
            <a:r>
              <a:rPr lang="en-US" dirty="0" smtClean="0"/>
              <a:t>Customers                                  </a:t>
            </a:r>
            <a:r>
              <a:rPr lang="en-US" dirty="0"/>
              <a:t>4 </a:t>
            </a:r>
            <a:r>
              <a:rPr lang="en-US" dirty="0" smtClean="0"/>
              <a:t>view cart                                          </a:t>
            </a:r>
            <a:r>
              <a:rPr lang="en-US" dirty="0"/>
              <a:t>4 </a:t>
            </a:r>
            <a:r>
              <a:rPr lang="en-US" dirty="0" smtClean="0"/>
              <a:t>Products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5 Orders                                           </a:t>
            </a:r>
            <a:r>
              <a:rPr lang="en-US" dirty="0"/>
              <a:t>5 </a:t>
            </a:r>
            <a:r>
              <a:rPr lang="en-US" dirty="0" smtClean="0"/>
              <a:t>My orders                                        5 </a:t>
            </a:r>
            <a:r>
              <a:rPr lang="en-US" dirty="0"/>
              <a:t>Log </a:t>
            </a:r>
            <a:r>
              <a:rPr lang="en-US" dirty="0" smtClean="0"/>
              <a:t>Out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6 Logout                                          6 Logout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9525"/>
            <a:ext cx="9875520" cy="1356360"/>
          </a:xfrm>
        </p:spPr>
        <p:txBody>
          <a:bodyPr/>
          <a:lstStyle/>
          <a:p>
            <a:r>
              <a:rPr lang="en-US" u="sng" dirty="0"/>
              <a:t>Proposed Approach</a:t>
            </a:r>
            <a:endParaRPr lang="en-IN" u="sng" dirty="0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444500" y="959485"/>
          <a:ext cx="11402695" cy="567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858250" imgH="5861050" progId="Paint.Picture">
                  <p:embed/>
                </p:oleObj>
              </mc:Choice>
              <mc:Fallback>
                <p:oleObj name="" r:id="rId1" imgW="8858250" imgH="58610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959485"/>
                        <a:ext cx="11402695" cy="567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  <p:sndAc>
      <p:stSnd>
        <p:snd r:embed="rId3" name="click.wav"/>
      </p:stSnd>
    </p:sndAc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4678</Words>
  <Application>WPS Presentation</Application>
  <PresentationFormat>Custom</PresentationFormat>
  <Paragraphs>155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Corbel</vt:lpstr>
      <vt:lpstr>Microsoft YaHei</vt:lpstr>
      <vt:lpstr>Arial Unicode MS</vt:lpstr>
      <vt:lpstr>Calibri</vt:lpstr>
      <vt:lpstr>Times New Roman</vt:lpstr>
      <vt:lpstr>Basis</vt:lpstr>
      <vt:lpstr>Paint.Picture</vt:lpstr>
      <vt:lpstr>PowerPoint 演示文稿</vt:lpstr>
      <vt:lpstr>Upcycle</vt:lpstr>
      <vt:lpstr>Contents</vt:lpstr>
      <vt:lpstr>Introduction</vt:lpstr>
      <vt:lpstr>Choice of topic</vt:lpstr>
      <vt:lpstr>Proposed System </vt:lpstr>
      <vt:lpstr>Methodology</vt:lpstr>
      <vt:lpstr>Proposed System Model </vt:lpstr>
      <vt:lpstr>Proposed Approach</vt:lpstr>
      <vt:lpstr>Screenshots</vt:lpstr>
      <vt:lpstr>Admin Login</vt:lpstr>
      <vt:lpstr>Shop Login</vt:lpstr>
      <vt:lpstr>User Login</vt:lpstr>
      <vt:lpstr>Registration for shop and user</vt:lpstr>
      <vt:lpstr>Login for user, admin, shop</vt:lpstr>
      <vt:lpstr>Categories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meyog</cp:lastModifiedBy>
  <cp:revision>23</cp:revision>
  <dcterms:created xsi:type="dcterms:W3CDTF">2022-04-06T16:17:00Z</dcterms:created>
  <dcterms:modified xsi:type="dcterms:W3CDTF">2022-09-26T07:22:33Z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3731C61BBD2E4870AEA6BD2E2A32A1C4</vt:lpwstr>
  </property>
  <property fmtid="{D5CDD505-2E9C-101B-9397-08002B2CF9AE}" pid="3" name="KSOProductBuildVer">
    <vt:lpwstr>1033-11.2.0.11341</vt:lpwstr>
  </property>
</Properties>
</file>