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Helvetica Neue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58A98E4-95BA-453E-AFD3-C59AAEB45B89}">
  <a:tblStyle styleId="{458A98E4-95BA-453E-AFD3-C59AAEB45B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HelveticaNeue-regular.fntdata"/><Relationship Id="rId14" Type="http://schemas.openxmlformats.org/officeDocument/2006/relationships/slide" Target="slides/slide8.xml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83d6a207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483d6a2074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2583f2b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42583f2b46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330585f4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4330585f43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339f1766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4339f1766f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84362ca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484362ca2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U-2.jpg"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9" y="0"/>
            <a:ext cx="91412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ttom-black with gold.pdf" id="89" name="Google Shape;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86300"/>
            <a:ext cx="9143998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 txBox="1"/>
          <p:nvPr/>
        </p:nvSpPr>
        <p:spPr>
          <a:xfrm>
            <a:off x="901500" y="1370725"/>
            <a:ext cx="7341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>
            <p:ph idx="4294967295" type="ctrTitle"/>
          </p:nvPr>
        </p:nvSpPr>
        <p:spPr>
          <a:xfrm>
            <a:off x="685800" y="859507"/>
            <a:ext cx="77724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Sprint #6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#9 - PAyTEL</a:t>
            </a:r>
            <a:endParaRPr/>
          </a:p>
        </p:txBody>
      </p:sp>
      <p:sp>
        <p:nvSpPr>
          <p:cNvPr id="92" name="Google Shape;92;p14"/>
          <p:cNvSpPr txBox="1"/>
          <p:nvPr>
            <p:ph idx="4294967295" type="subTitle"/>
          </p:nvPr>
        </p:nvSpPr>
        <p:spPr>
          <a:xfrm>
            <a:off x="1371600" y="2176338"/>
            <a:ext cx="6400800" cy="131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/>
              <a:t>Alexander Dapoz, Anthony Calandra, Axel Van Hoyweghen, Lauren Lingeman, Marsol Daman, Noah McGivern</a:t>
            </a:r>
            <a:endParaRPr sz="2400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412825"/>
            <a:ext cx="4251499" cy="127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1025" y="0"/>
            <a:ext cx="1882975" cy="182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U-Bar-1.png"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" y="0"/>
            <a:ext cx="9140949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1371600" y="1422354"/>
            <a:ext cx="6400800" cy="24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Char char="●"/>
            </a:pPr>
            <a:r>
              <a:rPr lang="en-US" sz="1800"/>
              <a:t>Credit card fraud is currently at an all time high due to popularity of cyber retail making identity checks difficult</a:t>
            </a:r>
            <a:endParaRPr sz="18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Purpose of this project is to create a new system for secure transactions utilizing front-facing mobile cameras as well as fingerprint and username/password authentication</a:t>
            </a:r>
            <a:endParaRPr sz="18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System consists of a web portal and database for managing transactions, a buyer mobile app for approval of transactions, and a seller mobile app for issuing charges</a:t>
            </a:r>
            <a:endParaRPr sz="1800"/>
          </a:p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1" name="Google Shape;101;p15"/>
          <p:cNvSpPr txBox="1"/>
          <p:nvPr>
            <p:ph type="ctrTitle"/>
          </p:nvPr>
        </p:nvSpPr>
        <p:spPr>
          <a:xfrm>
            <a:off x="333921" y="0"/>
            <a:ext cx="5508000" cy="847500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rPr lang="en-US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Vision Reminder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76525"/>
            <a:ext cx="689050" cy="6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U-Bar-1.png"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" y="0"/>
            <a:ext cx="9140949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>
            <p:ph type="ctrTitle"/>
          </p:nvPr>
        </p:nvSpPr>
        <p:spPr>
          <a:xfrm>
            <a:off x="333921" y="0"/>
            <a:ext cx="5508000" cy="847500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rPr lang="en-US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Objectives For Sprint 6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842675"/>
            <a:ext cx="1343900" cy="130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>
            <p:ph idx="1" type="subTitle"/>
          </p:nvPr>
        </p:nvSpPr>
        <p:spPr>
          <a:xfrm>
            <a:off x="2454475" y="1177800"/>
            <a:ext cx="4238100" cy="3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400"/>
              <a:t>Sprint 6 (11/9 - 11/29)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400">
                <a:solidFill>
                  <a:schemeClr val="dk1"/>
                </a:solidFill>
              </a:rPr>
              <a:t>Continue debug and testing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400">
                <a:solidFill>
                  <a:schemeClr val="dk1"/>
                </a:solidFill>
              </a:rPr>
              <a:t>Finish final documentation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400">
                <a:solidFill>
                  <a:schemeClr val="dk1"/>
                </a:solidFill>
              </a:rPr>
              <a:t>Prepare final presentation and poster board</a:t>
            </a:r>
            <a:endParaRPr b="1" sz="2400"/>
          </a:p>
        </p:txBody>
      </p:sp>
      <p:graphicFrame>
        <p:nvGraphicFramePr>
          <p:cNvPr id="111" name="Google Shape;111;p16"/>
          <p:cNvGraphicFramePr/>
          <p:nvPr/>
        </p:nvGraphicFramePr>
        <p:xfrm>
          <a:off x="2510725" y="15975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{458A98E4-95BA-453E-AFD3-C59AAEB45B89}</a:tableStyleId>
              </a:tblPr>
              <a:tblGrid>
                <a:gridCol w="482775"/>
                <a:gridCol w="482775"/>
                <a:gridCol w="482775"/>
                <a:gridCol w="482775"/>
                <a:gridCol w="482775"/>
                <a:gridCol w="482775"/>
              </a:tblGrid>
              <a:tr h="274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U-Bar-1.png" id="116" name="Google Shape;1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" y="0"/>
            <a:ext cx="9140949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>
            <p:ph type="ctrTitle"/>
          </p:nvPr>
        </p:nvSpPr>
        <p:spPr>
          <a:xfrm>
            <a:off x="333921" y="0"/>
            <a:ext cx="5508000" cy="847500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rPr lang="en-US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Demo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64275"/>
            <a:ext cx="805025" cy="77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1396050" y="1985550"/>
            <a:ext cx="63519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Demo</a:t>
            </a:r>
            <a:endParaRPr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U-Bar-1.png" id="124" name="Google Shape;12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" y="0"/>
            <a:ext cx="9140949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>
            <p:ph type="ctrTitle"/>
          </p:nvPr>
        </p:nvSpPr>
        <p:spPr>
          <a:xfrm>
            <a:off x="333921" y="0"/>
            <a:ext cx="5508000" cy="847500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rPr lang="en-US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Challenges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64275"/>
            <a:ext cx="805025" cy="77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1098700" y="1398175"/>
            <a:ext cx="7019400" cy="3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Fixing bugs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Not being lazy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UI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Senioritis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U-Bar-1.png" id="132" name="Google Shape;13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" y="0"/>
            <a:ext cx="9140949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>
            <p:ph type="ctrTitle"/>
          </p:nvPr>
        </p:nvSpPr>
        <p:spPr>
          <a:xfrm>
            <a:off x="333921" y="0"/>
            <a:ext cx="5508000" cy="847500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rPr lang="en-US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We Learned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64275"/>
            <a:ext cx="805025" cy="77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1098700" y="1398175"/>
            <a:ext cx="7019400" cy="3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Android Studio and Android app making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AWS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DynamoDB and communication between DB and app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Camera2 API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Using biometrics for authentication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U-full-Grizz.png" id="140" name="Google Shape;14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3960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