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FF17F7-40DF-462C-BE9D-D6A7F6B4B189}">
  <a:tblStyle styleId="{F3FF17F7-40DF-462C-BE9D-D6A7F6B4B1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583f2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2583f2b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b199403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5b199403a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30585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330585f4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39f17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339f1766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583f2b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2583f2b4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b19940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5b199403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2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-black with gold.pdf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6300"/>
            <a:ext cx="914399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901500" y="13707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685800" y="859507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#5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#9 - PAyTEL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371600" y="2176338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Alexander Dapoz, Anthony Calandra, Axel Van Hoyweghen, Lauren Lingeman, Marsol Daman, Noah McGivern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825"/>
            <a:ext cx="4251499" cy="1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25" y="0"/>
            <a:ext cx="188297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For Sprint 5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675"/>
            <a:ext cx="1343900" cy="13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2452950" y="116807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5 (10/26 - 11/8)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(user history(continued), main-page, wallet)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transaction portal (transaction overview, transaction-flags)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Debug and testing for whole application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Feature lock by end of this sprint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2452950" y="160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{F3FF17F7-40DF-462C-BE9D-D6A7F6B4B189}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4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Portal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982025" y="1213450"/>
            <a:ext cx="73215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have admin login to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Admin can view all users and transactions in the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Admin can flag transactions for review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396050" y="1985550"/>
            <a:ext cx="6351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098700" y="1398175"/>
            <a:ext cx="7019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Pulling data from the database to the web app and organizing the data properly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Flagging transactions via web portal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Ahead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9656"/>
            <a:ext cx="1782251" cy="5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33925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452950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Sprint 6 (11/9 - 11/22)</a:t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debug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testing, and error handling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 all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Finish final documentation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 final presentation and poster board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2452950" y="1636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{F3FF17F7-40DF-462C-BE9D-D6A7F6B4B189}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342025" y="4"/>
            <a:ext cx="8229600" cy="8574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Requirements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105550" y="1197600"/>
            <a:ext cx="4539600" cy="36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Functional Requirements</a:t>
            </a:r>
            <a:endParaRPr b="1" sz="11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/>
              <a:t>User must be able to create a user account </a:t>
            </a:r>
            <a:r>
              <a:rPr b="1" lang="en-US" sz="1200" strike="sngStrike"/>
              <a:t>based on their Google login </a:t>
            </a:r>
            <a:r>
              <a:rPr b="1" lang="en-US" sz="1200"/>
              <a:t>✅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be able to offer payment to another user (buyer role)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be able to accept payment from another user (seller role)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/>
              <a:t>User must pass face scan to access their personal account ✅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be able to see their transaction history </a:t>
            </a:r>
            <a:r>
              <a:rPr b="1" lang="en-US" sz="1200"/>
              <a:t>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be able to change their payment method through the settings page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 strike="sngStrike"/>
              <a:t>User must be able to generate a QR code</a:t>
            </a:r>
            <a:endParaRPr b="1" sz="1200" strike="sngStrike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 strike="sngStrike"/>
              <a:t>User must be able to scan a QR code </a:t>
            </a:r>
            <a:endParaRPr b="1" sz="1200" strike="sngStrike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Admin must be able to access all transactions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Admin must be able to report malicious transactions to users ✅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5" name="Google Shape;145;p20"/>
          <p:cNvSpPr txBox="1"/>
          <p:nvPr>
            <p:ph idx="4" type="body"/>
          </p:nvPr>
        </p:nvSpPr>
        <p:spPr>
          <a:xfrm>
            <a:off x="4645025" y="1197600"/>
            <a:ext cx="4391700" cy="36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Non-functional Requirements</a:t>
            </a:r>
            <a:endParaRPr b="1" sz="11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have a valid </a:t>
            </a:r>
            <a:r>
              <a:rPr lang="en-US" sz="1200" strike="sngStrike"/>
              <a:t>Google</a:t>
            </a:r>
            <a:r>
              <a:rPr lang="en-US" sz="1200"/>
              <a:t> login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User must have a valid credit card </a:t>
            </a:r>
            <a:r>
              <a:rPr b="1" lang="en-US" sz="1200"/>
              <a:t>✅ </a:t>
            </a:r>
            <a:r>
              <a:rPr lang="en-US" sz="1200"/>
              <a:t>(valid format)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/>
              <a:t>User must have an phone running Android API 26 or higher ✅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Database must store user account information securely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b="1" lang="en-US" sz="1200"/>
              <a:t>Database must store all transactions ✅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Server must be able to handle all incoming transactions real-time </a:t>
            </a:r>
            <a:r>
              <a:rPr b="1" lang="en-US" sz="1200"/>
              <a:t>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Website and mobile app must both use the same color palette throughout.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Data must be encrypted when transferred between web-app / mobile-app and the server </a:t>
            </a:r>
            <a:r>
              <a:rPr b="1" lang="en-US" sz="1200"/>
              <a:t>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Web-app interface must be responsive for variable screen sizes ✅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/>
              <a:t>Server must remove pending transactions that have timed out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full-Grizz.png"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