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BBBFFE1-7327-4131-B041-349AF4A5A939}">
  <a:tblStyle styleId="{9BBBFFE1-7327-4131-B041-349AF4A5A9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HelveticaNeue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HelveticaNeue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2650d775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42650d7750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2583f2b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42583f2b46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330585f4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4330585f43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2c71d5cc9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42c71d5cc9_1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4bb65bb2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44bb65bb2b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330585f4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4330585f43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339f1766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4339f1766f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2583f2b4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42583f2b46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-2.jpg"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9" y="0"/>
            <a:ext cx="9141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-Bar-1.png" id="159" name="Google Shape;15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" y="0"/>
            <a:ext cx="9140949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>
            <p:ph type="ctrTitle"/>
          </p:nvPr>
        </p:nvSpPr>
        <p:spPr>
          <a:xfrm>
            <a:off x="333921" y="0"/>
            <a:ext cx="5508000" cy="84750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rPr lang="en-US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Stories for Sprint 5</a:t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0" y="4378025"/>
            <a:ext cx="2555525" cy="7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/>
        </p:nvSpPr>
        <p:spPr>
          <a:xfrm>
            <a:off x="505600" y="1174550"/>
            <a:ext cx="80799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must be able to view my transaction history on my account.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want to make sure any initiated transaction is secure through facial recognition.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admin, I must be able to manage user accounts and transactions from the database, including being able to flag particular accounts or transactions.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want to be sure my data is secure in the database.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-full-Grizz.png" id="167" name="Google Shape;16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3960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ttom-black with gold.pdf" id="89" name="Google Shape;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86300"/>
            <a:ext cx="9143998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 txBox="1"/>
          <p:nvPr/>
        </p:nvSpPr>
        <p:spPr>
          <a:xfrm>
            <a:off x="901500" y="1370725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idx="4294967295" type="ctrTitle"/>
          </p:nvPr>
        </p:nvSpPr>
        <p:spPr>
          <a:xfrm>
            <a:off x="685800" y="859507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Sprint #4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#9 - PAyTEL</a:t>
            </a:r>
            <a:endParaRPr/>
          </a:p>
        </p:txBody>
      </p:sp>
      <p:sp>
        <p:nvSpPr>
          <p:cNvPr id="92" name="Google Shape;92;p14"/>
          <p:cNvSpPr txBox="1"/>
          <p:nvPr>
            <p:ph idx="4294967295" type="subTitle"/>
          </p:nvPr>
        </p:nvSpPr>
        <p:spPr>
          <a:xfrm>
            <a:off x="1371600" y="2176338"/>
            <a:ext cx="6400800" cy="131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/>
              <a:t>Alexander Dapoz, Anthony Calandra, Axel Van Hoyweghen, Lauren Lingeman, Marsol Daman, Noah McGivern</a:t>
            </a:r>
            <a:endParaRPr sz="240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412825"/>
            <a:ext cx="4251499" cy="127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1025" y="0"/>
            <a:ext cx="1882975" cy="182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-Bar-1.png"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" y="0"/>
            <a:ext cx="9140949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>
            <p:ph type="ctrTitle"/>
          </p:nvPr>
        </p:nvSpPr>
        <p:spPr>
          <a:xfrm>
            <a:off x="333921" y="0"/>
            <a:ext cx="5508000" cy="84750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rPr lang="en-US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Objectives For Sprint 4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42675"/>
            <a:ext cx="1343900" cy="130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2452950" y="1168075"/>
            <a:ext cx="4238100" cy="3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1" lang="en-US" sz="2400"/>
              <a:t>Sprint 4 (10/14 - 10/25)</a:t>
            </a:r>
            <a:endParaRPr b="1"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1" sz="2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</a:rPr>
              <a:t>Implement UI/UX for application (settings, main landing page, transaction flow, user history)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</a:rPr>
              <a:t>Implement UI/UX for transaction portal (database queries)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</a:rPr>
              <a:t>Finalize database design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</a:rPr>
              <a:t>Setup QA for testing database queries and storage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</a:rPr>
              <a:t>Write user stories for Sprint 5</a:t>
            </a:r>
            <a:endParaRPr sz="1400">
              <a:solidFill>
                <a:schemeClr val="dk1"/>
              </a:solidFill>
            </a:endParaRPr>
          </a:p>
        </p:txBody>
      </p:sp>
      <p:graphicFrame>
        <p:nvGraphicFramePr>
          <p:cNvPr id="103" name="Google Shape;103;p15"/>
          <p:cNvGraphicFramePr/>
          <p:nvPr/>
        </p:nvGraphicFramePr>
        <p:xfrm>
          <a:off x="2452950" y="16066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{9BBBFFE1-7327-4131-B041-349AF4A5A939}</a:tableStyleId>
              </a:tblPr>
              <a:tblGrid>
                <a:gridCol w="482775"/>
                <a:gridCol w="482775"/>
                <a:gridCol w="482775"/>
                <a:gridCol w="482775"/>
                <a:gridCol w="482775"/>
                <a:gridCol w="482775"/>
              </a:tblGrid>
              <a:tr h="27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-Bar-1.png"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" y="0"/>
            <a:ext cx="9140949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>
            <p:ph type="ctrTitle"/>
          </p:nvPr>
        </p:nvSpPr>
        <p:spPr>
          <a:xfrm>
            <a:off x="333921" y="0"/>
            <a:ext cx="5508000" cy="84750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rPr lang="en-US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Facial Recognition 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64275"/>
            <a:ext cx="805025" cy="77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982025" y="1213450"/>
            <a:ext cx="7321500" cy="3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Must take photo with a face present to sign-up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Before taking photo, user prompted with random pose to perform (e.g. frown, close eyes)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Once photo is taken, user is only allowed to proceed if they pass authentication, otherwise they are prompted to take a new picture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-Bar-1.png"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" y="0"/>
            <a:ext cx="9140949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>
            <p:ph type="ctrTitle"/>
          </p:nvPr>
        </p:nvSpPr>
        <p:spPr>
          <a:xfrm>
            <a:off x="333921" y="0"/>
            <a:ext cx="5508000" cy="84750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rPr lang="en-US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Backend -transaction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64275"/>
            <a:ext cx="805025" cy="77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7425" y="1066800"/>
            <a:ext cx="6976531" cy="392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-Bar-1.png" id="124" name="Google Shape;12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" y="0"/>
            <a:ext cx="9140949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>
            <p:ph type="ctrTitle"/>
          </p:nvPr>
        </p:nvSpPr>
        <p:spPr>
          <a:xfrm>
            <a:off x="333921" y="0"/>
            <a:ext cx="5508000" cy="84750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rPr lang="en-US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Issue tracking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64275"/>
            <a:ext cx="805025" cy="77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7425" y="1066800"/>
            <a:ext cx="6976531" cy="392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-Bar-1.png" id="132" name="Google Shape;1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" y="0"/>
            <a:ext cx="9140949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>
            <p:ph type="ctrTitle"/>
          </p:nvPr>
        </p:nvSpPr>
        <p:spPr>
          <a:xfrm>
            <a:off x="333921" y="0"/>
            <a:ext cx="5508000" cy="84750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rPr lang="en-US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Demo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64275"/>
            <a:ext cx="805025" cy="77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1396050" y="1985550"/>
            <a:ext cx="63519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Demo</a:t>
            </a:r>
            <a:endParaRPr sz="6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-Bar-1.png" id="140" name="Google Shape;1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" y="0"/>
            <a:ext cx="9140949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>
            <p:ph type="ctrTitle"/>
          </p:nvPr>
        </p:nvSpPr>
        <p:spPr>
          <a:xfrm>
            <a:off x="333921" y="0"/>
            <a:ext cx="5508000" cy="84750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rPr lang="en-US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Challenges</a:t>
            </a: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64275"/>
            <a:ext cx="805025" cy="77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1098700" y="1398175"/>
            <a:ext cx="7019400" cy="3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Properly implementing the facial recognition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Querying databases with the most recent transaction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Design of GUI and choosing a color scheme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-Bar-1.png" id="148" name="Google Shape;14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" y="0"/>
            <a:ext cx="9140949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>
            <p:ph type="ctrTitle"/>
          </p:nvPr>
        </p:nvSpPr>
        <p:spPr>
          <a:xfrm>
            <a:off x="333921" y="0"/>
            <a:ext cx="5508000" cy="84750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rPr lang="en-US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Looking Ahead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09656"/>
            <a:ext cx="1782251" cy="53384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/>
        </p:nvSpPr>
        <p:spPr>
          <a:xfrm>
            <a:off x="333925" y="1178400"/>
            <a:ext cx="4238100" cy="3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Sprint 5 (10/26 - 11/8)</a:t>
            </a:r>
            <a:endParaRPr b="1"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 UI/UX for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application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user history(continued), main-page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UI/UX for transaction portal (transaction overview, transaction-flags)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Debug and testing for whole application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 lock by end of this sprint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2" name="Google Shape;152;p21"/>
          <p:cNvGraphicFramePr/>
          <p:nvPr/>
        </p:nvGraphicFramePr>
        <p:xfrm>
          <a:off x="333925" y="16169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{9BBBFFE1-7327-4131-B041-349AF4A5A939}</a:tableStyleId>
              </a:tblPr>
              <a:tblGrid>
                <a:gridCol w="482775"/>
                <a:gridCol w="482775"/>
                <a:gridCol w="482775"/>
                <a:gridCol w="482775"/>
                <a:gridCol w="482775"/>
                <a:gridCol w="482775"/>
              </a:tblGrid>
              <a:tr h="27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3" name="Google Shape;153;p21"/>
          <p:cNvSpPr txBox="1"/>
          <p:nvPr/>
        </p:nvSpPr>
        <p:spPr>
          <a:xfrm>
            <a:off x="4572025" y="1178400"/>
            <a:ext cx="4238100" cy="3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Sprint 6 (11/9 - 11/22)</a:t>
            </a:r>
            <a:endParaRPr b="1"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Continue debug and testing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Finish final documentation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Prepare final presentation and poster board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4" name="Google Shape;154;p21"/>
          <p:cNvGraphicFramePr/>
          <p:nvPr/>
        </p:nvGraphicFramePr>
        <p:xfrm>
          <a:off x="4572025" y="16169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{9BBBFFE1-7327-4131-B041-349AF4A5A939}</a:tableStyleId>
              </a:tblPr>
              <a:tblGrid>
                <a:gridCol w="482775"/>
                <a:gridCol w="482775"/>
                <a:gridCol w="482775"/>
                <a:gridCol w="482775"/>
                <a:gridCol w="482775"/>
                <a:gridCol w="482775"/>
              </a:tblGrid>
              <a:tr h="27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