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29FC18-4468-45DF-990C-59195D57CD01}">
  <a:tblStyle styleId="{9129FC18-4468-45DF-990C-59195D57CD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583f2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2583f2b4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30585f4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330585f4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c71d5cc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42c71d5cc9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30585f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330585f4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339f176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339f1766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583f2b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2583f2b46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650d77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2650d775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2.jp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full-Grizz.png"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96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tom-black with gold.pdf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6300"/>
            <a:ext cx="9143998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901500" y="13707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4294967295" type="ctrTitle"/>
          </p:nvPr>
        </p:nvSpPr>
        <p:spPr>
          <a:xfrm>
            <a:off x="685800" y="859507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#3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#9 - PAyTEL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subTitle"/>
          </p:nvPr>
        </p:nvSpPr>
        <p:spPr>
          <a:xfrm>
            <a:off x="1371600" y="2176338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Alexander Dapoz, Anthony Calandra, Axel Van Hoyweghen, Lauren Lingeman, Marsol Daman, Noah McGivern</a:t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12825"/>
            <a:ext cx="4251499" cy="12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1025" y="0"/>
            <a:ext cx="1882975" cy="18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For Sprint 3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2675"/>
            <a:ext cx="1343900" cy="13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2452950" y="1168075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lang="en-US" sz="2400"/>
              <a:t>Sprint 3 (9/28 - 10/13)</a:t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1"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Implement UI/UX for application (login, registration, user settings page)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Connect application to login server and database storing user information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Design &amp; implement UI/UX for transaction portal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Setup transaction portal login at backend for admin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Setup QA for testing transaction portal login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Setup &amp; test backend facial recognition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Write user stories for Sprint 4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2564825" y="16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{9129FC18-4468-45DF-990C-59195D57CD01}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Facial Recognition -sign up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737" y="1066800"/>
            <a:ext cx="6976531" cy="39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Facial Recognition - auth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5262" y="1118450"/>
            <a:ext cx="6976531" cy="39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396050" y="1985550"/>
            <a:ext cx="63519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098700" y="1398175"/>
            <a:ext cx="70194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Making sure the camera is taking a useable picture for facial recognition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Making sure the picture is being sent to backend correctly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Only allowing user to proceed if a good picture is retrieved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Consistent UI layout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Merging code/branches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Learning to utilize React in conjunction with AWS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Looking Ahead</a:t>
            </a:r>
            <a:endParaRPr/>
          </a:p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333925" y="1147425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lang="en-US" sz="2400"/>
              <a:t>Sprint 4 (10/14 - 10/25)</a:t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1"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Implement UI/UX for application (settings, </a:t>
            </a:r>
            <a:r>
              <a:rPr lang="en-US" sz="1400">
                <a:solidFill>
                  <a:schemeClr val="dk1"/>
                </a:solidFill>
              </a:rPr>
              <a:t>main landing page, transaction flow, user history</a:t>
            </a:r>
            <a:r>
              <a:rPr lang="en-US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Implement UI/UX for transaction portal (main landing page, database queries)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Finalize database design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Setup QA for testing database queries and storage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Write user stories for Sprint 5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43" name="Google Shape;143;p20"/>
          <p:cNvGraphicFramePr/>
          <p:nvPr/>
        </p:nvGraphicFramePr>
        <p:xfrm>
          <a:off x="333925" y="1585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{9129FC18-4468-45DF-990C-59195D57CD01}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09656"/>
            <a:ext cx="1782251" cy="5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4572000" y="1147425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Sprint 5 (10/26 - 11/8)</a:t>
            </a:r>
            <a:endParaRPr b="1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UI/UX for transaction portal (anything unfinished)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Debug and testing for whole application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lock by end of this sprint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4572000" y="1585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{9129FC18-4468-45DF-990C-59195D57CD01}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Stories for Sprint 4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" y="4378025"/>
            <a:ext cx="2555525" cy="7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505600" y="1174550"/>
            <a:ext cx="80799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admin, I must to be able to access the web portal and manage user accounts and transactions from the database.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must be able to create a transaction through my PAyTEL account.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must be able to view my transaction history on my account.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should be able to update my profile information after account creation.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make sure my account is secure by using facial recognition in addition to my login information.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