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332B23-3022-46B6-B786-C66EE7150F52}">
  <a:tblStyle styleId="{39332B23-3022-46B6-B786-C66EE7150F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c71d5cc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2c71d5cc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c71d5cc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2c71d5cc9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2583f2b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2583f2b4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650d77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2650d775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583f2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2583f2b4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c71d5cc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2c71d5cc9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c71d5cc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2c71d5cc9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c71d5cc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2c71d5cc9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c71d5cc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2c71d5cc9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040518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10405187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c71d5cc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2c71d5cc9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2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Mockup Flow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 b="0" l="0" r="0" t="11071"/>
          <a:stretch/>
        </p:blipFill>
        <p:spPr>
          <a:xfrm>
            <a:off x="1805200" y="1033750"/>
            <a:ext cx="5354100" cy="395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/>
          <p:nvPr/>
        </p:nvCxnSpPr>
        <p:spPr>
          <a:xfrm flipH="1" rot="10800000">
            <a:off x="6895523" y="1560234"/>
            <a:ext cx="329400" cy="6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6895523" y="2254956"/>
            <a:ext cx="551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6902712" y="2262117"/>
            <a:ext cx="343800" cy="9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/>
          <p:nvPr/>
        </p:nvSpPr>
        <p:spPr>
          <a:xfrm rot="10800000">
            <a:off x="6941339" y="2324221"/>
            <a:ext cx="376800" cy="6900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Mockup Flow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150" y="914400"/>
            <a:ext cx="3915357" cy="41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333925" y="11784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3 (9/28 - 10/13)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application (login, registration, user account page, main landing page)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Connect application to login server and database storing user information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Design UI/UX for transaction portal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transaction portal login at backend for admin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QA for testing transaction portal login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Write user stories for Sprint 4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Ahead</a:t>
            </a:r>
            <a:endParaRPr/>
          </a:p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4572025" y="11784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4 (10/14 - 10/25)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application (settings, anything else unfinished)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transaction portal (login, main landing page, database queries)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Finalize database design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QA for testing database queries and storage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Write user stories for Sprint 5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333925" y="1616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{39332B23-3022-46B6-B786-C66EE7150F52}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4"/>
          <p:cNvGraphicFramePr/>
          <p:nvPr/>
        </p:nvGraphicFramePr>
        <p:xfrm>
          <a:off x="4572025" y="1616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{39332B23-3022-46B6-B786-C66EE7150F52}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9656"/>
            <a:ext cx="1782251" cy="5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1403225" y="1470254"/>
            <a:ext cx="64008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As an admin user, I want to be able to login to the web portal.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As a user, I want to be able to login to see a nice UI and be on the main landing page.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As a user, I want to have my login information stored securely.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As an admin user, I want all the user accounts and profile information stored securely in a database.</a:t>
            </a:r>
            <a:endParaRPr sz="1400"/>
          </a:p>
        </p:txBody>
      </p:sp>
      <p:sp>
        <p:nvSpPr>
          <p:cNvPr id="190" name="Google Shape;190;p25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Stories for Sprint 3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" y="4378025"/>
            <a:ext cx="2555525" cy="7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full-Grizz.png"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6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-black with gold.pdf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6300"/>
            <a:ext cx="914399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901500" y="13707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685800" y="859507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#2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#9 - PAyTEL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1371600" y="2176338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Alexander Dapoz, Anthony Calandra, Axel Van Hoyweghen, Lauren Lingeman, Marsol Daman, Noah McGivern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2825"/>
            <a:ext cx="4251499" cy="1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025" y="0"/>
            <a:ext cx="1882975" cy="1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For Sprint 2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454475" y="1051875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2 (9/14 - 9/27)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AWS (Cognito, IAM, Mobile Hub) for user account creation and authentication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Design consistent UI/UX for application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QA for testing for user authentication system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Research and test phone facial recognition system for user authentication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Design database for storing transactions and user information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Write user stories for Sprint 3</a:t>
            </a:r>
            <a:endParaRPr b="1" sz="1400"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2454475" y="1484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{39332B23-3022-46B6-B786-C66EE7150F52}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2675"/>
            <a:ext cx="1343900" cy="13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User Flow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425" y="982075"/>
            <a:ext cx="6691549" cy="40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Sign-in</a:t>
            </a: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Flow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162" y="1016300"/>
            <a:ext cx="7561585" cy="39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Flow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688" y="945300"/>
            <a:ext cx="6369676" cy="41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ctrTitle"/>
          </p:nvPr>
        </p:nvSpPr>
        <p:spPr>
          <a:xfrm>
            <a:off x="176700" y="0"/>
            <a:ext cx="5724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Flow (continued)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3925" y="1005175"/>
            <a:ext cx="6319199" cy="40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Mockup Flow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724" t="0"/>
          <a:stretch/>
        </p:blipFill>
        <p:spPr>
          <a:xfrm>
            <a:off x="542950" y="1066800"/>
            <a:ext cx="7972625" cy="38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Mockup Flow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875" y="1054150"/>
            <a:ext cx="6105021" cy="3924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 flipH="1" rot="10800000">
            <a:off x="6959225" y="2674900"/>
            <a:ext cx="442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