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56" r:id="rId2"/>
    <p:sldId id="257" r:id="rId3"/>
    <p:sldId id="258" r:id="rId4"/>
    <p:sldId id="284" r:id="rId5"/>
    <p:sldId id="287" r:id="rId6"/>
    <p:sldId id="286" r:id="rId7"/>
    <p:sldId id="288" r:id="rId8"/>
    <p:sldId id="285" r:id="rId9"/>
    <p:sldId id="28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7C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CF76DD-EC1A-492C-9F3D-38FFC69AD540}">
  <a:tblStyle styleId="{4ACF76DD-EC1A-492C-9F3D-38FFC69AD54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03.7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119 4574,'-1'-57,"-1"23,2 1,2 0,1-1,6-26,-1 25,43-206,-48 225,5-35,-2 0,0-51,-7 68,-2 0,-2 1,-1-2,-13-110,-37-158,32 141,16 104,-2-35,9 80,0-1,-1 0,-1 0,0 1,-5-13,3 12,1 0,1 0,0-1,1 0,0-5,2-47,1 40,-1 0,-1-1,-1 1,-1 0,-3-2,2 4,1 1,1 0,0-1,2 0,2-3,-1 3,-1 0,-1 0,-1 1,-5-25,1 13,2 0,1 0,2 0,2 0,2-7,-1-44,-2-1799,0 1870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15.4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508 708,'-1'-6,"1"0,-1 0,0 0,-1 1,1-1,-1 1,0-1,0 1,-1 0,0 0,0 0,0 0,0 0,-1 0,0 1,-13-15,-1 2,0 0,-4-1,5 5,2-1,0-1,-4-5,-49-43,45 41,9 9,1 0,1 0,-8-12,-13-24,1-1,3-2,-4-13,-12-43,36 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16.4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326 421,'-2'-5,"0"2,-1-1,1 0,-1 0,0 1,0-1,0 1,0 0,0 0,-4-2,-5-6,-25-31,1-2,1-2,-39-47,58 67,13 21,0-1,0 1,0 0,-1 0,0 1,0-1,-2-1,1 1,0-1,1 1,-1-1,1 0,0-1,-1-4,-8-10,7 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23.7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275 453,'-1'-6,"-1"0,0 0,0 0,-1 1,0-1,0 1,0 0,0 0,-1 0,0 0,0 1,0-1,-5-2,-13-19,-8-15,2-2,2 0,-19-45,16 43,24 38,0 1,0 0,1-1,0 0,0 0,-1-6,-6-13,7 15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24.5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163 210,'-2'-5,"1"1,-1 0,-1 0,1 0,0 0,-1 1,0-1,0 0,0 1,-2-2,-7-9,-6-13,-1 2,-1 1,-13-12,8 6,19 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08.5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0,'1'10,"0"0,1-1,0 1,1-1,0 1,0-1,1 0,0 0,1 0,0-1,3 4,22 47,-25-50,-1 0,2 0,-1-1,1 0,3 3,16 24,-7-7,1-1,2 0,0-2,-9-14,-1 0,1-1,1-1,11 8,28 19,113 104,-138-108,-23-26,-1-1,1 0,0 0,1-1,-1 1,1-1,0 0,5 4,-1 0,-1 0,0 1,6 7,30 29,-23-26,-2 0,0 1,5 8,29 31,-16-22,-30-28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09.7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0,'4'2,"0"-1,0 1,0 1,0-1,-1 0,1 1,-1 0,0 0,0 0,0 0,0 0,0 0,-1 1,3 2,7 9,16 15,2-2,0-1,2-1,29 17,47 40,-56-47,-2 1,-2 3,-1 1,20 27,57 54,-69-71,32 40,-18-11,-61-71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10.6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0,'49'50,"-22"-20,1-2,2-1,27 19,74 54,112 84,-223-170,0 1,0-2,2-1,11 5,16 17,-43-28,1 0,0-1,1 0,-1 0,1-1,0 0,4 2,0-3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12.0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1,'8'15,"1"1,0-1,1 0,1-1,11 13,20 18,1-2,5 1,36 35,-21-27,-48-41,0 0,-1 1,-1 0,8 10,-2-1,0-1,1 0,2-1,-1-1,5 0,-2 0,-10-8,-1 0,2-1,0 0,0-1,0-1,15 5,7 6,-29-10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12.7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0,'2'5,"0"0,0 0,1 0,-1 0,1-1,1 1,-1-1,0 0,1 0,0 0,0 0,2 1,2 3,99 96,-56-59,1-2,3-3,1-2,28 13,50 33,-122-77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13.4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0,'1'8,"-1"0,2-1,-1 1,1 0,0-1,0 0,1 1,0-1,1 0,0 0,0-1,0 1,0-1,1 0,0 0,5 3,11 12,1-2,2-1,17 12,-40-30,35 19,-29-16,0 1,0-1,0 1,0 0,-1 1,1 0,25 14,-16-12,-6-1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06.1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4761,'0'-431,"1"417,1 0,0 0,1 0,1 0,3-9,-2 7,-1 0,0 0,1-16,11-132,-11 88,-5 54,2 1,0-1,4-12,0-3,-2 0,-2 0,-1 0,-4-37,0-14,3-1126,-19 1065,18 135,-1 0,0-1,-1 1,-1 0,-3-8,3 8,0-1,0 1,1-1,1 0,0-6,-7-58,0-9,9-343,1 412,1 0,1 1,1-1,5-17,-3 18,-2-1,0 1,-1-1,0-19,-1 2,1 0,2 0,3-6,-1 5,-1 1,-2-1,-2-3,16-127,-17 82,1 16,-6-39,-14 5,12 76,1 0,1-1,1 1,2-3,-8-49,-1 8,10 56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14.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0,'0'13,"1"0,1 0,0-1,0 1,1 0,1-1,0 0,1 0,0 0,1-1,0 1,0-1,2-1,-1 1,1-1,1 0,3 2,18 31,-25-32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18.6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1,'30'37,"-25"-29,0-1,1 1,0-1,1-1,2 3,6 2,1 0,0-2,1 1,0-2,8 3,33 17,-38-19,-1-1,2-1,18 5,-26-9,0 0,0 2,0-1,0 2,-1-1,0 2,0 0,0 0,-1 1,7 7,-8-7,-1-1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04.5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1 230,'6'-2,"-1"0,1 0,-1 0,0 0,0-1,0 0,0 0,0 0,-1-1,1 0,-1 1,0-1,1-1,27-21,-8 9,0-1,-1-1,-1 0,-1-2,-1-1,11-15,-24 28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05.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0 218,'5'-1,"0"-1,0 0,0 0,0 0,0 0,-1-1,1 1,-1-1,1-1,-1 1,0 0,0-1,2-3,18-13,64-37,-41 28,-2-2,-1-2,-35 26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06.80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1 250,'0'-4,"1"0,0 1,0-1,0 0,0 0,1 0,-1 1,1-1,0 0,0 1,1 0,-1-1,0 1,1 0,0 0,0 1,0-1,0 0,0 1,2-1,12-8,0 0,1 1,10-4,-12 7,138-81,-93 56,-52 26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07.7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0 198,'4'-4,"-1"-1,1 1,1 0,-1 0,0 0,1 1,0-1,-1 1,2 0,4-2,-7 3,71-39,-36 21,0-3,-1-1,15-14,-43 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08.6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0 126,'8'-1,"0"0,0-1,-1 0,1 0,-1-1,1 1,-1-2,0 1,38-14,-19 9,1-1,-2-1,0-1,8-5,28-13,-50 24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09.2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0 184,'5'-3,"1"1,-1-1,0 0,0 0,0-1,-1 1,1-1,-1 0,0-1,0 1,3-4,1-1,24-23,1 2,37-25,-58 48,-1 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10.1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1 389,'11'-2,"1"0,0-1,-1 0,1-1,-1 0,0 0,-1-1,1-1,2-2,33-14,25-17,-57 29,0 2,1 0,0 1,1 0,0 1,6-3,0-1,0-1,-1-1,2-2,13-7,67-42,-91 54,0 0,0 0,-1-2,-1 0,45-35,-45 40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10.9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0 331,'1'-2,"0"1,0-1,0 0,0 1,0 0,0-1,0 1,0-1,1 1,-1 0,1 0,-1 0,1 0,-1 0,1 0,-1 0,2 0,35-17,-33 15,178-78,-138 60,-1-2,6-5,48-26,-53 30,-30 15,-1 1,2 1,-1 0,13-3,-1 0,-16 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2:53.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375 298,'-52'-54,"27"27,-1 0,-1 2,-1 1,-1 1,-21-11,4 2,37 24,-1 1,0 0,0 1,0 0,-1 1,-7-4,5 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11.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1 156,'5'-1,"1"0,0-1,-1 0,1-1,-1 1,0-1,0 0,4-3,16-7,181-70,-135 54,-60 21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18.33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1 585,'0'-6,"1"1,-1-1,1 0,0 1,1 0,0-1,-1 1,2 0,-1 0,1 0,-1 0,1 0,0 1,1-1,-1 1,2-1,9-10,2 1,0 1,14-10,32-26,-10 8,-42 35,-1 0,0-1,0 0,0-1,-1 0,0-1,1 0,1 0,0 1,1 0,0 1,0 0,0 1,5-2,16-10,-16 9,-9 5,0 0,0-1,0 1,-1-1,1-1,-1 1,0-1,-1 0,0 0,1-2,19-30,-19 27,2-1,0 1,0 1,1-1,0 1,6-5,5-2,-13 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19.3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0 419,'2'-4,"1"1,-1-1,1 1,-1 0,1 0,0 0,0 0,1 0,-1 1,0-1,1 1,0 0,0 0,11-8,47-38,-40 33,-2 0,0-2,5-5,-17 14,1 1,0 0,1 0,-1 1,1 1,5-2,-4 1,0 0,-1 0,0-1,0 0,3-4,45-31,-18 14,-18 12,-4 2,0 0,-1 0,6-9,-14 13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20.3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1 332,'0'-1,"0"0,0-1,1 1,-1 0,1-1,-1 1,1 0,-1 0,1-1,0 1,0 0,0 0,0 0,0 0,0 0,0 0,0 0,0 0,0 1,0-1,1 0,34-17,-13 7,117-78,-79 47,-2-2,11-14,-36 19,-25 32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21.31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0 180,'4'-2,"0"1,-1-1,1 0,-1 0,0 0,1 0,-1 0,0-1,0 1,-1-1,1 0,1-1,16-14,19-10,-1-1,-2-2,9-6,-37 30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3:21.92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68,'3'0,"1"-4,3 0,1-3,1-1,0-1,2 0,-2-1,1 1,-1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20.228"/>
    </inkml:context>
    <inkml:brush xml:id="br0">
      <inkml:brushProperty name="width" value="0.05" units="cm"/>
      <inkml:brushProperty name="height" value="0.05" units="cm"/>
      <inkml:brushProperty name="color" value="#E71224"/>
      <inkml:brushProperty name="ignorePressure" value="1"/>
    </inkml:brush>
  </inkml:definitions>
  <inkml:trace contextRef="#ctx0" brushRef="#br0">740 2,'-18'0,"-1"-1,0 0,-1 2,1 0,0 1,0 1,0 1,0 1,1 0,-18 9,18-6,0 2,1 1,0 0,-8 8,-21 5,40-21,-1-1,0 2,1-1,0 1,0 0,-6 4,2 0,0-1,0 0,-1-1,-9 5,11-7,-1 1,2 0,-1 1,0 0,1 0,-7 7,-2 4,-1-1,-1-1,-11 7,-27 21,50-36,1 0,1 0,-1 0,1 1,-2 3,-4 7,4-9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21.2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1155 2,'-21'0,"2"-1,-1 0,0 2,0 0,0 1,1 1,-1 1,1 1,0 0,0 2,-6 3,-30 15,29-13,0 0,-19 14,-12 1,46-23,0 1,0 0,0 1,-7 5,-38 25,-2-3,-15 6,-67 37,96-52,33-19,-1 1,1 0,1 1,-1 0,1 1,0 1,-44 35,40-34,1 0,0 1,1 1,0 0,1 0,0 2,-39 44,44-48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22.1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827 1,'-6'1,"1"0,-1 1,1-1,0 1,-1 1,1-1,0 1,0 0,1 0,-1 0,1 1,-1 0,-14 9,-4 2,-68 43,-91 42,42-17,92-57,1 1,-22 18,65-41,1-1,-1 0,1 1,0 0,0-1,0 1,1 0,-1 1,0 0,-22 31,19-30,1 1,0 0,0 0,0 0,1 1,0-1,-3 9,4-7,-1 0,-1-1,0 1,0-1,-1 0,-3 3,1-3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23.0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871 1,'-22'25,"9"-13,1 1,-2 0,1-1,-2-1,1 0,-2-1,1 0,-14 5,8-4,2 1,0 0,0 1,1 1,0 2,-8 7,0-1,-2-2,-1 0,-1-2,-6 5,-26 13,41-25,1 1,1 0,0 1,-10 10,22-17,0-1,0 0,0-1,-1 1,-6 1,7-2,-1 0,0 0,1 0,0 1,0 0,-2 3,-16 16,1 1,2 1,0 0,2 2,-6 11,19-26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2:54.0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660 423,'-11'1,"-1"-1,1 0,0-1,-1 0,1-1,0 0,0-1,0 0,1-1,-1 0,-8-5,-179-94,196 101,-22-8,0-2,1-1,0-1,1-1,1-1,0-1,-9-10,3-2,2-1,1-1,-15-26,32 47,-1 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23.9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376 0,'0'3,"0"-1,-1 1,0-1,1 0,-1 1,0-1,0 0,-1 1,1-1,0 0,-1 0,1 0,-1 0,1 0,-1 0,0-1,0 1,0-1,0 1,0-1,-55 32,18-11,-37 37,65-48,0 0,1 1,0 0,1 0,0 1,-3 8,3-7,-13 26,19-33,1-1,-2 0,1 0,0 0,-1 0,0-1,-1 0,1 0,-1 0,0 0,0 0,0-1,-6 4,0-3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24.6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597 3,'-52'-1,"23"-1,1 2,-1 2,-21 3,42-4,-1 1,0 1,1-1,0 1,-1 1,1-1,1 2,-1-1,0 1,1 0,0 0,0 1,1 0,-1 1,-16 14,1-1,-2-1,-1-1,-3 1,4-4,1 2,1 1,0 0,-17 20,12-10,14-17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25.2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527 1,'-18'-1,"0"1,0 2,0-1,0 2,0 1,1 0,0 1,-1 1,2 0,-1 1,1 1,0 1,1 0,0 1,0 1,1 0,-6 7,-193 186,203-195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25.8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492 1,'-18'0,"0"1,0 1,0 1,0 1,0 0,1 2,0-1,0 2,0 1,1 0,0 1,-2 2,-26 19,2 3,1 2,-15 17,-18 15,65-59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26.68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287 0,'-22'1,"1"0,0 1,0 2,1 0,-1 1,-15 6,25-6,1 1,0 0,0 0,0 1,1 1,0 0,0 0,0 1,-20 17,21-18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6:27.5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161 0,'-3'0,"-5"0,-3 0,-4 0,-2 0,-1 0,-1 0,2 3,2 1,0 0,2 3,3-1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2:54.9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342 405,'-4'-1,"-1"0,1 0,0 0,0-1,0 1,0-1,0 0,0 0,0-1,0 1,1-1,0 0,-1 0,1-1,-44-48,-17-44,30 43,-2 1,-2 2,-8-4,36 44,1 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2:56.7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346 456,'-3'0,"0"0,0 0,0-1,1 1,-1-1,0 1,0-1,0 0,1 0,-1 0,0-1,1 1,-1 0,1-1,0 0,-1 0,1 0,0 0,-2-2,-1-3,0 0,0-1,1 0,0 0,-2-7,2 6,0 0,0 1,-1-1,0 1,-3-3,-8-12,1 0,0-1,2-1,-3-7,0-1,-1 0,-6-3,17 26,-2 0,1 1,-1 0,0 1,-1 0,0 0,0 1,-8-5,6 4,2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2:55.69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268 124,'-12'-10,"0"0,-1 1,0 1,0 0,-1 1,0 0,0 1,-1 1,1 0,-1 1,-10-1,-23-9,12-5,27 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2:57.5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192 367,'0'-14,"-1"0,-1 0,0 0,-1 1,-1-1,0 1,0-1,-2 1,1 1,-7-10,-1 1,-1 0,-1 1,0 0,-2 2,-11-11,25 26,0-1,0 0,1 0,-1 0,1 0,0-1,0 1,0-3,-15-26,9 25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04:42:59.3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835 1387,'-10'1,"-1"-1,1 0,-1-1,1 0,-1 0,-7-3,13 3,1-1,0 0,0 0,-1 0,1-1,1 0,-1 1,0-1,1-1,-1 1,1 0,0-1,0 0,-1-2,-75-100,-65-96,115 155,1 0,3-2,-2-8,17 31,-31-84,8 10,18 60,3 1,-4-23,7 33,-1 0,-1 1,-2 0,-1 1,0 1,-6-6,1 1,9 12,-4-7,-2 2,0-1,-7-5,18 22,-1-1,1 1,0-1,1 0,-3-8,-4-9,6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04e5ea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g7204e5ea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04e5ea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g7204e5ea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48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04e5ea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g7204e5ea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3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04e5ea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g7204e5ea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92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04e5ea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g7204e5ea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097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204e5ea1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g7204e5ea1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897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6"/>
          <p:cNvSpPr txBox="1">
            <a:spLocks noGrp="1"/>
          </p:cNvSpPr>
          <p:nvPr>
            <p:ph type="body" idx="1"/>
          </p:nvPr>
        </p:nvSpPr>
        <p:spPr>
          <a:xfrm>
            <a:off x="457200" y="900113"/>
            <a:ext cx="4038600" cy="2545556"/>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body" idx="2"/>
          </p:nvPr>
        </p:nvSpPr>
        <p:spPr>
          <a:xfrm>
            <a:off x="4648200" y="900113"/>
            <a:ext cx="4038600" cy="2545556"/>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7"/>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11.png"/><Relationship Id="rId26" Type="http://schemas.openxmlformats.org/officeDocument/2006/relationships/image" Target="../media/image15.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9.png"/><Relationship Id="rId42" Type="http://schemas.openxmlformats.org/officeDocument/2006/relationships/image" Target="../media/image23.png"/><Relationship Id="rId47" Type="http://schemas.openxmlformats.org/officeDocument/2006/relationships/customXml" Target="../ink/ink22.xml"/><Relationship Id="rId50" Type="http://schemas.openxmlformats.org/officeDocument/2006/relationships/image" Target="../media/image27.png"/><Relationship Id="rId55" Type="http://schemas.openxmlformats.org/officeDocument/2006/relationships/customXml" Target="../ink/ink26.xml"/><Relationship Id="rId63" Type="http://schemas.openxmlformats.org/officeDocument/2006/relationships/customXml" Target="../ink/ink30.xml"/><Relationship Id="rId68" Type="http://schemas.openxmlformats.org/officeDocument/2006/relationships/image" Target="../media/image36.png"/><Relationship Id="rId76" Type="http://schemas.openxmlformats.org/officeDocument/2006/relationships/image" Target="../media/image40.png"/><Relationship Id="rId84" Type="http://schemas.openxmlformats.org/officeDocument/2006/relationships/image" Target="../media/image44.png"/><Relationship Id="rId89" Type="http://schemas.openxmlformats.org/officeDocument/2006/relationships/customXml" Target="../ink/ink43.xml"/><Relationship Id="rId7" Type="http://schemas.openxmlformats.org/officeDocument/2006/relationships/customXml" Target="../ink/ink2.xml"/><Relationship Id="rId71" Type="http://schemas.openxmlformats.org/officeDocument/2006/relationships/customXml" Target="../ink/ink34.xml"/><Relationship Id="rId92" Type="http://schemas.openxmlformats.org/officeDocument/2006/relationships/image" Target="../media/image48.png"/><Relationship Id="rId2" Type="http://schemas.openxmlformats.org/officeDocument/2006/relationships/notesSlide" Target="../notesSlides/notesSlide5.xml"/><Relationship Id="rId16" Type="http://schemas.openxmlformats.org/officeDocument/2006/relationships/image" Target="../media/image10.png"/><Relationship Id="rId29" Type="http://schemas.openxmlformats.org/officeDocument/2006/relationships/customXml" Target="../ink/ink13.xml"/><Relationship Id="rId11" Type="http://schemas.openxmlformats.org/officeDocument/2006/relationships/customXml" Target="../ink/ink4.xml"/><Relationship Id="rId24" Type="http://schemas.openxmlformats.org/officeDocument/2006/relationships/image" Target="../media/image14.png"/><Relationship Id="rId32" Type="http://schemas.openxmlformats.org/officeDocument/2006/relationships/image" Target="../media/image18.png"/><Relationship Id="rId37" Type="http://schemas.openxmlformats.org/officeDocument/2006/relationships/customXml" Target="../ink/ink17.xml"/><Relationship Id="rId40" Type="http://schemas.openxmlformats.org/officeDocument/2006/relationships/image" Target="../media/image22.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31.png"/><Relationship Id="rId66" Type="http://schemas.openxmlformats.org/officeDocument/2006/relationships/image" Target="../media/image35.png"/><Relationship Id="rId74" Type="http://schemas.openxmlformats.org/officeDocument/2006/relationships/image" Target="../media/image39.png"/><Relationship Id="rId79" Type="http://schemas.openxmlformats.org/officeDocument/2006/relationships/customXml" Target="../ink/ink38.xml"/><Relationship Id="rId87" Type="http://schemas.openxmlformats.org/officeDocument/2006/relationships/customXml" Target="../ink/ink42.xml"/><Relationship Id="rId5" Type="http://schemas.openxmlformats.org/officeDocument/2006/relationships/customXml" Target="../ink/ink1.xml"/><Relationship Id="rId61" Type="http://schemas.openxmlformats.org/officeDocument/2006/relationships/customXml" Target="../ink/ink29.xml"/><Relationship Id="rId82" Type="http://schemas.openxmlformats.org/officeDocument/2006/relationships/image" Target="../media/image43.png"/><Relationship Id="rId90" Type="http://schemas.openxmlformats.org/officeDocument/2006/relationships/image" Target="../media/image47.png"/><Relationship Id="rId19" Type="http://schemas.openxmlformats.org/officeDocument/2006/relationships/customXml" Target="../ink/ink8.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2.xml"/><Relationship Id="rId30" Type="http://schemas.openxmlformats.org/officeDocument/2006/relationships/image" Target="../media/image17.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6.png"/><Relationship Id="rId56" Type="http://schemas.openxmlformats.org/officeDocument/2006/relationships/image" Target="../media/image30.png"/><Relationship Id="rId64" Type="http://schemas.openxmlformats.org/officeDocument/2006/relationships/image" Target="../media/image34.png"/><Relationship Id="rId69" Type="http://schemas.openxmlformats.org/officeDocument/2006/relationships/customXml" Target="../ink/ink33.xml"/><Relationship Id="rId77" Type="http://schemas.openxmlformats.org/officeDocument/2006/relationships/customXml" Target="../ink/ink37.xml"/><Relationship Id="rId8" Type="http://schemas.openxmlformats.org/officeDocument/2006/relationships/image" Target="../media/image6.png"/><Relationship Id="rId51" Type="http://schemas.openxmlformats.org/officeDocument/2006/relationships/customXml" Target="../ink/ink24.xml"/><Relationship Id="rId72" Type="http://schemas.openxmlformats.org/officeDocument/2006/relationships/image" Target="../media/image38.png"/><Relationship Id="rId80" Type="http://schemas.openxmlformats.org/officeDocument/2006/relationships/image" Target="../media/image42.png"/><Relationship Id="rId85" Type="http://schemas.openxmlformats.org/officeDocument/2006/relationships/customXml" Target="../ink/ink41.xml"/><Relationship Id="rId93" Type="http://schemas.openxmlformats.org/officeDocument/2006/relationships/customXml" Target="../ink/ink45.xml"/><Relationship Id="rId3"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21.png"/><Relationship Id="rId46" Type="http://schemas.openxmlformats.org/officeDocument/2006/relationships/image" Target="../media/image25.png"/><Relationship Id="rId59" Type="http://schemas.openxmlformats.org/officeDocument/2006/relationships/customXml" Target="../ink/ink28.xml"/><Relationship Id="rId67" Type="http://schemas.openxmlformats.org/officeDocument/2006/relationships/customXml" Target="../ink/ink32.xml"/><Relationship Id="rId20" Type="http://schemas.openxmlformats.org/officeDocument/2006/relationships/image" Target="../media/image12.png"/><Relationship Id="rId41" Type="http://schemas.openxmlformats.org/officeDocument/2006/relationships/customXml" Target="../ink/ink19.xml"/><Relationship Id="rId54" Type="http://schemas.openxmlformats.org/officeDocument/2006/relationships/image" Target="../media/image29.png"/><Relationship Id="rId62" Type="http://schemas.openxmlformats.org/officeDocument/2006/relationships/image" Target="../media/image33.png"/><Relationship Id="rId70" Type="http://schemas.openxmlformats.org/officeDocument/2006/relationships/image" Target="../media/image37.png"/><Relationship Id="rId75" Type="http://schemas.openxmlformats.org/officeDocument/2006/relationships/customXml" Target="../ink/ink36.xml"/><Relationship Id="rId83" Type="http://schemas.openxmlformats.org/officeDocument/2006/relationships/customXml" Target="../ink/ink40.xml"/><Relationship Id="rId88" Type="http://schemas.openxmlformats.org/officeDocument/2006/relationships/image" Target="../media/image46.png"/><Relationship Id="rId91"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image" Target="../media/image5.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6.png"/><Relationship Id="rId36" Type="http://schemas.openxmlformats.org/officeDocument/2006/relationships/image" Target="../media/image20.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image" Target="../media/image7.png"/><Relationship Id="rId31" Type="http://schemas.openxmlformats.org/officeDocument/2006/relationships/customXml" Target="../ink/ink14.xml"/><Relationship Id="rId44" Type="http://schemas.openxmlformats.org/officeDocument/2006/relationships/image" Target="../media/image24.png"/><Relationship Id="rId52" Type="http://schemas.openxmlformats.org/officeDocument/2006/relationships/image" Target="../media/image28.png"/><Relationship Id="rId60" Type="http://schemas.openxmlformats.org/officeDocument/2006/relationships/image" Target="../media/image32.png"/><Relationship Id="rId65" Type="http://schemas.openxmlformats.org/officeDocument/2006/relationships/customXml" Target="../ink/ink31.xml"/><Relationship Id="rId73" Type="http://schemas.openxmlformats.org/officeDocument/2006/relationships/customXml" Target="../ink/ink35.xml"/><Relationship Id="rId78" Type="http://schemas.openxmlformats.org/officeDocument/2006/relationships/image" Target="../media/image41.png"/><Relationship Id="rId81" Type="http://schemas.openxmlformats.org/officeDocument/2006/relationships/customXml" Target="../ink/ink39.xml"/><Relationship Id="rId86" Type="http://schemas.openxmlformats.org/officeDocument/2006/relationships/image" Target="../media/image45.png"/><Relationship Id="rId94" Type="http://schemas.openxmlformats.org/officeDocument/2006/relationships/image" Target="../media/image49.png"/><Relationship Id="rId4" Type="http://schemas.openxmlformats.org/officeDocument/2006/relationships/image" Target="../media/image4.gif"/><Relationship Id="rId9"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OU-2.jpg"/>
          <p:cNvPicPr preferRelativeResize="0"/>
          <p:nvPr/>
        </p:nvPicPr>
        <p:blipFill rotWithShape="1">
          <a:blip r:embed="rId3">
            <a:alphaModFix/>
          </a:blip>
          <a:srcRect/>
          <a:stretch/>
        </p:blipFill>
        <p:spPr>
          <a:xfrm>
            <a:off x="1359" y="0"/>
            <a:ext cx="9141293"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4" descr="bottom-black with gold.pdf"/>
          <p:cNvPicPr preferRelativeResize="0"/>
          <p:nvPr/>
        </p:nvPicPr>
        <p:blipFill rotWithShape="1">
          <a:blip r:embed="rId3">
            <a:alphaModFix/>
          </a:blip>
          <a:srcRect/>
          <a:stretch/>
        </p:blipFill>
        <p:spPr>
          <a:xfrm>
            <a:off x="0" y="4686300"/>
            <a:ext cx="9143998" cy="457200"/>
          </a:xfrm>
          <a:prstGeom prst="rect">
            <a:avLst/>
          </a:prstGeom>
          <a:noFill/>
          <a:ln>
            <a:noFill/>
          </a:ln>
        </p:spPr>
      </p:pic>
      <p:sp>
        <p:nvSpPr>
          <p:cNvPr id="91" name="Google Shape;91;p14"/>
          <p:cNvSpPr txBox="1">
            <a:spLocks noGrp="1"/>
          </p:cNvSpPr>
          <p:nvPr>
            <p:ph type="ctrTitle" idx="4294967295"/>
          </p:nvPr>
        </p:nvSpPr>
        <p:spPr>
          <a:xfrm>
            <a:off x="1421008" y="394239"/>
            <a:ext cx="6301984" cy="2127102"/>
          </a:xfrm>
          <a:prstGeom prst="rect">
            <a:avLst/>
          </a:prstGeom>
        </p:spPr>
        <p:txBody>
          <a:bodyPr spcFirstLastPara="1" wrap="square" lIns="91425" tIns="45700" rIns="91425" bIns="45700" anchor="ctr" anchorCtr="0">
            <a:noAutofit/>
          </a:bodyPr>
          <a:lstStyle/>
          <a:p>
            <a:pPr lvl="0"/>
            <a:r>
              <a:rPr lang="en-US" sz="3200" dirty="0"/>
              <a:t>Day of market predictions based on S&amp;P 500 Historical data</a:t>
            </a:r>
            <a:endParaRPr sz="3200" dirty="0"/>
          </a:p>
        </p:txBody>
      </p:sp>
      <p:sp>
        <p:nvSpPr>
          <p:cNvPr id="92" name="Google Shape;92;p14"/>
          <p:cNvSpPr txBox="1">
            <a:spLocks noGrp="1"/>
          </p:cNvSpPr>
          <p:nvPr>
            <p:ph type="subTitle" idx="4294967295"/>
          </p:nvPr>
        </p:nvSpPr>
        <p:spPr>
          <a:xfrm>
            <a:off x="2025300" y="2837520"/>
            <a:ext cx="4920106" cy="1050086"/>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2400" dirty="0"/>
              <a:t>Presentation: </a:t>
            </a:r>
            <a:endParaRPr sz="2400" dirty="0"/>
          </a:p>
          <a:p>
            <a:pPr marL="0" lvl="0" indent="0" algn="ctr" rtl="0">
              <a:spcBef>
                <a:spcPts val="640"/>
              </a:spcBef>
              <a:spcAft>
                <a:spcPts val="0"/>
              </a:spcAft>
              <a:buNone/>
            </a:pPr>
            <a:r>
              <a:rPr lang="en-US" sz="2400" dirty="0"/>
              <a:t>Anthony Calandra</a:t>
            </a:r>
            <a:endParaRPr sz="2400" dirty="0"/>
          </a:p>
        </p:txBody>
      </p:sp>
      <p:sp>
        <p:nvSpPr>
          <p:cNvPr id="93" name="Google Shape;93;p14"/>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OU-Bar-1.png"/>
          <p:cNvPicPr preferRelativeResize="0"/>
          <p:nvPr/>
        </p:nvPicPr>
        <p:blipFill rotWithShape="1">
          <a:blip r:embed="rId3">
            <a:alphaModFix/>
          </a:blip>
          <a:srcRect/>
          <a:stretch/>
        </p:blipFill>
        <p:spPr>
          <a:xfrm>
            <a:off x="3048" y="0"/>
            <a:ext cx="9140949" cy="914400"/>
          </a:xfrm>
          <a:prstGeom prst="rect">
            <a:avLst/>
          </a:prstGeom>
          <a:noFill/>
          <a:ln>
            <a:noFill/>
          </a:ln>
        </p:spPr>
      </p:pic>
      <p:sp>
        <p:nvSpPr>
          <p:cNvPr id="99" name="Google Shape;99;p15"/>
          <p:cNvSpPr txBox="1">
            <a:spLocks noGrp="1"/>
          </p:cNvSpPr>
          <p:nvPr>
            <p:ph type="subTitle" idx="1"/>
          </p:nvPr>
        </p:nvSpPr>
        <p:spPr>
          <a:xfrm>
            <a:off x="611841" y="1176618"/>
            <a:ext cx="7176159" cy="3333031"/>
          </a:xfrm>
          <a:prstGeom prst="rect">
            <a:avLst/>
          </a:prstGeom>
          <a:noFill/>
          <a:ln>
            <a:noFill/>
          </a:ln>
        </p:spPr>
        <p:txBody>
          <a:bodyPr spcFirstLastPara="1" wrap="square" lIns="91425" tIns="45700" rIns="91425" bIns="45700" anchor="t" anchorCtr="0">
            <a:noAutofit/>
          </a:bodyPr>
          <a:lstStyle/>
          <a:p>
            <a:pPr marL="1028700" lvl="2" indent="0" algn="l">
              <a:spcBef>
                <a:spcPts val="0"/>
              </a:spcBef>
              <a:buClr>
                <a:srgbClr val="000000"/>
              </a:buClr>
              <a:buSzPts val="1800"/>
            </a:pPr>
            <a:r>
              <a:rPr lang="en-US" sz="1400" dirty="0">
                <a:solidFill>
                  <a:srgbClr val="000000"/>
                </a:solidFill>
              </a:rPr>
              <a:t>Problem: For casual traders who play the market as a hobby or a side avenue for added income, tracking optimal times to buy and sell can be time consuming and often impractical. This can lead to woefully sub-optimal portfolio management.</a:t>
            </a:r>
          </a:p>
          <a:p>
            <a:pPr marL="1028700" lvl="2" indent="0" algn="l">
              <a:spcBef>
                <a:spcPts val="0"/>
              </a:spcBef>
              <a:buClr>
                <a:srgbClr val="000000"/>
              </a:buClr>
              <a:buSzPts val="1800"/>
            </a:pPr>
            <a:endParaRPr lang="en-US" sz="1400" dirty="0">
              <a:solidFill>
                <a:srgbClr val="000000"/>
              </a:solidFill>
            </a:endParaRPr>
          </a:p>
          <a:p>
            <a:pPr marL="1028700" lvl="2" indent="0" algn="l">
              <a:spcBef>
                <a:spcPts val="0"/>
              </a:spcBef>
              <a:buClr>
                <a:srgbClr val="000000"/>
              </a:buClr>
              <a:buSzPts val="1800"/>
            </a:pPr>
            <a:r>
              <a:rPr lang="en-US" sz="1400" dirty="0">
                <a:solidFill>
                  <a:srgbClr val="000000"/>
                </a:solidFill>
              </a:rPr>
              <a:t>Hypothesis: Using historical data from the S&amp;P 500, specifically, the last 5 years performance of each stock. I’m delving into the idea that you can use predict what will be good buying and selling days, as well, days to avoid the market based on the previous days historical data. This assumes that a historically good or poor day on the market will allude to consistent market influences that will cause predictable ebbs and flows in the market. </a:t>
            </a:r>
          </a:p>
        </p:txBody>
      </p:sp>
      <p:sp>
        <p:nvSpPr>
          <p:cNvPr id="100" name="Google Shape;100;p15"/>
          <p:cNvSpPr txBox="1">
            <a:spLocks noGrp="1"/>
          </p:cNvSpPr>
          <p:nvPr>
            <p:ph type="ctrTitle"/>
          </p:nvPr>
        </p:nvSpPr>
        <p:spPr>
          <a:xfrm>
            <a:off x="333925" y="0"/>
            <a:ext cx="5975400" cy="847500"/>
          </a:xfrm>
          <a:prstGeom prst="rect">
            <a:avLst/>
          </a:prstGeom>
          <a:noFill/>
          <a:ln>
            <a:noFill/>
          </a:ln>
        </p:spPr>
        <p:txBody>
          <a:bodyPr spcFirstLastPara="1" wrap="square" lIns="91425" tIns="45700" rIns="91425" bIns="45700" anchor="ctr" anchorCtr="0">
            <a:noAutofit/>
          </a:bodyPr>
          <a:lstStyle/>
          <a:p>
            <a:pPr lvl="0" algn="l">
              <a:buClr>
                <a:srgbClr val="FFFFFF"/>
              </a:buClr>
              <a:buSzPts val="3400"/>
            </a:pPr>
            <a:r>
              <a:rPr lang="en-US" sz="3000" dirty="0">
                <a:solidFill>
                  <a:srgbClr val="FFFFFF"/>
                </a:solidFill>
              </a:rPr>
              <a:t>Hypothesis</a:t>
            </a:r>
            <a:endParaRPr sz="3000" dirty="0">
              <a:solidFill>
                <a:srgbClr val="FFFFFF"/>
              </a:solidFill>
            </a:endParaRPr>
          </a:p>
        </p:txBody>
      </p:sp>
      <p:sp>
        <p:nvSpPr>
          <p:cNvPr id="101" name="Google Shape;101;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OU-Bar-1.png"/>
          <p:cNvPicPr preferRelativeResize="0"/>
          <p:nvPr/>
        </p:nvPicPr>
        <p:blipFill rotWithShape="1">
          <a:blip r:embed="rId3">
            <a:alphaModFix/>
          </a:blip>
          <a:srcRect/>
          <a:stretch/>
        </p:blipFill>
        <p:spPr>
          <a:xfrm>
            <a:off x="3048" y="0"/>
            <a:ext cx="9140949" cy="914400"/>
          </a:xfrm>
          <a:prstGeom prst="rect">
            <a:avLst/>
          </a:prstGeom>
          <a:noFill/>
          <a:ln>
            <a:noFill/>
          </a:ln>
        </p:spPr>
      </p:pic>
      <p:sp>
        <p:nvSpPr>
          <p:cNvPr id="99" name="Google Shape;99;p15"/>
          <p:cNvSpPr txBox="1">
            <a:spLocks noGrp="1"/>
          </p:cNvSpPr>
          <p:nvPr>
            <p:ph type="subTitle" idx="1"/>
          </p:nvPr>
        </p:nvSpPr>
        <p:spPr>
          <a:xfrm>
            <a:off x="611841" y="1176618"/>
            <a:ext cx="7335371" cy="3765176"/>
          </a:xfrm>
          <a:prstGeom prst="rect">
            <a:avLst/>
          </a:prstGeom>
          <a:noFill/>
          <a:ln>
            <a:noFill/>
          </a:ln>
        </p:spPr>
        <p:txBody>
          <a:bodyPr spcFirstLastPara="1" wrap="square" lIns="91425" tIns="45700" rIns="91425" bIns="45700" anchor="t" anchorCtr="0">
            <a:noAutofit/>
          </a:bodyPr>
          <a:lstStyle/>
          <a:p>
            <a:pPr marL="1028700" lvl="2" indent="0" algn="l">
              <a:spcBef>
                <a:spcPts val="0"/>
              </a:spcBef>
              <a:buClr>
                <a:srgbClr val="000000"/>
              </a:buClr>
              <a:buSzPts val="1800"/>
            </a:pPr>
            <a:r>
              <a:rPr lang="en-US" sz="2000" dirty="0">
                <a:solidFill>
                  <a:srgbClr val="000000"/>
                </a:solidFill>
              </a:rPr>
              <a:t>Preprocessing</a:t>
            </a:r>
          </a:p>
          <a:p>
            <a:pPr marL="1200150" lvl="2" indent="-171450" algn="l">
              <a:spcBef>
                <a:spcPts val="0"/>
              </a:spcBef>
              <a:buClr>
                <a:srgbClr val="000000"/>
              </a:buClr>
              <a:buSzPts val="1800"/>
              <a:buFont typeface="Arial" panose="020B0604020202020204" pitchFamily="34" charset="0"/>
              <a:buChar char="•"/>
            </a:pPr>
            <a:r>
              <a:rPr lang="en-US" sz="1000" dirty="0">
                <a:solidFill>
                  <a:srgbClr val="000000"/>
                </a:solidFill>
              </a:rPr>
              <a:t>Truncating Date column: This is done by using simple base python code</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This is done to remove the last slash and year from the date, as they aren’t relevant and get in the way of later preprocessing</a:t>
            </a:r>
          </a:p>
          <a:p>
            <a:pPr marL="1657350" lvl="3" indent="-171450" algn="l">
              <a:spcBef>
                <a:spcPts val="0"/>
              </a:spcBef>
              <a:buClr>
                <a:srgbClr val="000000"/>
              </a:buClr>
              <a:buSzPts val="1800"/>
              <a:buFont typeface="Arial" panose="020B0604020202020204" pitchFamily="34" charset="0"/>
              <a:buChar char="•"/>
            </a:pPr>
            <a:endParaRPr lang="en-US" sz="1000" dirty="0">
              <a:solidFill>
                <a:srgbClr val="000000"/>
              </a:solidFill>
            </a:endParaRPr>
          </a:p>
          <a:p>
            <a:pPr marL="1200150" lvl="2" indent="-171450" algn="l">
              <a:spcBef>
                <a:spcPts val="0"/>
              </a:spcBef>
              <a:buClr>
                <a:srgbClr val="000000"/>
              </a:buClr>
              <a:buSzPts val="1800"/>
              <a:buFont typeface="Arial" panose="020B0604020202020204" pitchFamily="34" charset="0"/>
              <a:buChar char="•"/>
            </a:pPr>
            <a:r>
              <a:rPr lang="en-US" sz="1000" dirty="0">
                <a:solidFill>
                  <a:srgbClr val="000000"/>
                </a:solidFill>
              </a:rPr>
              <a:t>Data encoding: This is done using </a:t>
            </a:r>
            <a:r>
              <a:rPr lang="en-US" sz="1000" dirty="0" err="1">
                <a:solidFill>
                  <a:srgbClr val="000000"/>
                </a:solidFill>
              </a:rPr>
              <a:t>sklearn’s</a:t>
            </a:r>
            <a:r>
              <a:rPr lang="en-US" sz="1000" dirty="0">
                <a:solidFill>
                  <a:srgbClr val="000000"/>
                </a:solidFill>
              </a:rPr>
              <a:t> preprocessing library</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This casts the truncated date and Name columns into int64 values fit for training models later.</a:t>
            </a:r>
          </a:p>
          <a:p>
            <a:pPr marL="1657350" lvl="3" indent="-171450" algn="l">
              <a:spcBef>
                <a:spcPts val="0"/>
              </a:spcBef>
              <a:buClr>
                <a:srgbClr val="000000"/>
              </a:buClr>
              <a:buSzPts val="1800"/>
              <a:buFont typeface="Arial" panose="020B0604020202020204" pitchFamily="34" charset="0"/>
              <a:buChar char="•"/>
            </a:pPr>
            <a:endParaRPr lang="en-US" sz="1000" dirty="0">
              <a:solidFill>
                <a:srgbClr val="000000"/>
              </a:solidFill>
            </a:endParaRPr>
          </a:p>
          <a:p>
            <a:pPr marL="1200150" lvl="2" indent="-171450" algn="l">
              <a:spcBef>
                <a:spcPts val="0"/>
              </a:spcBef>
              <a:buClr>
                <a:srgbClr val="000000"/>
              </a:buClr>
              <a:buSzPts val="1800"/>
              <a:buFont typeface="Arial" panose="020B0604020202020204" pitchFamily="34" charset="0"/>
              <a:buChar char="•"/>
            </a:pPr>
            <a:r>
              <a:rPr lang="en-US" sz="1050" dirty="0">
                <a:solidFill>
                  <a:srgbClr val="000000"/>
                </a:solidFill>
              </a:rPr>
              <a:t>“clustering” data: here I “cluster” all data from the same day into a single row by taking the mean of all stock performance on a specific day (e.g. 2/28) for all stocks across all 5 years</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Taking the average of all performance across 5 years along with the standard deviate which is used show a consistent rise or fall in stock market health on that day</a:t>
            </a:r>
          </a:p>
          <a:p>
            <a:pPr marL="1657350" lvl="3" indent="-171450" algn="l">
              <a:spcBef>
                <a:spcPts val="0"/>
              </a:spcBef>
              <a:buClr>
                <a:srgbClr val="000000"/>
              </a:buClr>
              <a:buSzPts val="1800"/>
              <a:buFont typeface="Arial" panose="020B0604020202020204" pitchFamily="34" charset="0"/>
              <a:buChar char="•"/>
            </a:pPr>
            <a:endParaRPr lang="en-US" sz="1000" dirty="0">
              <a:solidFill>
                <a:srgbClr val="000000"/>
              </a:solidFill>
            </a:endParaRPr>
          </a:p>
          <a:p>
            <a:pPr marL="1200150" lvl="2" indent="-171450" algn="l">
              <a:spcBef>
                <a:spcPts val="0"/>
              </a:spcBef>
              <a:buClr>
                <a:srgbClr val="000000"/>
              </a:buClr>
              <a:buSzPts val="1800"/>
              <a:buFont typeface="Arial" panose="020B0604020202020204" pitchFamily="34" charset="0"/>
              <a:buChar char="•"/>
            </a:pPr>
            <a:r>
              <a:rPr lang="en-US" sz="1050" dirty="0">
                <a:solidFill>
                  <a:srgbClr val="000000"/>
                </a:solidFill>
              </a:rPr>
              <a:t>I then create a </a:t>
            </a:r>
            <a:r>
              <a:rPr lang="en-US" sz="1050" dirty="0" err="1">
                <a:solidFill>
                  <a:srgbClr val="000000"/>
                </a:solidFill>
              </a:rPr>
              <a:t>DataFrame</a:t>
            </a:r>
            <a:r>
              <a:rPr lang="en-US" sz="1050" dirty="0">
                <a:solidFill>
                  <a:srgbClr val="000000"/>
                </a:solidFill>
              </a:rPr>
              <a:t> to be a response variable for my later model</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This response variable is a classification of the following stock market day</a:t>
            </a:r>
          </a:p>
          <a:p>
            <a:pPr marL="2114550" lvl="4" indent="-171450" algn="l">
              <a:spcBef>
                <a:spcPts val="0"/>
              </a:spcBef>
              <a:buClr>
                <a:srgbClr val="000000"/>
              </a:buClr>
              <a:buSzPts val="1800"/>
              <a:buFont typeface="Arial" panose="020B0604020202020204" pitchFamily="34" charset="0"/>
              <a:buChar char="•"/>
            </a:pPr>
            <a:r>
              <a:rPr lang="en-US" sz="1000" dirty="0">
                <a:solidFill>
                  <a:srgbClr val="000000"/>
                </a:solidFill>
              </a:rPr>
              <a:t>Buy, Pass, Sell</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This is done by taking the mean and standard deviation for, open, high, low, close information for the S&amp;P 500 over the last 5 years</a:t>
            </a:r>
          </a:p>
          <a:p>
            <a:pPr marL="1657350" lvl="3" indent="-171450" algn="l">
              <a:spcBef>
                <a:spcPts val="0"/>
              </a:spcBef>
              <a:buClr>
                <a:srgbClr val="000000"/>
              </a:buClr>
              <a:buSzPts val="1800"/>
              <a:buFont typeface="Arial" panose="020B0604020202020204" pitchFamily="34" charset="0"/>
              <a:buChar char="•"/>
            </a:pPr>
            <a:r>
              <a:rPr lang="en-US" sz="1000" dirty="0">
                <a:solidFill>
                  <a:srgbClr val="000000"/>
                </a:solidFill>
              </a:rPr>
              <a:t>So If the current days mean, open, high, low, close are all higher than the mean + ½ standard deviation then next day will be a predicated sell day</a:t>
            </a:r>
          </a:p>
          <a:p>
            <a:pPr marL="1657350" lvl="3" indent="-171450" algn="l">
              <a:spcBef>
                <a:spcPts val="0"/>
              </a:spcBef>
              <a:buClr>
                <a:srgbClr val="000000"/>
              </a:buClr>
              <a:buSzPts val="1800"/>
              <a:buFont typeface="Arial" panose="020B0604020202020204" pitchFamily="34" charset="0"/>
              <a:buChar char="•"/>
            </a:pPr>
            <a:endParaRPr lang="en-US" sz="1000" dirty="0">
              <a:solidFill>
                <a:srgbClr val="000000"/>
              </a:solidFill>
            </a:endParaRPr>
          </a:p>
          <a:p>
            <a:pPr marL="1200150" lvl="2" indent="-171450" algn="l">
              <a:spcBef>
                <a:spcPts val="0"/>
              </a:spcBef>
              <a:buClr>
                <a:srgbClr val="000000"/>
              </a:buClr>
              <a:buSzPts val="1800"/>
              <a:buFont typeface="Arial" panose="020B0604020202020204" pitchFamily="34" charset="0"/>
              <a:buChar char="•"/>
            </a:pPr>
            <a:r>
              <a:rPr lang="en-US" sz="1400" dirty="0">
                <a:solidFill>
                  <a:srgbClr val="000000"/>
                </a:solidFill>
              </a:rPr>
              <a:t>The data is then split into 80/20 Training Testing datasets</a:t>
            </a:r>
          </a:p>
          <a:p>
            <a:pPr marL="1200150" lvl="2" indent="-171450" algn="l">
              <a:spcBef>
                <a:spcPts val="0"/>
              </a:spcBef>
              <a:buClr>
                <a:srgbClr val="000000"/>
              </a:buClr>
              <a:buSzPts val="1800"/>
              <a:buFont typeface="Arial" panose="020B0604020202020204" pitchFamily="34" charset="0"/>
              <a:buChar char="•"/>
            </a:pPr>
            <a:endParaRPr lang="en-US" sz="1400" dirty="0">
              <a:solidFill>
                <a:srgbClr val="000000"/>
              </a:solidFill>
            </a:endParaRPr>
          </a:p>
          <a:p>
            <a:pPr marL="1028700" lvl="2" indent="0" algn="l">
              <a:spcBef>
                <a:spcPts val="0"/>
              </a:spcBef>
              <a:buClr>
                <a:srgbClr val="000000"/>
              </a:buClr>
              <a:buSzPts val="1800"/>
            </a:pPr>
            <a:endParaRPr lang="en-US" sz="1000" dirty="0">
              <a:solidFill>
                <a:srgbClr val="000000"/>
              </a:solidFill>
            </a:endParaRPr>
          </a:p>
        </p:txBody>
      </p:sp>
      <p:sp>
        <p:nvSpPr>
          <p:cNvPr id="100" name="Google Shape;100;p15"/>
          <p:cNvSpPr txBox="1">
            <a:spLocks noGrp="1"/>
          </p:cNvSpPr>
          <p:nvPr>
            <p:ph type="ctrTitle"/>
          </p:nvPr>
        </p:nvSpPr>
        <p:spPr>
          <a:xfrm>
            <a:off x="333925" y="0"/>
            <a:ext cx="5975400" cy="847500"/>
          </a:xfrm>
          <a:prstGeom prst="rect">
            <a:avLst/>
          </a:prstGeom>
          <a:noFill/>
          <a:ln>
            <a:noFill/>
          </a:ln>
        </p:spPr>
        <p:txBody>
          <a:bodyPr spcFirstLastPara="1" wrap="square" lIns="91425" tIns="45700" rIns="91425" bIns="45700" anchor="ctr" anchorCtr="0">
            <a:noAutofit/>
          </a:bodyPr>
          <a:lstStyle/>
          <a:p>
            <a:pPr lvl="0" algn="l">
              <a:buClr>
                <a:srgbClr val="FFFFFF"/>
              </a:buClr>
              <a:buSzPts val="3400"/>
            </a:pPr>
            <a:r>
              <a:rPr lang="en-US" sz="3000" dirty="0">
                <a:solidFill>
                  <a:srgbClr val="FFFFFF"/>
                </a:solidFill>
              </a:rPr>
              <a:t>Model</a:t>
            </a:r>
            <a:endParaRPr sz="3000" dirty="0">
              <a:solidFill>
                <a:srgbClr val="FFFFFF"/>
              </a:solidFill>
            </a:endParaRPr>
          </a:p>
        </p:txBody>
      </p:sp>
      <p:sp>
        <p:nvSpPr>
          <p:cNvPr id="101" name="Google Shape;101;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365898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OU-Bar-1.png"/>
          <p:cNvPicPr preferRelativeResize="0"/>
          <p:nvPr/>
        </p:nvPicPr>
        <p:blipFill rotWithShape="1">
          <a:blip r:embed="rId3">
            <a:alphaModFix/>
          </a:blip>
          <a:srcRect/>
          <a:stretch/>
        </p:blipFill>
        <p:spPr>
          <a:xfrm>
            <a:off x="3048" y="0"/>
            <a:ext cx="9140949" cy="914400"/>
          </a:xfrm>
          <a:prstGeom prst="rect">
            <a:avLst/>
          </a:prstGeom>
          <a:noFill/>
          <a:ln>
            <a:noFill/>
          </a:ln>
        </p:spPr>
      </p:pic>
      <p:sp>
        <p:nvSpPr>
          <p:cNvPr id="99" name="Google Shape;99;p15"/>
          <p:cNvSpPr txBox="1">
            <a:spLocks noGrp="1"/>
          </p:cNvSpPr>
          <p:nvPr>
            <p:ph type="subTitle" idx="1"/>
          </p:nvPr>
        </p:nvSpPr>
        <p:spPr>
          <a:xfrm>
            <a:off x="611841" y="1176618"/>
            <a:ext cx="7241241" cy="3590645"/>
          </a:xfrm>
          <a:prstGeom prst="rect">
            <a:avLst/>
          </a:prstGeom>
          <a:noFill/>
          <a:ln>
            <a:noFill/>
          </a:ln>
        </p:spPr>
        <p:txBody>
          <a:bodyPr spcFirstLastPara="1" wrap="square" lIns="91425" tIns="45700" rIns="91425" bIns="45700" anchor="t" anchorCtr="0">
            <a:noAutofit/>
          </a:bodyPr>
          <a:lstStyle/>
          <a:p>
            <a:pPr marL="1200150" lvl="2" indent="-171450" algn="l">
              <a:spcBef>
                <a:spcPts val="0"/>
              </a:spcBef>
              <a:buClr>
                <a:srgbClr val="000000"/>
              </a:buClr>
              <a:buSzPts val="1800"/>
              <a:buFont typeface="Arial" panose="020B0604020202020204" pitchFamily="34" charset="0"/>
              <a:buChar char="•"/>
            </a:pPr>
            <a:endParaRPr lang="en-US" sz="1400" dirty="0">
              <a:solidFill>
                <a:srgbClr val="000000"/>
              </a:solidFill>
            </a:endParaRPr>
          </a:p>
          <a:p>
            <a:pPr marL="1028700" lvl="2" indent="0" algn="l">
              <a:spcBef>
                <a:spcPts val="0"/>
              </a:spcBef>
              <a:buClr>
                <a:srgbClr val="000000"/>
              </a:buClr>
              <a:buSzPts val="1800"/>
            </a:pPr>
            <a:endParaRPr lang="en-US" sz="1000" dirty="0">
              <a:solidFill>
                <a:srgbClr val="000000"/>
              </a:solidFill>
            </a:endParaRPr>
          </a:p>
        </p:txBody>
      </p:sp>
      <p:sp>
        <p:nvSpPr>
          <p:cNvPr id="100" name="Google Shape;100;p15"/>
          <p:cNvSpPr txBox="1">
            <a:spLocks noGrp="1"/>
          </p:cNvSpPr>
          <p:nvPr>
            <p:ph type="ctrTitle"/>
          </p:nvPr>
        </p:nvSpPr>
        <p:spPr>
          <a:xfrm>
            <a:off x="333925" y="0"/>
            <a:ext cx="5975400" cy="847500"/>
          </a:xfrm>
          <a:prstGeom prst="rect">
            <a:avLst/>
          </a:prstGeom>
          <a:noFill/>
          <a:ln>
            <a:noFill/>
          </a:ln>
        </p:spPr>
        <p:txBody>
          <a:bodyPr spcFirstLastPara="1" wrap="square" lIns="91425" tIns="45700" rIns="91425" bIns="45700" anchor="ctr" anchorCtr="0">
            <a:noAutofit/>
          </a:bodyPr>
          <a:lstStyle/>
          <a:p>
            <a:pPr lvl="0" algn="l">
              <a:buClr>
                <a:srgbClr val="FFFFFF"/>
              </a:buClr>
              <a:buSzPts val="3400"/>
            </a:pPr>
            <a:r>
              <a:rPr lang="en-US" sz="3000" dirty="0">
                <a:solidFill>
                  <a:srgbClr val="FFFFFF"/>
                </a:solidFill>
              </a:rPr>
              <a:t>Model</a:t>
            </a:r>
            <a:endParaRPr sz="3000" dirty="0">
              <a:solidFill>
                <a:srgbClr val="FFFFFF"/>
              </a:solidFill>
            </a:endParaRPr>
          </a:p>
        </p:txBody>
      </p:sp>
      <p:sp>
        <p:nvSpPr>
          <p:cNvPr id="101" name="Google Shape;101;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3" name="Picture 2" descr="A close up of a lamp&#10;&#10;Description automatically generated">
            <a:extLst>
              <a:ext uri="{FF2B5EF4-FFF2-40B4-BE49-F238E27FC236}">
                <a16:creationId xmlns:a16="http://schemas.microsoft.com/office/drawing/2014/main" id="{CC814A5E-1C85-4A9A-B45C-ABC5B86EF2BC}"/>
              </a:ext>
            </a:extLst>
          </p:cNvPr>
          <p:cNvPicPr>
            <a:picLocks noChangeAspect="1"/>
          </p:cNvPicPr>
          <p:nvPr/>
        </p:nvPicPr>
        <p:blipFill>
          <a:blip r:embed="rId4"/>
          <a:stretch>
            <a:fillRect/>
          </a:stretch>
        </p:blipFill>
        <p:spPr>
          <a:xfrm>
            <a:off x="1895475" y="1147762"/>
            <a:ext cx="5353050" cy="2847975"/>
          </a:xfrm>
          <a:prstGeom prst="rect">
            <a:avLst/>
          </a:prstGeom>
        </p:spPr>
      </p:pic>
      <p:sp>
        <p:nvSpPr>
          <p:cNvPr id="4" name="TextBox 3">
            <a:extLst>
              <a:ext uri="{FF2B5EF4-FFF2-40B4-BE49-F238E27FC236}">
                <a16:creationId xmlns:a16="http://schemas.microsoft.com/office/drawing/2014/main" id="{83983F48-86C2-4E47-AFC0-2A2BF1A1463B}"/>
              </a:ext>
            </a:extLst>
          </p:cNvPr>
          <p:cNvSpPr txBox="1"/>
          <p:nvPr/>
        </p:nvSpPr>
        <p:spPr>
          <a:xfrm>
            <a:off x="3058926" y="3210485"/>
            <a:ext cx="826994" cy="307777"/>
          </a:xfrm>
          <a:prstGeom prst="rect">
            <a:avLst/>
          </a:prstGeom>
          <a:noFill/>
        </p:spPr>
        <p:txBody>
          <a:bodyPr wrap="square" rtlCol="0">
            <a:spAutoFit/>
          </a:bodyPr>
          <a:lstStyle/>
          <a:p>
            <a:r>
              <a:rPr lang="en-US" dirty="0"/>
              <a:t>Sell</a:t>
            </a:r>
          </a:p>
        </p:txBody>
      </p:sp>
      <p:sp>
        <p:nvSpPr>
          <p:cNvPr id="6" name="TextBox 5">
            <a:extLst>
              <a:ext uri="{FF2B5EF4-FFF2-40B4-BE49-F238E27FC236}">
                <a16:creationId xmlns:a16="http://schemas.microsoft.com/office/drawing/2014/main" id="{C0865FA6-71D9-4397-B76A-C80C670A90D9}"/>
              </a:ext>
            </a:extLst>
          </p:cNvPr>
          <p:cNvSpPr txBox="1"/>
          <p:nvPr/>
        </p:nvSpPr>
        <p:spPr>
          <a:xfrm>
            <a:off x="4010585" y="3210484"/>
            <a:ext cx="658906" cy="307777"/>
          </a:xfrm>
          <a:prstGeom prst="rect">
            <a:avLst/>
          </a:prstGeom>
          <a:noFill/>
        </p:spPr>
        <p:txBody>
          <a:bodyPr wrap="square" rtlCol="0">
            <a:spAutoFit/>
          </a:bodyPr>
          <a:lstStyle/>
          <a:p>
            <a:r>
              <a:rPr lang="en-US" dirty="0"/>
              <a:t>Pass</a:t>
            </a:r>
          </a:p>
        </p:txBody>
      </p:sp>
      <p:sp>
        <p:nvSpPr>
          <p:cNvPr id="7" name="TextBox 6">
            <a:extLst>
              <a:ext uri="{FF2B5EF4-FFF2-40B4-BE49-F238E27FC236}">
                <a16:creationId xmlns:a16="http://schemas.microsoft.com/office/drawing/2014/main" id="{9CAE8C84-E3BA-4597-BCCD-53AC2AC38E78}"/>
              </a:ext>
            </a:extLst>
          </p:cNvPr>
          <p:cNvSpPr txBox="1"/>
          <p:nvPr/>
        </p:nvSpPr>
        <p:spPr>
          <a:xfrm>
            <a:off x="5049371" y="3210485"/>
            <a:ext cx="632012" cy="307777"/>
          </a:xfrm>
          <a:prstGeom prst="rect">
            <a:avLst/>
          </a:prstGeom>
          <a:noFill/>
        </p:spPr>
        <p:txBody>
          <a:bodyPr wrap="square" rtlCol="0">
            <a:spAutoFit/>
          </a:bodyPr>
          <a:lstStyle/>
          <a:p>
            <a:r>
              <a:rPr lang="en-US" dirty="0"/>
              <a:t>Buy</a:t>
            </a:r>
          </a:p>
        </p:txBody>
      </p:sp>
      <mc:AlternateContent xmlns:mc="http://schemas.openxmlformats.org/markup-compatibility/2006" xmlns:p14="http://schemas.microsoft.com/office/powerpoint/2010/main">
        <mc:Choice Requires="p14">
          <p:contentPart p14:bwMode="auto" r:id="rId5">
            <p14:nvContentPartPr>
              <p14:cNvPr id="126" name="Ink 125">
                <a:extLst>
                  <a:ext uri="{FF2B5EF4-FFF2-40B4-BE49-F238E27FC236}">
                    <a16:creationId xmlns:a16="http://schemas.microsoft.com/office/drawing/2014/main" id="{C1469113-1620-4F05-9A13-95ED2E2EBF5F}"/>
                  </a:ext>
                </a:extLst>
              </p14:cNvPr>
              <p14:cNvContentPartPr/>
              <p14:nvPr/>
            </p14:nvContentPartPr>
            <p14:xfrm>
              <a:off x="3883860" y="1936726"/>
              <a:ext cx="76680" cy="1647000"/>
            </p14:xfrm>
          </p:contentPart>
        </mc:Choice>
        <mc:Fallback xmlns="">
          <p:pic>
            <p:nvPicPr>
              <p:cNvPr id="126" name="Ink 125">
                <a:extLst>
                  <a:ext uri="{FF2B5EF4-FFF2-40B4-BE49-F238E27FC236}">
                    <a16:creationId xmlns:a16="http://schemas.microsoft.com/office/drawing/2014/main" id="{C1469113-1620-4F05-9A13-95ED2E2EBF5F}"/>
                  </a:ext>
                </a:extLst>
              </p:cNvPr>
              <p:cNvPicPr/>
              <p:nvPr/>
            </p:nvPicPr>
            <p:blipFill>
              <a:blip r:embed="rId6"/>
              <a:stretch>
                <a:fillRect/>
              </a:stretch>
            </p:blipFill>
            <p:spPr>
              <a:xfrm>
                <a:off x="3874860" y="1928086"/>
                <a:ext cx="94320" cy="1664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7" name="Ink 126">
                <a:extLst>
                  <a:ext uri="{FF2B5EF4-FFF2-40B4-BE49-F238E27FC236}">
                    <a16:creationId xmlns:a16="http://schemas.microsoft.com/office/drawing/2014/main" id="{A962C31E-59BD-4A95-B94F-201C56225212}"/>
                  </a:ext>
                </a:extLst>
              </p14:cNvPr>
              <p14:cNvContentPartPr/>
              <p14:nvPr/>
            </p14:nvContentPartPr>
            <p14:xfrm>
              <a:off x="4712580" y="1889926"/>
              <a:ext cx="35280" cy="1713960"/>
            </p14:xfrm>
          </p:contentPart>
        </mc:Choice>
        <mc:Fallback xmlns="">
          <p:pic>
            <p:nvPicPr>
              <p:cNvPr id="127" name="Ink 126">
                <a:extLst>
                  <a:ext uri="{FF2B5EF4-FFF2-40B4-BE49-F238E27FC236}">
                    <a16:creationId xmlns:a16="http://schemas.microsoft.com/office/drawing/2014/main" id="{A962C31E-59BD-4A95-B94F-201C56225212}"/>
                  </a:ext>
                </a:extLst>
              </p:cNvPr>
              <p:cNvPicPr/>
              <p:nvPr/>
            </p:nvPicPr>
            <p:blipFill>
              <a:blip r:embed="rId8"/>
              <a:stretch>
                <a:fillRect/>
              </a:stretch>
            </p:blipFill>
            <p:spPr>
              <a:xfrm>
                <a:off x="4703940" y="1881286"/>
                <a:ext cx="52920" cy="1731600"/>
              </a:xfrm>
              <a:prstGeom prst="rect">
                <a:avLst/>
              </a:prstGeom>
            </p:spPr>
          </p:pic>
        </mc:Fallback>
      </mc:AlternateContent>
      <p:grpSp>
        <p:nvGrpSpPr>
          <p:cNvPr id="151" name="Group 150">
            <a:extLst>
              <a:ext uri="{FF2B5EF4-FFF2-40B4-BE49-F238E27FC236}">
                <a16:creationId xmlns:a16="http://schemas.microsoft.com/office/drawing/2014/main" id="{1A67C344-0223-4C1D-9C9D-C496D97F08E5}"/>
              </a:ext>
            </a:extLst>
          </p:cNvPr>
          <p:cNvGrpSpPr/>
          <p:nvPr/>
        </p:nvGrpSpPr>
        <p:grpSpPr>
          <a:xfrm>
            <a:off x="2796300" y="2191606"/>
            <a:ext cx="1119600" cy="1392120"/>
            <a:chOff x="2796300" y="2191606"/>
            <a:chExt cx="1119600" cy="1392120"/>
          </a:xfrm>
        </p:grpSpPr>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6995AA24-987A-4D02-91DD-3447B3CCB634}"/>
                    </a:ext>
                  </a:extLst>
                </p14:cNvPr>
                <p14:cNvContentPartPr/>
                <p14:nvPr/>
              </p14:nvContentPartPr>
              <p14:xfrm>
                <a:off x="2796300" y="3469606"/>
                <a:ext cx="135360" cy="107280"/>
              </p14:xfrm>
            </p:contentPart>
          </mc:Choice>
          <mc:Fallback xmlns="">
            <p:pic>
              <p:nvPicPr>
                <p:cNvPr id="18" name="Ink 17">
                  <a:extLst>
                    <a:ext uri="{FF2B5EF4-FFF2-40B4-BE49-F238E27FC236}">
                      <a16:creationId xmlns:a16="http://schemas.microsoft.com/office/drawing/2014/main" id="{6995AA24-987A-4D02-91DD-3447B3CCB634}"/>
                    </a:ext>
                  </a:extLst>
                </p:cNvPr>
                <p:cNvPicPr/>
                <p:nvPr/>
              </p:nvPicPr>
              <p:blipFill>
                <a:blip r:embed="rId10"/>
                <a:stretch>
                  <a:fillRect/>
                </a:stretch>
              </p:blipFill>
              <p:spPr>
                <a:xfrm>
                  <a:off x="2787660" y="3460606"/>
                  <a:ext cx="1530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61CA280A-CE5A-4D7F-9601-AFA3DA238B7C}"/>
                    </a:ext>
                  </a:extLst>
                </p14:cNvPr>
                <p14:cNvContentPartPr/>
                <p14:nvPr/>
              </p14:nvContentPartPr>
              <p14:xfrm>
                <a:off x="2956140" y="3431086"/>
                <a:ext cx="237600" cy="152640"/>
              </p14:xfrm>
            </p:contentPart>
          </mc:Choice>
          <mc:Fallback xmlns="">
            <p:pic>
              <p:nvPicPr>
                <p:cNvPr id="19" name="Ink 18">
                  <a:extLst>
                    <a:ext uri="{FF2B5EF4-FFF2-40B4-BE49-F238E27FC236}">
                      <a16:creationId xmlns:a16="http://schemas.microsoft.com/office/drawing/2014/main" id="{61CA280A-CE5A-4D7F-9601-AFA3DA238B7C}"/>
                    </a:ext>
                  </a:extLst>
                </p:cNvPr>
                <p:cNvPicPr/>
                <p:nvPr/>
              </p:nvPicPr>
              <p:blipFill>
                <a:blip r:embed="rId12"/>
                <a:stretch>
                  <a:fillRect/>
                </a:stretch>
              </p:blipFill>
              <p:spPr>
                <a:xfrm>
                  <a:off x="2947500" y="3422446"/>
                  <a:ext cx="25524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99BDFAAF-87B7-454A-97AF-36D39EA8CF05}"/>
                    </a:ext>
                  </a:extLst>
                </p14:cNvPr>
                <p14:cNvContentPartPr/>
                <p14:nvPr/>
              </p14:nvContentPartPr>
              <p14:xfrm>
                <a:off x="3285540" y="3437566"/>
                <a:ext cx="123480" cy="146160"/>
              </p14:xfrm>
            </p:contentPart>
          </mc:Choice>
          <mc:Fallback xmlns="">
            <p:pic>
              <p:nvPicPr>
                <p:cNvPr id="20" name="Ink 19">
                  <a:extLst>
                    <a:ext uri="{FF2B5EF4-FFF2-40B4-BE49-F238E27FC236}">
                      <a16:creationId xmlns:a16="http://schemas.microsoft.com/office/drawing/2014/main" id="{99BDFAAF-87B7-454A-97AF-36D39EA8CF05}"/>
                    </a:ext>
                  </a:extLst>
                </p:cNvPr>
                <p:cNvPicPr/>
                <p:nvPr/>
              </p:nvPicPr>
              <p:blipFill>
                <a:blip r:embed="rId14"/>
                <a:stretch>
                  <a:fillRect/>
                </a:stretch>
              </p:blipFill>
              <p:spPr>
                <a:xfrm>
                  <a:off x="3276540" y="3428566"/>
                  <a:ext cx="1411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D2605D0B-B345-4D14-8156-F9E8A3E89F70}"/>
                    </a:ext>
                  </a:extLst>
                </p14:cNvPr>
                <p14:cNvContentPartPr/>
                <p14:nvPr/>
              </p14:nvContentPartPr>
              <p14:xfrm>
                <a:off x="3472380" y="3378886"/>
                <a:ext cx="124560" cy="164520"/>
              </p14:xfrm>
            </p:contentPart>
          </mc:Choice>
          <mc:Fallback xmlns="">
            <p:pic>
              <p:nvPicPr>
                <p:cNvPr id="22" name="Ink 21">
                  <a:extLst>
                    <a:ext uri="{FF2B5EF4-FFF2-40B4-BE49-F238E27FC236}">
                      <a16:creationId xmlns:a16="http://schemas.microsoft.com/office/drawing/2014/main" id="{D2605D0B-B345-4D14-8156-F9E8A3E89F70}"/>
                    </a:ext>
                  </a:extLst>
                </p:cNvPr>
                <p:cNvPicPr/>
                <p:nvPr/>
              </p:nvPicPr>
              <p:blipFill>
                <a:blip r:embed="rId16"/>
                <a:stretch>
                  <a:fillRect/>
                </a:stretch>
              </p:blipFill>
              <p:spPr>
                <a:xfrm>
                  <a:off x="3463740" y="3369886"/>
                  <a:ext cx="1422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F3E87D97-D4D2-4836-AF48-09AA1C44FC40}"/>
                    </a:ext>
                  </a:extLst>
                </p14:cNvPr>
                <p14:cNvContentPartPr/>
                <p14:nvPr/>
              </p14:nvContentPartPr>
              <p14:xfrm>
                <a:off x="3164220" y="3223006"/>
                <a:ext cx="96840" cy="44640"/>
              </p14:xfrm>
            </p:contentPart>
          </mc:Choice>
          <mc:Fallback xmlns="">
            <p:pic>
              <p:nvPicPr>
                <p:cNvPr id="21" name="Ink 20">
                  <a:extLst>
                    <a:ext uri="{FF2B5EF4-FFF2-40B4-BE49-F238E27FC236}">
                      <a16:creationId xmlns:a16="http://schemas.microsoft.com/office/drawing/2014/main" id="{F3E87D97-D4D2-4836-AF48-09AA1C44FC40}"/>
                    </a:ext>
                  </a:extLst>
                </p:cNvPr>
                <p:cNvPicPr/>
                <p:nvPr/>
              </p:nvPicPr>
              <p:blipFill>
                <a:blip r:embed="rId18"/>
                <a:stretch>
                  <a:fillRect/>
                </a:stretch>
              </p:blipFill>
              <p:spPr>
                <a:xfrm>
                  <a:off x="3155580" y="3214366"/>
                  <a:ext cx="1144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90ADB8AB-0086-46AF-A978-FC76157E05FC}"/>
                    </a:ext>
                  </a:extLst>
                </p14:cNvPr>
                <p14:cNvContentPartPr/>
                <p14:nvPr/>
              </p14:nvContentPartPr>
              <p14:xfrm>
                <a:off x="3312540" y="3128686"/>
                <a:ext cx="69480" cy="132120"/>
              </p14:xfrm>
            </p:contentPart>
          </mc:Choice>
          <mc:Fallback xmlns="">
            <p:pic>
              <p:nvPicPr>
                <p:cNvPr id="23" name="Ink 22">
                  <a:extLst>
                    <a:ext uri="{FF2B5EF4-FFF2-40B4-BE49-F238E27FC236}">
                      <a16:creationId xmlns:a16="http://schemas.microsoft.com/office/drawing/2014/main" id="{90ADB8AB-0086-46AF-A978-FC76157E05FC}"/>
                    </a:ext>
                  </a:extLst>
                </p:cNvPr>
                <p:cNvPicPr/>
                <p:nvPr/>
              </p:nvPicPr>
              <p:blipFill>
                <a:blip r:embed="rId20"/>
                <a:stretch>
                  <a:fillRect/>
                </a:stretch>
              </p:blipFill>
              <p:spPr>
                <a:xfrm>
                  <a:off x="3303540" y="3120046"/>
                  <a:ext cx="871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25">
                  <a:extLst>
                    <a:ext uri="{FF2B5EF4-FFF2-40B4-BE49-F238E27FC236}">
                      <a16:creationId xmlns:a16="http://schemas.microsoft.com/office/drawing/2014/main" id="{4B950554-7375-4894-B872-CAF7E64B570C}"/>
                    </a:ext>
                  </a:extLst>
                </p14:cNvPr>
                <p14:cNvContentPartPr/>
                <p14:nvPr/>
              </p14:nvContentPartPr>
              <p14:xfrm>
                <a:off x="3363660" y="2942926"/>
                <a:ext cx="300600" cy="499680"/>
              </p14:xfrm>
            </p:contentPart>
          </mc:Choice>
          <mc:Fallback xmlns="">
            <p:pic>
              <p:nvPicPr>
                <p:cNvPr id="26" name="Ink 25">
                  <a:extLst>
                    <a:ext uri="{FF2B5EF4-FFF2-40B4-BE49-F238E27FC236}">
                      <a16:creationId xmlns:a16="http://schemas.microsoft.com/office/drawing/2014/main" id="{4B950554-7375-4894-B872-CAF7E64B570C}"/>
                    </a:ext>
                  </a:extLst>
                </p:cNvPr>
                <p:cNvPicPr/>
                <p:nvPr/>
              </p:nvPicPr>
              <p:blipFill>
                <a:blip r:embed="rId22"/>
                <a:stretch>
                  <a:fillRect/>
                </a:stretch>
              </p:blipFill>
              <p:spPr>
                <a:xfrm>
                  <a:off x="3355020" y="2934286"/>
                  <a:ext cx="31824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7" name="Ink 106">
                  <a:extLst>
                    <a:ext uri="{FF2B5EF4-FFF2-40B4-BE49-F238E27FC236}">
                      <a16:creationId xmlns:a16="http://schemas.microsoft.com/office/drawing/2014/main" id="{B1F012EC-B5EF-401B-A0B3-939CA5DDF938}"/>
                    </a:ext>
                  </a:extLst>
                </p14:cNvPr>
                <p14:cNvContentPartPr/>
                <p14:nvPr/>
              </p14:nvContentPartPr>
              <p14:xfrm>
                <a:off x="3441060" y="2844646"/>
                <a:ext cx="182880" cy="254880"/>
              </p14:xfrm>
            </p:contentPart>
          </mc:Choice>
          <mc:Fallback xmlns="">
            <p:pic>
              <p:nvPicPr>
                <p:cNvPr id="107" name="Ink 106">
                  <a:extLst>
                    <a:ext uri="{FF2B5EF4-FFF2-40B4-BE49-F238E27FC236}">
                      <a16:creationId xmlns:a16="http://schemas.microsoft.com/office/drawing/2014/main" id="{B1F012EC-B5EF-401B-A0B3-939CA5DDF938}"/>
                    </a:ext>
                  </a:extLst>
                </p:cNvPr>
                <p:cNvPicPr/>
                <p:nvPr/>
              </p:nvPicPr>
              <p:blipFill>
                <a:blip r:embed="rId24"/>
                <a:stretch>
                  <a:fillRect/>
                </a:stretch>
              </p:blipFill>
              <p:spPr>
                <a:xfrm>
                  <a:off x="3432420" y="2836006"/>
                  <a:ext cx="2005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9" name="Ink 108">
                  <a:extLst>
                    <a:ext uri="{FF2B5EF4-FFF2-40B4-BE49-F238E27FC236}">
                      <a16:creationId xmlns:a16="http://schemas.microsoft.com/office/drawing/2014/main" id="{BAFE1B7E-F6C5-4493-9679-AF16D00B59C9}"/>
                    </a:ext>
                  </a:extLst>
                </p14:cNvPr>
                <p14:cNvContentPartPr/>
                <p14:nvPr/>
              </p14:nvContentPartPr>
              <p14:xfrm>
                <a:off x="3479580" y="2759686"/>
                <a:ext cx="117360" cy="151560"/>
              </p14:xfrm>
            </p:contentPart>
          </mc:Choice>
          <mc:Fallback xmlns="">
            <p:pic>
              <p:nvPicPr>
                <p:cNvPr id="109" name="Ink 108">
                  <a:extLst>
                    <a:ext uri="{FF2B5EF4-FFF2-40B4-BE49-F238E27FC236}">
                      <a16:creationId xmlns:a16="http://schemas.microsoft.com/office/drawing/2014/main" id="{BAFE1B7E-F6C5-4493-9679-AF16D00B59C9}"/>
                    </a:ext>
                  </a:extLst>
                </p:cNvPr>
                <p:cNvPicPr/>
                <p:nvPr/>
              </p:nvPicPr>
              <p:blipFill>
                <a:blip r:embed="rId26"/>
                <a:stretch>
                  <a:fillRect/>
                </a:stretch>
              </p:blipFill>
              <p:spPr>
                <a:xfrm>
                  <a:off x="3470940" y="2751046"/>
                  <a:ext cx="135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8" name="Ink 117">
                  <a:extLst>
                    <a:ext uri="{FF2B5EF4-FFF2-40B4-BE49-F238E27FC236}">
                      <a16:creationId xmlns:a16="http://schemas.microsoft.com/office/drawing/2014/main" id="{13A5E41E-479C-4E62-BE21-638D90C287EF}"/>
                    </a:ext>
                  </a:extLst>
                </p14:cNvPr>
                <p14:cNvContentPartPr/>
                <p14:nvPr/>
              </p14:nvContentPartPr>
              <p14:xfrm>
                <a:off x="3531420" y="2667526"/>
                <a:ext cx="99360" cy="163080"/>
              </p14:xfrm>
            </p:contentPart>
          </mc:Choice>
          <mc:Fallback xmlns="">
            <p:pic>
              <p:nvPicPr>
                <p:cNvPr id="118" name="Ink 117">
                  <a:extLst>
                    <a:ext uri="{FF2B5EF4-FFF2-40B4-BE49-F238E27FC236}">
                      <a16:creationId xmlns:a16="http://schemas.microsoft.com/office/drawing/2014/main" id="{13A5E41E-479C-4E62-BE21-638D90C287EF}"/>
                    </a:ext>
                  </a:extLst>
                </p:cNvPr>
                <p:cNvPicPr/>
                <p:nvPr/>
              </p:nvPicPr>
              <p:blipFill>
                <a:blip r:embed="rId28"/>
                <a:stretch>
                  <a:fillRect/>
                </a:stretch>
              </p:blipFill>
              <p:spPr>
                <a:xfrm>
                  <a:off x="3522780" y="2658886"/>
                  <a:ext cx="1170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9" name="Ink 118">
                  <a:extLst>
                    <a:ext uri="{FF2B5EF4-FFF2-40B4-BE49-F238E27FC236}">
                      <a16:creationId xmlns:a16="http://schemas.microsoft.com/office/drawing/2014/main" id="{8610C4EE-F1C5-4E32-B767-6D39C0DB6D9F}"/>
                    </a:ext>
                  </a:extLst>
                </p14:cNvPr>
                <p14:cNvContentPartPr/>
                <p14:nvPr/>
              </p14:nvContentPartPr>
              <p14:xfrm>
                <a:off x="3565260" y="2593726"/>
                <a:ext cx="58680" cy="75600"/>
              </p14:xfrm>
            </p:contentPart>
          </mc:Choice>
          <mc:Fallback xmlns="">
            <p:pic>
              <p:nvPicPr>
                <p:cNvPr id="119" name="Ink 118">
                  <a:extLst>
                    <a:ext uri="{FF2B5EF4-FFF2-40B4-BE49-F238E27FC236}">
                      <a16:creationId xmlns:a16="http://schemas.microsoft.com/office/drawing/2014/main" id="{8610C4EE-F1C5-4E32-B767-6D39C0DB6D9F}"/>
                    </a:ext>
                  </a:extLst>
                </p:cNvPr>
                <p:cNvPicPr/>
                <p:nvPr/>
              </p:nvPicPr>
              <p:blipFill>
                <a:blip r:embed="rId30"/>
                <a:stretch>
                  <a:fillRect/>
                </a:stretch>
              </p:blipFill>
              <p:spPr>
                <a:xfrm>
                  <a:off x="3556620" y="2584726"/>
                  <a:ext cx="763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8" name="Ink 127">
                  <a:extLst>
                    <a:ext uri="{FF2B5EF4-FFF2-40B4-BE49-F238E27FC236}">
                      <a16:creationId xmlns:a16="http://schemas.microsoft.com/office/drawing/2014/main" id="{6A295201-287D-4AB0-81DE-CA3FE11F437E}"/>
                    </a:ext>
                  </a:extLst>
                </p14:cNvPr>
                <p14:cNvContentPartPr/>
                <p14:nvPr/>
              </p14:nvContentPartPr>
              <p14:xfrm>
                <a:off x="3590100" y="3025366"/>
                <a:ext cx="300240" cy="345240"/>
              </p14:xfrm>
            </p:contentPart>
          </mc:Choice>
          <mc:Fallback xmlns="">
            <p:pic>
              <p:nvPicPr>
                <p:cNvPr id="128" name="Ink 127">
                  <a:extLst>
                    <a:ext uri="{FF2B5EF4-FFF2-40B4-BE49-F238E27FC236}">
                      <a16:creationId xmlns:a16="http://schemas.microsoft.com/office/drawing/2014/main" id="{6A295201-287D-4AB0-81DE-CA3FE11F437E}"/>
                    </a:ext>
                  </a:extLst>
                </p:cNvPr>
                <p:cNvPicPr/>
                <p:nvPr/>
              </p:nvPicPr>
              <p:blipFill>
                <a:blip r:embed="rId32"/>
                <a:stretch>
                  <a:fillRect/>
                </a:stretch>
              </p:blipFill>
              <p:spPr>
                <a:xfrm>
                  <a:off x="3581460" y="3016366"/>
                  <a:ext cx="3178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29" name="Ink 128">
                  <a:extLst>
                    <a:ext uri="{FF2B5EF4-FFF2-40B4-BE49-F238E27FC236}">
                      <a16:creationId xmlns:a16="http://schemas.microsoft.com/office/drawing/2014/main" id="{9752AE57-3E2C-4190-9B7E-CB4BACFDDD83}"/>
                    </a:ext>
                  </a:extLst>
                </p14:cNvPr>
                <p14:cNvContentPartPr/>
                <p14:nvPr/>
              </p14:nvContentPartPr>
              <p14:xfrm>
                <a:off x="3569940" y="2897566"/>
                <a:ext cx="345960" cy="313560"/>
              </p14:xfrm>
            </p:contentPart>
          </mc:Choice>
          <mc:Fallback xmlns="">
            <p:pic>
              <p:nvPicPr>
                <p:cNvPr id="129" name="Ink 128">
                  <a:extLst>
                    <a:ext uri="{FF2B5EF4-FFF2-40B4-BE49-F238E27FC236}">
                      <a16:creationId xmlns:a16="http://schemas.microsoft.com/office/drawing/2014/main" id="{9752AE57-3E2C-4190-9B7E-CB4BACFDDD83}"/>
                    </a:ext>
                  </a:extLst>
                </p:cNvPr>
                <p:cNvPicPr/>
                <p:nvPr/>
              </p:nvPicPr>
              <p:blipFill>
                <a:blip r:embed="rId34"/>
                <a:stretch>
                  <a:fillRect/>
                </a:stretch>
              </p:blipFill>
              <p:spPr>
                <a:xfrm>
                  <a:off x="3560940" y="2888566"/>
                  <a:ext cx="3636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30" name="Ink 129">
                  <a:extLst>
                    <a:ext uri="{FF2B5EF4-FFF2-40B4-BE49-F238E27FC236}">
                      <a16:creationId xmlns:a16="http://schemas.microsoft.com/office/drawing/2014/main" id="{3A0603CC-DD7D-4F9F-9092-558D0CA2813B}"/>
                    </a:ext>
                  </a:extLst>
                </p14:cNvPr>
                <p14:cNvContentPartPr/>
                <p14:nvPr/>
              </p14:nvContentPartPr>
              <p14:xfrm>
                <a:off x="3610260" y="2816926"/>
                <a:ext cx="289440" cy="221400"/>
              </p14:xfrm>
            </p:contentPart>
          </mc:Choice>
          <mc:Fallback xmlns="">
            <p:pic>
              <p:nvPicPr>
                <p:cNvPr id="130" name="Ink 129">
                  <a:extLst>
                    <a:ext uri="{FF2B5EF4-FFF2-40B4-BE49-F238E27FC236}">
                      <a16:creationId xmlns:a16="http://schemas.microsoft.com/office/drawing/2014/main" id="{3A0603CC-DD7D-4F9F-9092-558D0CA2813B}"/>
                    </a:ext>
                  </a:extLst>
                </p:cNvPr>
                <p:cNvPicPr/>
                <p:nvPr/>
              </p:nvPicPr>
              <p:blipFill>
                <a:blip r:embed="rId36"/>
                <a:stretch>
                  <a:fillRect/>
                </a:stretch>
              </p:blipFill>
              <p:spPr>
                <a:xfrm>
                  <a:off x="3601260" y="2807926"/>
                  <a:ext cx="3070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31" name="Ink 130">
                  <a:extLst>
                    <a:ext uri="{FF2B5EF4-FFF2-40B4-BE49-F238E27FC236}">
                      <a16:creationId xmlns:a16="http://schemas.microsoft.com/office/drawing/2014/main" id="{250453DA-B2A5-4D53-BA70-7F7973EBF6D6}"/>
                    </a:ext>
                  </a:extLst>
                </p14:cNvPr>
                <p14:cNvContentPartPr/>
                <p14:nvPr/>
              </p14:nvContentPartPr>
              <p14:xfrm>
                <a:off x="3596940" y="2668966"/>
                <a:ext cx="266760" cy="237240"/>
              </p14:xfrm>
            </p:contentPart>
          </mc:Choice>
          <mc:Fallback xmlns="">
            <p:pic>
              <p:nvPicPr>
                <p:cNvPr id="131" name="Ink 130">
                  <a:extLst>
                    <a:ext uri="{FF2B5EF4-FFF2-40B4-BE49-F238E27FC236}">
                      <a16:creationId xmlns:a16="http://schemas.microsoft.com/office/drawing/2014/main" id="{250453DA-B2A5-4D53-BA70-7F7973EBF6D6}"/>
                    </a:ext>
                  </a:extLst>
                </p:cNvPr>
                <p:cNvPicPr/>
                <p:nvPr/>
              </p:nvPicPr>
              <p:blipFill>
                <a:blip r:embed="rId38"/>
                <a:stretch>
                  <a:fillRect/>
                </a:stretch>
              </p:blipFill>
              <p:spPr>
                <a:xfrm>
                  <a:off x="3587940" y="2660326"/>
                  <a:ext cx="284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32" name="Ink 131">
                  <a:extLst>
                    <a:ext uri="{FF2B5EF4-FFF2-40B4-BE49-F238E27FC236}">
                      <a16:creationId xmlns:a16="http://schemas.microsoft.com/office/drawing/2014/main" id="{45C77A12-8B7D-4331-A022-4CF041C10866}"/>
                    </a:ext>
                  </a:extLst>
                </p14:cNvPr>
                <p14:cNvContentPartPr/>
                <p14:nvPr/>
              </p14:nvContentPartPr>
              <p14:xfrm>
                <a:off x="3623580" y="2474206"/>
                <a:ext cx="216720" cy="172440"/>
              </p14:xfrm>
            </p:contentPart>
          </mc:Choice>
          <mc:Fallback xmlns="">
            <p:pic>
              <p:nvPicPr>
                <p:cNvPr id="132" name="Ink 131">
                  <a:extLst>
                    <a:ext uri="{FF2B5EF4-FFF2-40B4-BE49-F238E27FC236}">
                      <a16:creationId xmlns:a16="http://schemas.microsoft.com/office/drawing/2014/main" id="{45C77A12-8B7D-4331-A022-4CF041C10866}"/>
                    </a:ext>
                  </a:extLst>
                </p:cNvPr>
                <p:cNvPicPr/>
                <p:nvPr/>
              </p:nvPicPr>
              <p:blipFill>
                <a:blip r:embed="rId40"/>
                <a:stretch>
                  <a:fillRect/>
                </a:stretch>
              </p:blipFill>
              <p:spPr>
                <a:xfrm>
                  <a:off x="3614940" y="2465206"/>
                  <a:ext cx="23436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33" name="Ink 132">
                  <a:extLst>
                    <a:ext uri="{FF2B5EF4-FFF2-40B4-BE49-F238E27FC236}">
                      <a16:creationId xmlns:a16="http://schemas.microsoft.com/office/drawing/2014/main" id="{17399956-A106-48CE-BEB6-75AB3ED75339}"/>
                    </a:ext>
                  </a:extLst>
                </p14:cNvPr>
                <p14:cNvContentPartPr/>
                <p14:nvPr/>
              </p14:nvContentPartPr>
              <p14:xfrm>
                <a:off x="3717900" y="2319406"/>
                <a:ext cx="110880" cy="104400"/>
              </p14:xfrm>
            </p:contentPart>
          </mc:Choice>
          <mc:Fallback xmlns="">
            <p:pic>
              <p:nvPicPr>
                <p:cNvPr id="133" name="Ink 132">
                  <a:extLst>
                    <a:ext uri="{FF2B5EF4-FFF2-40B4-BE49-F238E27FC236}">
                      <a16:creationId xmlns:a16="http://schemas.microsoft.com/office/drawing/2014/main" id="{17399956-A106-48CE-BEB6-75AB3ED75339}"/>
                    </a:ext>
                  </a:extLst>
                </p:cNvPr>
                <p:cNvPicPr/>
                <p:nvPr/>
              </p:nvPicPr>
              <p:blipFill>
                <a:blip r:embed="rId42"/>
                <a:stretch>
                  <a:fillRect/>
                </a:stretch>
              </p:blipFill>
              <p:spPr>
                <a:xfrm>
                  <a:off x="3708900" y="2310406"/>
                  <a:ext cx="1285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35" name="Ink 134">
                  <a:extLst>
                    <a:ext uri="{FF2B5EF4-FFF2-40B4-BE49-F238E27FC236}">
                      <a16:creationId xmlns:a16="http://schemas.microsoft.com/office/drawing/2014/main" id="{F0492B72-60F0-4670-8972-3BF7964CF247}"/>
                    </a:ext>
                  </a:extLst>
                </p14:cNvPr>
                <p14:cNvContentPartPr/>
                <p14:nvPr/>
              </p14:nvContentPartPr>
              <p14:xfrm>
                <a:off x="3778380" y="2191606"/>
                <a:ext cx="45360" cy="96120"/>
              </p14:xfrm>
            </p:contentPart>
          </mc:Choice>
          <mc:Fallback xmlns="">
            <p:pic>
              <p:nvPicPr>
                <p:cNvPr id="135" name="Ink 134">
                  <a:extLst>
                    <a:ext uri="{FF2B5EF4-FFF2-40B4-BE49-F238E27FC236}">
                      <a16:creationId xmlns:a16="http://schemas.microsoft.com/office/drawing/2014/main" id="{F0492B72-60F0-4670-8972-3BF7964CF247}"/>
                    </a:ext>
                  </a:extLst>
                </p:cNvPr>
                <p:cNvPicPr/>
                <p:nvPr/>
              </p:nvPicPr>
              <p:blipFill>
                <a:blip r:embed="rId44"/>
                <a:stretch>
                  <a:fillRect/>
                </a:stretch>
              </p:blipFill>
              <p:spPr>
                <a:xfrm>
                  <a:off x="3769380" y="2182606"/>
                  <a:ext cx="630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39" name="Ink 138">
                  <a:extLst>
                    <a:ext uri="{FF2B5EF4-FFF2-40B4-BE49-F238E27FC236}">
                      <a16:creationId xmlns:a16="http://schemas.microsoft.com/office/drawing/2014/main" id="{DB4D1693-751E-4B71-934E-EA5355E6149B}"/>
                    </a:ext>
                  </a:extLst>
                </p14:cNvPr>
                <p14:cNvContentPartPr/>
                <p14:nvPr/>
              </p14:nvContentPartPr>
              <p14:xfrm>
                <a:off x="3690900" y="2426686"/>
                <a:ext cx="177120" cy="105480"/>
              </p14:xfrm>
            </p:contentPart>
          </mc:Choice>
          <mc:Fallback xmlns="">
            <p:pic>
              <p:nvPicPr>
                <p:cNvPr id="139" name="Ink 138">
                  <a:extLst>
                    <a:ext uri="{FF2B5EF4-FFF2-40B4-BE49-F238E27FC236}">
                      <a16:creationId xmlns:a16="http://schemas.microsoft.com/office/drawing/2014/main" id="{DB4D1693-751E-4B71-934E-EA5355E6149B}"/>
                    </a:ext>
                  </a:extLst>
                </p:cNvPr>
                <p:cNvPicPr/>
                <p:nvPr/>
              </p:nvPicPr>
              <p:blipFill>
                <a:blip r:embed="rId46"/>
                <a:stretch>
                  <a:fillRect/>
                </a:stretch>
              </p:blipFill>
              <p:spPr>
                <a:xfrm>
                  <a:off x="3681900" y="2418046"/>
                  <a:ext cx="194760" cy="123120"/>
                </a:xfrm>
                <a:prstGeom prst="rect">
                  <a:avLst/>
                </a:prstGeom>
              </p:spPr>
            </p:pic>
          </mc:Fallback>
        </mc:AlternateContent>
      </p:grpSp>
      <p:grpSp>
        <p:nvGrpSpPr>
          <p:cNvPr id="150" name="Group 149">
            <a:extLst>
              <a:ext uri="{FF2B5EF4-FFF2-40B4-BE49-F238E27FC236}">
                <a16:creationId xmlns:a16="http://schemas.microsoft.com/office/drawing/2014/main" id="{5C514227-4FB3-4920-8A5F-5FC547671A77}"/>
              </a:ext>
            </a:extLst>
          </p:cNvPr>
          <p:cNvGrpSpPr/>
          <p:nvPr/>
        </p:nvGrpSpPr>
        <p:grpSpPr>
          <a:xfrm>
            <a:off x="4690620" y="2010166"/>
            <a:ext cx="1209600" cy="1566720"/>
            <a:chOff x="4690620" y="2010166"/>
            <a:chExt cx="1209600" cy="1566720"/>
          </a:xfrm>
        </p:grpSpPr>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B2E584E0-4169-4DDE-8081-B5948D73AE7D}"/>
                    </a:ext>
                  </a:extLst>
                </p14:cNvPr>
                <p14:cNvContentPartPr/>
                <p14:nvPr/>
              </p14:nvContentPartPr>
              <p14:xfrm>
                <a:off x="5015340" y="3420286"/>
                <a:ext cx="98640" cy="82800"/>
              </p14:xfrm>
            </p:contentPart>
          </mc:Choice>
          <mc:Fallback xmlns="">
            <p:pic>
              <p:nvPicPr>
                <p:cNvPr id="29" name="Ink 28">
                  <a:extLst>
                    <a:ext uri="{FF2B5EF4-FFF2-40B4-BE49-F238E27FC236}">
                      <a16:creationId xmlns:a16="http://schemas.microsoft.com/office/drawing/2014/main" id="{B2E584E0-4169-4DDE-8081-B5948D73AE7D}"/>
                    </a:ext>
                  </a:extLst>
                </p:cNvPr>
                <p:cNvPicPr/>
                <p:nvPr/>
              </p:nvPicPr>
              <p:blipFill>
                <a:blip r:embed="rId48"/>
                <a:stretch>
                  <a:fillRect/>
                </a:stretch>
              </p:blipFill>
              <p:spPr>
                <a:xfrm>
                  <a:off x="5006700" y="3411286"/>
                  <a:ext cx="1162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6D1909CB-E9A2-4301-8A57-36BAF8A70053}"/>
                    </a:ext>
                  </a:extLst>
                </p14:cNvPr>
                <p14:cNvContentPartPr/>
                <p14:nvPr/>
              </p14:nvContentPartPr>
              <p14:xfrm>
                <a:off x="5203980" y="3189166"/>
                <a:ext cx="116640" cy="78480"/>
              </p14:xfrm>
            </p:contentPart>
          </mc:Choice>
          <mc:Fallback xmlns="">
            <p:pic>
              <p:nvPicPr>
                <p:cNvPr id="30" name="Ink 29">
                  <a:extLst>
                    <a:ext uri="{FF2B5EF4-FFF2-40B4-BE49-F238E27FC236}">
                      <a16:creationId xmlns:a16="http://schemas.microsoft.com/office/drawing/2014/main" id="{6D1909CB-E9A2-4301-8A57-36BAF8A70053}"/>
                    </a:ext>
                  </a:extLst>
                </p:cNvPr>
                <p:cNvPicPr/>
                <p:nvPr/>
              </p:nvPicPr>
              <p:blipFill>
                <a:blip r:embed="rId50"/>
                <a:stretch>
                  <a:fillRect/>
                </a:stretch>
              </p:blipFill>
              <p:spPr>
                <a:xfrm>
                  <a:off x="5194980" y="3180526"/>
                  <a:ext cx="13428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 30">
                  <a:extLst>
                    <a:ext uri="{FF2B5EF4-FFF2-40B4-BE49-F238E27FC236}">
                      <a16:creationId xmlns:a16="http://schemas.microsoft.com/office/drawing/2014/main" id="{2D04AEAB-6F82-4D8F-9B98-8CA39C91DEBE}"/>
                    </a:ext>
                  </a:extLst>
                </p14:cNvPr>
                <p14:cNvContentPartPr/>
                <p14:nvPr/>
              </p14:nvContentPartPr>
              <p14:xfrm>
                <a:off x="5075820" y="3466366"/>
                <a:ext cx="131400" cy="90360"/>
              </p14:xfrm>
            </p:contentPart>
          </mc:Choice>
          <mc:Fallback xmlns="">
            <p:pic>
              <p:nvPicPr>
                <p:cNvPr id="31" name="Ink 30">
                  <a:extLst>
                    <a:ext uri="{FF2B5EF4-FFF2-40B4-BE49-F238E27FC236}">
                      <a16:creationId xmlns:a16="http://schemas.microsoft.com/office/drawing/2014/main" id="{2D04AEAB-6F82-4D8F-9B98-8CA39C91DEBE}"/>
                    </a:ext>
                  </a:extLst>
                </p:cNvPr>
                <p:cNvPicPr/>
                <p:nvPr/>
              </p:nvPicPr>
              <p:blipFill>
                <a:blip r:embed="rId52"/>
                <a:stretch>
                  <a:fillRect/>
                </a:stretch>
              </p:blipFill>
              <p:spPr>
                <a:xfrm>
                  <a:off x="5067180" y="3457726"/>
                  <a:ext cx="1490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6" name="Ink 95">
                  <a:extLst>
                    <a:ext uri="{FF2B5EF4-FFF2-40B4-BE49-F238E27FC236}">
                      <a16:creationId xmlns:a16="http://schemas.microsoft.com/office/drawing/2014/main" id="{D8A2F42E-CD4B-427E-BDC5-3F0651099E6A}"/>
                    </a:ext>
                  </a:extLst>
                </p14:cNvPr>
                <p14:cNvContentPartPr/>
                <p14:nvPr/>
              </p14:nvContentPartPr>
              <p14:xfrm>
                <a:off x="5297940" y="3236326"/>
                <a:ext cx="110160" cy="71640"/>
              </p14:xfrm>
            </p:contentPart>
          </mc:Choice>
          <mc:Fallback xmlns="">
            <p:pic>
              <p:nvPicPr>
                <p:cNvPr id="96" name="Ink 95">
                  <a:extLst>
                    <a:ext uri="{FF2B5EF4-FFF2-40B4-BE49-F238E27FC236}">
                      <a16:creationId xmlns:a16="http://schemas.microsoft.com/office/drawing/2014/main" id="{D8A2F42E-CD4B-427E-BDC5-3F0651099E6A}"/>
                    </a:ext>
                  </a:extLst>
                </p:cNvPr>
                <p:cNvPicPr/>
                <p:nvPr/>
              </p:nvPicPr>
              <p:blipFill>
                <a:blip r:embed="rId54"/>
                <a:stretch>
                  <a:fillRect/>
                </a:stretch>
              </p:blipFill>
              <p:spPr>
                <a:xfrm>
                  <a:off x="5288940" y="3227326"/>
                  <a:ext cx="1278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7" name="Ink 96">
                  <a:extLst>
                    <a:ext uri="{FF2B5EF4-FFF2-40B4-BE49-F238E27FC236}">
                      <a16:creationId xmlns:a16="http://schemas.microsoft.com/office/drawing/2014/main" id="{624EA542-1E8B-43AC-A3A7-6383AFB769F9}"/>
                    </a:ext>
                  </a:extLst>
                </p14:cNvPr>
                <p14:cNvContentPartPr/>
                <p14:nvPr/>
              </p14:nvContentPartPr>
              <p14:xfrm>
                <a:off x="5237460" y="3464206"/>
                <a:ext cx="115920" cy="45360"/>
              </p14:xfrm>
            </p:contentPart>
          </mc:Choice>
          <mc:Fallback xmlns="">
            <p:pic>
              <p:nvPicPr>
                <p:cNvPr id="97" name="Ink 96">
                  <a:extLst>
                    <a:ext uri="{FF2B5EF4-FFF2-40B4-BE49-F238E27FC236}">
                      <a16:creationId xmlns:a16="http://schemas.microsoft.com/office/drawing/2014/main" id="{624EA542-1E8B-43AC-A3A7-6383AFB769F9}"/>
                    </a:ext>
                  </a:extLst>
                </p:cNvPr>
                <p:cNvPicPr/>
                <p:nvPr/>
              </p:nvPicPr>
              <p:blipFill>
                <a:blip r:embed="rId56"/>
                <a:stretch>
                  <a:fillRect/>
                </a:stretch>
              </p:blipFill>
              <p:spPr>
                <a:xfrm>
                  <a:off x="5228460" y="3455566"/>
                  <a:ext cx="1335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2" name="Ink 101">
                  <a:extLst>
                    <a:ext uri="{FF2B5EF4-FFF2-40B4-BE49-F238E27FC236}">
                      <a16:creationId xmlns:a16="http://schemas.microsoft.com/office/drawing/2014/main" id="{E96B7FCD-9450-457F-9702-48283623C1CF}"/>
                    </a:ext>
                  </a:extLst>
                </p14:cNvPr>
                <p14:cNvContentPartPr/>
                <p14:nvPr/>
              </p14:nvContentPartPr>
              <p14:xfrm>
                <a:off x="5452740" y="3315526"/>
                <a:ext cx="81360" cy="66600"/>
              </p14:xfrm>
            </p:contentPart>
          </mc:Choice>
          <mc:Fallback xmlns="">
            <p:pic>
              <p:nvPicPr>
                <p:cNvPr id="102" name="Ink 101">
                  <a:extLst>
                    <a:ext uri="{FF2B5EF4-FFF2-40B4-BE49-F238E27FC236}">
                      <a16:creationId xmlns:a16="http://schemas.microsoft.com/office/drawing/2014/main" id="{E96B7FCD-9450-457F-9702-48283623C1CF}"/>
                    </a:ext>
                  </a:extLst>
                </p:cNvPr>
                <p:cNvPicPr/>
                <p:nvPr/>
              </p:nvPicPr>
              <p:blipFill>
                <a:blip r:embed="rId58"/>
                <a:stretch>
                  <a:fillRect/>
                </a:stretch>
              </p:blipFill>
              <p:spPr>
                <a:xfrm>
                  <a:off x="5443740" y="3306526"/>
                  <a:ext cx="9900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3" name="Ink 102">
                  <a:extLst>
                    <a:ext uri="{FF2B5EF4-FFF2-40B4-BE49-F238E27FC236}">
                      <a16:creationId xmlns:a16="http://schemas.microsoft.com/office/drawing/2014/main" id="{BC39408E-1BDC-431E-AB43-2ED8EC915D5C}"/>
                    </a:ext>
                  </a:extLst>
                </p14:cNvPr>
                <p14:cNvContentPartPr/>
                <p14:nvPr/>
              </p14:nvContentPartPr>
              <p14:xfrm>
                <a:off x="5378580" y="3396526"/>
                <a:ext cx="249480" cy="140400"/>
              </p14:xfrm>
            </p:contentPart>
          </mc:Choice>
          <mc:Fallback xmlns="">
            <p:pic>
              <p:nvPicPr>
                <p:cNvPr id="103" name="Ink 102">
                  <a:extLst>
                    <a:ext uri="{FF2B5EF4-FFF2-40B4-BE49-F238E27FC236}">
                      <a16:creationId xmlns:a16="http://schemas.microsoft.com/office/drawing/2014/main" id="{BC39408E-1BDC-431E-AB43-2ED8EC915D5C}"/>
                    </a:ext>
                  </a:extLst>
                </p:cNvPr>
                <p:cNvPicPr/>
                <p:nvPr/>
              </p:nvPicPr>
              <p:blipFill>
                <a:blip r:embed="rId60"/>
                <a:stretch>
                  <a:fillRect/>
                </a:stretch>
              </p:blipFill>
              <p:spPr>
                <a:xfrm>
                  <a:off x="5369940" y="3387526"/>
                  <a:ext cx="26712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4" name="Ink 103">
                  <a:extLst>
                    <a:ext uri="{FF2B5EF4-FFF2-40B4-BE49-F238E27FC236}">
                      <a16:creationId xmlns:a16="http://schemas.microsoft.com/office/drawing/2014/main" id="{16898FF5-0257-4CA3-ADEA-5172CC5C0352}"/>
                    </a:ext>
                  </a:extLst>
                </p14:cNvPr>
                <p14:cNvContentPartPr/>
                <p14:nvPr/>
              </p14:nvContentPartPr>
              <p14:xfrm>
                <a:off x="5546700" y="3457726"/>
                <a:ext cx="237240" cy="119160"/>
              </p14:xfrm>
            </p:contentPart>
          </mc:Choice>
          <mc:Fallback xmlns="">
            <p:pic>
              <p:nvPicPr>
                <p:cNvPr id="104" name="Ink 103">
                  <a:extLst>
                    <a:ext uri="{FF2B5EF4-FFF2-40B4-BE49-F238E27FC236}">
                      <a16:creationId xmlns:a16="http://schemas.microsoft.com/office/drawing/2014/main" id="{16898FF5-0257-4CA3-ADEA-5172CC5C0352}"/>
                    </a:ext>
                  </a:extLst>
                </p:cNvPr>
                <p:cNvPicPr/>
                <p:nvPr/>
              </p:nvPicPr>
              <p:blipFill>
                <a:blip r:embed="rId62"/>
                <a:stretch>
                  <a:fillRect/>
                </a:stretch>
              </p:blipFill>
              <p:spPr>
                <a:xfrm>
                  <a:off x="5537700" y="3449086"/>
                  <a:ext cx="2548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5" name="Ink 104">
                  <a:extLst>
                    <a:ext uri="{FF2B5EF4-FFF2-40B4-BE49-F238E27FC236}">
                      <a16:creationId xmlns:a16="http://schemas.microsoft.com/office/drawing/2014/main" id="{B4981B82-1137-45AD-AE5C-1EB0622C0A37}"/>
                    </a:ext>
                  </a:extLst>
                </p14:cNvPr>
                <p14:cNvContentPartPr/>
                <p14:nvPr/>
              </p14:nvContentPartPr>
              <p14:xfrm>
                <a:off x="5768460" y="3500206"/>
                <a:ext cx="131760" cy="56520"/>
              </p14:xfrm>
            </p:contentPart>
          </mc:Choice>
          <mc:Fallback xmlns="">
            <p:pic>
              <p:nvPicPr>
                <p:cNvPr id="105" name="Ink 104">
                  <a:extLst>
                    <a:ext uri="{FF2B5EF4-FFF2-40B4-BE49-F238E27FC236}">
                      <a16:creationId xmlns:a16="http://schemas.microsoft.com/office/drawing/2014/main" id="{B4981B82-1137-45AD-AE5C-1EB0622C0A37}"/>
                    </a:ext>
                  </a:extLst>
                </p:cNvPr>
                <p:cNvPicPr/>
                <p:nvPr/>
              </p:nvPicPr>
              <p:blipFill>
                <a:blip r:embed="rId64"/>
                <a:stretch>
                  <a:fillRect/>
                </a:stretch>
              </p:blipFill>
              <p:spPr>
                <a:xfrm>
                  <a:off x="5759460" y="3491206"/>
                  <a:ext cx="14940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11" name="Ink 110">
                  <a:extLst>
                    <a:ext uri="{FF2B5EF4-FFF2-40B4-BE49-F238E27FC236}">
                      <a16:creationId xmlns:a16="http://schemas.microsoft.com/office/drawing/2014/main" id="{BF4D49D1-37BA-490A-9C1D-5FC655326292}"/>
                    </a:ext>
                  </a:extLst>
                </p14:cNvPr>
                <p14:cNvContentPartPr/>
                <p14:nvPr/>
              </p14:nvContentPartPr>
              <p14:xfrm>
                <a:off x="5008500" y="3144526"/>
                <a:ext cx="219600" cy="210600"/>
              </p14:xfrm>
            </p:contentPart>
          </mc:Choice>
          <mc:Fallback xmlns="">
            <p:pic>
              <p:nvPicPr>
                <p:cNvPr id="111" name="Ink 110">
                  <a:extLst>
                    <a:ext uri="{FF2B5EF4-FFF2-40B4-BE49-F238E27FC236}">
                      <a16:creationId xmlns:a16="http://schemas.microsoft.com/office/drawing/2014/main" id="{BF4D49D1-37BA-490A-9C1D-5FC655326292}"/>
                    </a:ext>
                  </a:extLst>
                </p:cNvPr>
                <p:cNvPicPr/>
                <p:nvPr/>
              </p:nvPicPr>
              <p:blipFill>
                <a:blip r:embed="rId66"/>
                <a:stretch>
                  <a:fillRect/>
                </a:stretch>
              </p:blipFill>
              <p:spPr>
                <a:xfrm>
                  <a:off x="4999860" y="3135526"/>
                  <a:ext cx="2372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3" name="Ink 112">
                  <a:extLst>
                    <a:ext uri="{FF2B5EF4-FFF2-40B4-BE49-F238E27FC236}">
                      <a16:creationId xmlns:a16="http://schemas.microsoft.com/office/drawing/2014/main" id="{6F946271-A0C8-4DF1-AF86-AAF46A63A555}"/>
                    </a:ext>
                  </a:extLst>
                </p14:cNvPr>
                <p14:cNvContentPartPr/>
                <p14:nvPr/>
              </p14:nvContentPartPr>
              <p14:xfrm>
                <a:off x="4988700" y="3022486"/>
                <a:ext cx="197280" cy="150840"/>
              </p14:xfrm>
            </p:contentPart>
          </mc:Choice>
          <mc:Fallback xmlns="">
            <p:pic>
              <p:nvPicPr>
                <p:cNvPr id="113" name="Ink 112">
                  <a:extLst>
                    <a:ext uri="{FF2B5EF4-FFF2-40B4-BE49-F238E27FC236}">
                      <a16:creationId xmlns:a16="http://schemas.microsoft.com/office/drawing/2014/main" id="{6F946271-A0C8-4DF1-AF86-AAF46A63A555}"/>
                    </a:ext>
                  </a:extLst>
                </p:cNvPr>
                <p:cNvPicPr/>
                <p:nvPr/>
              </p:nvPicPr>
              <p:blipFill>
                <a:blip r:embed="rId68"/>
                <a:stretch>
                  <a:fillRect/>
                </a:stretch>
              </p:blipFill>
              <p:spPr>
                <a:xfrm>
                  <a:off x="4979700" y="3013846"/>
                  <a:ext cx="2149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14" name="Ink 113">
                  <a:extLst>
                    <a:ext uri="{FF2B5EF4-FFF2-40B4-BE49-F238E27FC236}">
                      <a16:creationId xmlns:a16="http://schemas.microsoft.com/office/drawing/2014/main" id="{8B3C5443-593E-4595-BF32-970EF0130D25}"/>
                    </a:ext>
                  </a:extLst>
                </p14:cNvPr>
                <p14:cNvContentPartPr/>
                <p14:nvPr/>
              </p14:nvContentPartPr>
              <p14:xfrm>
                <a:off x="5002020" y="2885686"/>
                <a:ext cx="162360" cy="119880"/>
              </p14:xfrm>
            </p:contentPart>
          </mc:Choice>
          <mc:Fallback xmlns="">
            <p:pic>
              <p:nvPicPr>
                <p:cNvPr id="114" name="Ink 113">
                  <a:extLst>
                    <a:ext uri="{FF2B5EF4-FFF2-40B4-BE49-F238E27FC236}">
                      <a16:creationId xmlns:a16="http://schemas.microsoft.com/office/drawing/2014/main" id="{8B3C5443-593E-4595-BF32-970EF0130D25}"/>
                    </a:ext>
                  </a:extLst>
                </p:cNvPr>
                <p:cNvPicPr/>
                <p:nvPr/>
              </p:nvPicPr>
              <p:blipFill>
                <a:blip r:embed="rId70"/>
                <a:stretch>
                  <a:fillRect/>
                </a:stretch>
              </p:blipFill>
              <p:spPr>
                <a:xfrm>
                  <a:off x="4993380" y="2876686"/>
                  <a:ext cx="1800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15" name="Ink 114">
                  <a:extLst>
                    <a:ext uri="{FF2B5EF4-FFF2-40B4-BE49-F238E27FC236}">
                      <a16:creationId xmlns:a16="http://schemas.microsoft.com/office/drawing/2014/main" id="{110AEDAC-E01C-4E61-A470-BD6DB3FA3DC2}"/>
                    </a:ext>
                  </a:extLst>
                </p14:cNvPr>
                <p14:cNvContentPartPr/>
                <p14:nvPr/>
              </p14:nvContentPartPr>
              <p14:xfrm>
                <a:off x="5056020" y="2785966"/>
                <a:ext cx="82800" cy="64800"/>
              </p14:xfrm>
            </p:contentPart>
          </mc:Choice>
          <mc:Fallback xmlns="">
            <p:pic>
              <p:nvPicPr>
                <p:cNvPr id="115" name="Ink 114">
                  <a:extLst>
                    <a:ext uri="{FF2B5EF4-FFF2-40B4-BE49-F238E27FC236}">
                      <a16:creationId xmlns:a16="http://schemas.microsoft.com/office/drawing/2014/main" id="{110AEDAC-E01C-4E61-A470-BD6DB3FA3DC2}"/>
                    </a:ext>
                  </a:extLst>
                </p:cNvPr>
                <p:cNvPicPr/>
                <p:nvPr/>
              </p:nvPicPr>
              <p:blipFill>
                <a:blip r:embed="rId72"/>
                <a:stretch>
                  <a:fillRect/>
                </a:stretch>
              </p:blipFill>
              <p:spPr>
                <a:xfrm>
                  <a:off x="5047020" y="2776966"/>
                  <a:ext cx="10044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16" name="Ink 115">
                  <a:extLst>
                    <a:ext uri="{FF2B5EF4-FFF2-40B4-BE49-F238E27FC236}">
                      <a16:creationId xmlns:a16="http://schemas.microsoft.com/office/drawing/2014/main" id="{D9DC420A-C3CE-4663-948F-A9799C02E964}"/>
                    </a:ext>
                  </a:extLst>
                </p14:cNvPr>
                <p14:cNvContentPartPr/>
                <p14:nvPr/>
              </p14:nvContentPartPr>
              <p14:xfrm>
                <a:off x="5075820" y="2745646"/>
                <a:ext cx="28800" cy="24480"/>
              </p14:xfrm>
            </p:contentPart>
          </mc:Choice>
          <mc:Fallback xmlns="">
            <p:pic>
              <p:nvPicPr>
                <p:cNvPr id="116" name="Ink 115">
                  <a:extLst>
                    <a:ext uri="{FF2B5EF4-FFF2-40B4-BE49-F238E27FC236}">
                      <a16:creationId xmlns:a16="http://schemas.microsoft.com/office/drawing/2014/main" id="{D9DC420A-C3CE-4663-948F-A9799C02E964}"/>
                    </a:ext>
                  </a:extLst>
                </p:cNvPr>
                <p:cNvPicPr/>
                <p:nvPr/>
              </p:nvPicPr>
              <p:blipFill>
                <a:blip r:embed="rId74"/>
                <a:stretch>
                  <a:fillRect/>
                </a:stretch>
              </p:blipFill>
              <p:spPr>
                <a:xfrm>
                  <a:off x="5067180" y="2736646"/>
                  <a:ext cx="464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40" name="Ink 139">
                  <a:extLst>
                    <a:ext uri="{FF2B5EF4-FFF2-40B4-BE49-F238E27FC236}">
                      <a16:creationId xmlns:a16="http://schemas.microsoft.com/office/drawing/2014/main" id="{FE6DD8B5-650B-4B69-AF03-D6646BE668F0}"/>
                    </a:ext>
                  </a:extLst>
                </p14:cNvPr>
                <p14:cNvContentPartPr/>
                <p14:nvPr/>
              </p14:nvContentPartPr>
              <p14:xfrm>
                <a:off x="4816260" y="2769406"/>
                <a:ext cx="266760" cy="150480"/>
              </p14:xfrm>
            </p:contentPart>
          </mc:Choice>
          <mc:Fallback xmlns="">
            <p:pic>
              <p:nvPicPr>
                <p:cNvPr id="140" name="Ink 139">
                  <a:extLst>
                    <a:ext uri="{FF2B5EF4-FFF2-40B4-BE49-F238E27FC236}">
                      <a16:creationId xmlns:a16="http://schemas.microsoft.com/office/drawing/2014/main" id="{FE6DD8B5-650B-4B69-AF03-D6646BE668F0}"/>
                    </a:ext>
                  </a:extLst>
                </p:cNvPr>
                <p:cNvPicPr/>
                <p:nvPr/>
              </p:nvPicPr>
              <p:blipFill>
                <a:blip r:embed="rId76"/>
                <a:stretch>
                  <a:fillRect/>
                </a:stretch>
              </p:blipFill>
              <p:spPr>
                <a:xfrm>
                  <a:off x="4807260" y="2760406"/>
                  <a:ext cx="2844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41" name="Ink 140">
                  <a:extLst>
                    <a:ext uri="{FF2B5EF4-FFF2-40B4-BE49-F238E27FC236}">
                      <a16:creationId xmlns:a16="http://schemas.microsoft.com/office/drawing/2014/main" id="{6AEF66F6-709F-4AB7-9692-684AF75905ED}"/>
                    </a:ext>
                  </a:extLst>
                </p14:cNvPr>
                <p14:cNvContentPartPr/>
                <p14:nvPr/>
              </p14:nvContentPartPr>
              <p14:xfrm>
                <a:off x="4761180" y="2809726"/>
                <a:ext cx="416160" cy="223560"/>
              </p14:xfrm>
            </p:contentPart>
          </mc:Choice>
          <mc:Fallback xmlns="">
            <p:pic>
              <p:nvPicPr>
                <p:cNvPr id="141" name="Ink 140">
                  <a:extLst>
                    <a:ext uri="{FF2B5EF4-FFF2-40B4-BE49-F238E27FC236}">
                      <a16:creationId xmlns:a16="http://schemas.microsoft.com/office/drawing/2014/main" id="{6AEF66F6-709F-4AB7-9692-684AF75905ED}"/>
                    </a:ext>
                  </a:extLst>
                </p:cNvPr>
                <p:cNvPicPr/>
                <p:nvPr/>
              </p:nvPicPr>
              <p:blipFill>
                <a:blip r:embed="rId78"/>
                <a:stretch>
                  <a:fillRect/>
                </a:stretch>
              </p:blipFill>
              <p:spPr>
                <a:xfrm>
                  <a:off x="4752540" y="2800726"/>
                  <a:ext cx="4338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42" name="Ink 141">
                  <a:extLst>
                    <a:ext uri="{FF2B5EF4-FFF2-40B4-BE49-F238E27FC236}">
                      <a16:creationId xmlns:a16="http://schemas.microsoft.com/office/drawing/2014/main" id="{A56ACD99-AEC1-463B-8963-829BD70997B4}"/>
                    </a:ext>
                  </a:extLst>
                </p14:cNvPr>
                <p14:cNvContentPartPr/>
                <p14:nvPr/>
              </p14:nvContentPartPr>
              <p14:xfrm>
                <a:off x="4838940" y="2917726"/>
                <a:ext cx="298080" cy="219600"/>
              </p14:xfrm>
            </p:contentPart>
          </mc:Choice>
          <mc:Fallback xmlns="">
            <p:pic>
              <p:nvPicPr>
                <p:cNvPr id="142" name="Ink 141">
                  <a:extLst>
                    <a:ext uri="{FF2B5EF4-FFF2-40B4-BE49-F238E27FC236}">
                      <a16:creationId xmlns:a16="http://schemas.microsoft.com/office/drawing/2014/main" id="{A56ACD99-AEC1-463B-8963-829BD70997B4}"/>
                    </a:ext>
                  </a:extLst>
                </p:cNvPr>
                <p:cNvPicPr/>
                <p:nvPr/>
              </p:nvPicPr>
              <p:blipFill>
                <a:blip r:embed="rId80"/>
                <a:stretch>
                  <a:fillRect/>
                </a:stretch>
              </p:blipFill>
              <p:spPr>
                <a:xfrm>
                  <a:off x="4829940" y="2909086"/>
                  <a:ext cx="3157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43" name="Ink 142">
                  <a:extLst>
                    <a:ext uri="{FF2B5EF4-FFF2-40B4-BE49-F238E27FC236}">
                      <a16:creationId xmlns:a16="http://schemas.microsoft.com/office/drawing/2014/main" id="{F196EDCA-17CC-4811-9318-453C9D29B60F}"/>
                    </a:ext>
                  </a:extLst>
                </p14:cNvPr>
                <p14:cNvContentPartPr/>
                <p14:nvPr/>
              </p14:nvContentPartPr>
              <p14:xfrm>
                <a:off x="4762620" y="3139486"/>
                <a:ext cx="313920" cy="248400"/>
              </p14:xfrm>
            </p:contentPart>
          </mc:Choice>
          <mc:Fallback xmlns="">
            <p:pic>
              <p:nvPicPr>
                <p:cNvPr id="143" name="Ink 142">
                  <a:extLst>
                    <a:ext uri="{FF2B5EF4-FFF2-40B4-BE49-F238E27FC236}">
                      <a16:creationId xmlns:a16="http://schemas.microsoft.com/office/drawing/2014/main" id="{F196EDCA-17CC-4811-9318-453C9D29B60F}"/>
                    </a:ext>
                  </a:extLst>
                </p:cNvPr>
                <p:cNvPicPr/>
                <p:nvPr/>
              </p:nvPicPr>
              <p:blipFill>
                <a:blip r:embed="rId82"/>
                <a:stretch>
                  <a:fillRect/>
                </a:stretch>
              </p:blipFill>
              <p:spPr>
                <a:xfrm>
                  <a:off x="4753620" y="3130846"/>
                  <a:ext cx="33156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44" name="Ink 143">
                  <a:extLst>
                    <a:ext uri="{FF2B5EF4-FFF2-40B4-BE49-F238E27FC236}">
                      <a16:creationId xmlns:a16="http://schemas.microsoft.com/office/drawing/2014/main" id="{BD0C597C-3480-4E97-9D94-653A0BD7F424}"/>
                    </a:ext>
                  </a:extLst>
                </p14:cNvPr>
                <p14:cNvContentPartPr/>
                <p14:nvPr/>
              </p14:nvContentPartPr>
              <p14:xfrm>
                <a:off x="4886820" y="3341446"/>
                <a:ext cx="135720" cy="139680"/>
              </p14:xfrm>
            </p:contentPart>
          </mc:Choice>
          <mc:Fallback xmlns="">
            <p:pic>
              <p:nvPicPr>
                <p:cNvPr id="144" name="Ink 143">
                  <a:extLst>
                    <a:ext uri="{FF2B5EF4-FFF2-40B4-BE49-F238E27FC236}">
                      <a16:creationId xmlns:a16="http://schemas.microsoft.com/office/drawing/2014/main" id="{BD0C597C-3480-4E97-9D94-653A0BD7F424}"/>
                    </a:ext>
                  </a:extLst>
                </p:cNvPr>
                <p:cNvPicPr/>
                <p:nvPr/>
              </p:nvPicPr>
              <p:blipFill>
                <a:blip r:embed="rId84"/>
                <a:stretch>
                  <a:fillRect/>
                </a:stretch>
              </p:blipFill>
              <p:spPr>
                <a:xfrm>
                  <a:off x="4877820" y="3332446"/>
                  <a:ext cx="1533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45" name="Ink 144">
                  <a:extLst>
                    <a:ext uri="{FF2B5EF4-FFF2-40B4-BE49-F238E27FC236}">
                      <a16:creationId xmlns:a16="http://schemas.microsoft.com/office/drawing/2014/main" id="{F7823FEE-3474-4691-A96A-C5C82F391471}"/>
                    </a:ext>
                  </a:extLst>
                </p14:cNvPr>
                <p14:cNvContentPartPr/>
                <p14:nvPr/>
              </p14:nvContentPartPr>
              <p14:xfrm>
                <a:off x="4827780" y="2580766"/>
                <a:ext cx="214920" cy="111600"/>
              </p14:xfrm>
            </p:contentPart>
          </mc:Choice>
          <mc:Fallback xmlns="">
            <p:pic>
              <p:nvPicPr>
                <p:cNvPr id="145" name="Ink 144">
                  <a:extLst>
                    <a:ext uri="{FF2B5EF4-FFF2-40B4-BE49-F238E27FC236}">
                      <a16:creationId xmlns:a16="http://schemas.microsoft.com/office/drawing/2014/main" id="{F7823FEE-3474-4691-A96A-C5C82F391471}"/>
                    </a:ext>
                  </a:extLst>
                </p:cNvPr>
                <p:cNvPicPr/>
                <p:nvPr/>
              </p:nvPicPr>
              <p:blipFill>
                <a:blip r:embed="rId86"/>
                <a:stretch>
                  <a:fillRect/>
                </a:stretch>
              </p:blipFill>
              <p:spPr>
                <a:xfrm>
                  <a:off x="4819140" y="2571766"/>
                  <a:ext cx="2325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46" name="Ink 145">
                  <a:extLst>
                    <a:ext uri="{FF2B5EF4-FFF2-40B4-BE49-F238E27FC236}">
                      <a16:creationId xmlns:a16="http://schemas.microsoft.com/office/drawing/2014/main" id="{796866B5-7BCB-4520-B1B2-6ADD86E1DA14}"/>
                    </a:ext>
                  </a:extLst>
                </p14:cNvPr>
                <p14:cNvContentPartPr/>
                <p14:nvPr/>
              </p14:nvContentPartPr>
              <p14:xfrm>
                <a:off x="4785660" y="2393206"/>
                <a:ext cx="190080" cy="118080"/>
              </p14:xfrm>
            </p:contentPart>
          </mc:Choice>
          <mc:Fallback xmlns="">
            <p:pic>
              <p:nvPicPr>
                <p:cNvPr id="146" name="Ink 145">
                  <a:extLst>
                    <a:ext uri="{FF2B5EF4-FFF2-40B4-BE49-F238E27FC236}">
                      <a16:creationId xmlns:a16="http://schemas.microsoft.com/office/drawing/2014/main" id="{796866B5-7BCB-4520-B1B2-6ADD86E1DA14}"/>
                    </a:ext>
                  </a:extLst>
                </p:cNvPr>
                <p:cNvPicPr/>
                <p:nvPr/>
              </p:nvPicPr>
              <p:blipFill>
                <a:blip r:embed="rId88"/>
                <a:stretch>
                  <a:fillRect/>
                </a:stretch>
              </p:blipFill>
              <p:spPr>
                <a:xfrm>
                  <a:off x="4776660" y="2384206"/>
                  <a:ext cx="2077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47" name="Ink 146">
                  <a:extLst>
                    <a:ext uri="{FF2B5EF4-FFF2-40B4-BE49-F238E27FC236}">
                      <a16:creationId xmlns:a16="http://schemas.microsoft.com/office/drawing/2014/main" id="{5CDFEA55-C5CA-4B7F-B094-905CE05775BE}"/>
                    </a:ext>
                  </a:extLst>
                </p14:cNvPr>
                <p14:cNvContentPartPr/>
                <p14:nvPr/>
              </p14:nvContentPartPr>
              <p14:xfrm>
                <a:off x="4690620" y="2265406"/>
                <a:ext cx="177480" cy="105840"/>
              </p14:xfrm>
            </p:contentPart>
          </mc:Choice>
          <mc:Fallback xmlns="">
            <p:pic>
              <p:nvPicPr>
                <p:cNvPr id="147" name="Ink 146">
                  <a:extLst>
                    <a:ext uri="{FF2B5EF4-FFF2-40B4-BE49-F238E27FC236}">
                      <a16:creationId xmlns:a16="http://schemas.microsoft.com/office/drawing/2014/main" id="{5CDFEA55-C5CA-4B7F-B094-905CE05775BE}"/>
                    </a:ext>
                  </a:extLst>
                </p:cNvPr>
                <p:cNvPicPr/>
                <p:nvPr/>
              </p:nvPicPr>
              <p:blipFill>
                <a:blip r:embed="rId90"/>
                <a:stretch>
                  <a:fillRect/>
                </a:stretch>
              </p:blipFill>
              <p:spPr>
                <a:xfrm>
                  <a:off x="4681620" y="2256766"/>
                  <a:ext cx="19512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48" name="Ink 147">
                  <a:extLst>
                    <a:ext uri="{FF2B5EF4-FFF2-40B4-BE49-F238E27FC236}">
                      <a16:creationId xmlns:a16="http://schemas.microsoft.com/office/drawing/2014/main" id="{C2021F8B-A160-4986-B92F-796F4E1F7CA8}"/>
                    </a:ext>
                  </a:extLst>
                </p14:cNvPr>
                <p14:cNvContentPartPr/>
                <p14:nvPr/>
              </p14:nvContentPartPr>
              <p14:xfrm>
                <a:off x="4778100" y="2104126"/>
                <a:ext cx="103320" cy="45000"/>
              </p14:xfrm>
            </p:contentPart>
          </mc:Choice>
          <mc:Fallback xmlns="">
            <p:pic>
              <p:nvPicPr>
                <p:cNvPr id="148" name="Ink 147">
                  <a:extLst>
                    <a:ext uri="{FF2B5EF4-FFF2-40B4-BE49-F238E27FC236}">
                      <a16:creationId xmlns:a16="http://schemas.microsoft.com/office/drawing/2014/main" id="{C2021F8B-A160-4986-B92F-796F4E1F7CA8}"/>
                    </a:ext>
                  </a:extLst>
                </p:cNvPr>
                <p:cNvPicPr/>
                <p:nvPr/>
              </p:nvPicPr>
              <p:blipFill>
                <a:blip r:embed="rId92"/>
                <a:stretch>
                  <a:fillRect/>
                </a:stretch>
              </p:blipFill>
              <p:spPr>
                <a:xfrm>
                  <a:off x="4769460" y="2095126"/>
                  <a:ext cx="12096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49" name="Ink 148">
                  <a:extLst>
                    <a:ext uri="{FF2B5EF4-FFF2-40B4-BE49-F238E27FC236}">
                      <a16:creationId xmlns:a16="http://schemas.microsoft.com/office/drawing/2014/main" id="{901060AD-AE4C-4786-95B3-FE823740557E}"/>
                    </a:ext>
                  </a:extLst>
                </p14:cNvPr>
                <p14:cNvContentPartPr/>
                <p14:nvPr/>
              </p14:nvContentPartPr>
              <p14:xfrm>
                <a:off x="4749300" y="2010166"/>
                <a:ext cx="58320" cy="9000"/>
              </p14:xfrm>
            </p:contentPart>
          </mc:Choice>
          <mc:Fallback xmlns="">
            <p:pic>
              <p:nvPicPr>
                <p:cNvPr id="149" name="Ink 148">
                  <a:extLst>
                    <a:ext uri="{FF2B5EF4-FFF2-40B4-BE49-F238E27FC236}">
                      <a16:creationId xmlns:a16="http://schemas.microsoft.com/office/drawing/2014/main" id="{901060AD-AE4C-4786-95B3-FE823740557E}"/>
                    </a:ext>
                  </a:extLst>
                </p:cNvPr>
                <p:cNvPicPr/>
                <p:nvPr/>
              </p:nvPicPr>
              <p:blipFill>
                <a:blip r:embed="rId94"/>
                <a:stretch>
                  <a:fillRect/>
                </a:stretch>
              </p:blipFill>
              <p:spPr>
                <a:xfrm>
                  <a:off x="4740300" y="2001166"/>
                  <a:ext cx="75960" cy="26640"/>
                </a:xfrm>
                <a:prstGeom prst="rect">
                  <a:avLst/>
                </a:prstGeom>
              </p:spPr>
            </p:pic>
          </mc:Fallback>
        </mc:AlternateContent>
      </p:grpSp>
      <p:sp>
        <p:nvSpPr>
          <p:cNvPr id="153" name="TextBox 152">
            <a:extLst>
              <a:ext uri="{FF2B5EF4-FFF2-40B4-BE49-F238E27FC236}">
                <a16:creationId xmlns:a16="http://schemas.microsoft.com/office/drawing/2014/main" id="{3239E54F-7306-46E1-A394-B069D12BA5D2}"/>
              </a:ext>
            </a:extLst>
          </p:cNvPr>
          <p:cNvSpPr txBox="1"/>
          <p:nvPr/>
        </p:nvSpPr>
        <p:spPr>
          <a:xfrm>
            <a:off x="2510267" y="4048657"/>
            <a:ext cx="3805517" cy="307777"/>
          </a:xfrm>
          <a:prstGeom prst="rect">
            <a:avLst/>
          </a:prstGeom>
          <a:noFill/>
        </p:spPr>
        <p:txBody>
          <a:bodyPr wrap="square" rtlCol="0">
            <a:spAutoFit/>
          </a:bodyPr>
          <a:lstStyle/>
          <a:p>
            <a:r>
              <a:rPr lang="en-US" dirty="0"/>
              <a:t>Market up 		            Market Down</a:t>
            </a:r>
          </a:p>
        </p:txBody>
      </p:sp>
      <p:sp>
        <p:nvSpPr>
          <p:cNvPr id="154" name="TextBox 153">
            <a:extLst>
              <a:ext uri="{FF2B5EF4-FFF2-40B4-BE49-F238E27FC236}">
                <a16:creationId xmlns:a16="http://schemas.microsoft.com/office/drawing/2014/main" id="{C73FC7CB-7611-489C-ABC0-E6C4CA7D2D5A}"/>
              </a:ext>
            </a:extLst>
          </p:cNvPr>
          <p:cNvSpPr txBox="1"/>
          <p:nvPr/>
        </p:nvSpPr>
        <p:spPr>
          <a:xfrm>
            <a:off x="155765" y="2291853"/>
            <a:ext cx="1822559" cy="523220"/>
          </a:xfrm>
          <a:prstGeom prst="rect">
            <a:avLst/>
          </a:prstGeom>
          <a:noFill/>
        </p:spPr>
        <p:txBody>
          <a:bodyPr wrap="square" rtlCol="0">
            <a:spAutoFit/>
          </a:bodyPr>
          <a:lstStyle/>
          <a:p>
            <a:r>
              <a:rPr lang="en-US" dirty="0"/>
              <a:t>Days market is in each class </a:t>
            </a:r>
          </a:p>
        </p:txBody>
      </p:sp>
    </p:spTree>
    <p:extLst>
      <p:ext uri="{BB962C8B-B14F-4D97-AF65-F5344CB8AC3E}">
        <p14:creationId xmlns:p14="http://schemas.microsoft.com/office/powerpoint/2010/main" val="293112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OU-Bar-1.png"/>
          <p:cNvPicPr preferRelativeResize="0"/>
          <p:nvPr/>
        </p:nvPicPr>
        <p:blipFill rotWithShape="1">
          <a:blip r:embed="rId3">
            <a:alphaModFix/>
          </a:blip>
          <a:srcRect/>
          <a:stretch/>
        </p:blipFill>
        <p:spPr>
          <a:xfrm>
            <a:off x="3048" y="0"/>
            <a:ext cx="9140949" cy="914400"/>
          </a:xfrm>
          <a:prstGeom prst="rect">
            <a:avLst/>
          </a:prstGeom>
          <a:noFill/>
          <a:ln>
            <a:noFill/>
          </a:ln>
        </p:spPr>
      </p:pic>
      <p:sp>
        <p:nvSpPr>
          <p:cNvPr id="99" name="Google Shape;99;p15"/>
          <p:cNvSpPr txBox="1">
            <a:spLocks noGrp="1"/>
          </p:cNvSpPr>
          <p:nvPr>
            <p:ph type="subTitle" idx="1"/>
          </p:nvPr>
        </p:nvSpPr>
        <p:spPr>
          <a:xfrm>
            <a:off x="611841" y="1176618"/>
            <a:ext cx="7402606" cy="3590645"/>
          </a:xfrm>
          <a:prstGeom prst="rect">
            <a:avLst/>
          </a:prstGeom>
          <a:noFill/>
          <a:ln>
            <a:noFill/>
          </a:ln>
        </p:spPr>
        <p:txBody>
          <a:bodyPr spcFirstLastPara="1" wrap="square" lIns="91425" tIns="45700" rIns="91425" bIns="45700" anchor="t" anchorCtr="0">
            <a:noAutofit/>
          </a:bodyPr>
          <a:lstStyle/>
          <a:p>
            <a:pPr marL="1028700" lvl="2" indent="0" algn="l">
              <a:spcBef>
                <a:spcPts val="0"/>
              </a:spcBef>
              <a:buClr>
                <a:srgbClr val="000000"/>
              </a:buClr>
              <a:buSzPts val="1800"/>
            </a:pPr>
            <a:r>
              <a:rPr lang="en-US" sz="2000" dirty="0">
                <a:solidFill>
                  <a:srgbClr val="000000"/>
                </a:solidFill>
              </a:rPr>
              <a:t>Logistical Regression</a:t>
            </a:r>
          </a:p>
          <a:p>
            <a:pPr lvl="2" indent="-342900" algn="l">
              <a:spcBef>
                <a:spcPts val="0"/>
              </a:spcBef>
              <a:buClr>
                <a:srgbClr val="000000"/>
              </a:buClr>
              <a:buSzPts val="1800"/>
              <a:buFont typeface="Arial" panose="020B0604020202020204" pitchFamily="34" charset="0"/>
              <a:buChar char="•"/>
            </a:pPr>
            <a:r>
              <a:rPr lang="en-US" sz="2000" dirty="0">
                <a:solidFill>
                  <a:srgbClr val="000000"/>
                </a:solidFill>
              </a:rPr>
              <a:t>A simple multi class logistical Regression is used</a:t>
            </a:r>
          </a:p>
          <a:p>
            <a:pPr lvl="3" indent="-342900" algn="l">
              <a:spcBef>
                <a:spcPts val="0"/>
              </a:spcBef>
              <a:buClr>
                <a:srgbClr val="000000"/>
              </a:buClr>
              <a:buSzPts val="1800"/>
              <a:buFont typeface="Arial" panose="020B0604020202020204" pitchFamily="34" charset="0"/>
              <a:buChar char="•"/>
            </a:pPr>
            <a:r>
              <a:rPr lang="en-US" sz="1600" dirty="0">
                <a:solidFill>
                  <a:srgbClr val="000000"/>
                </a:solidFill>
              </a:rPr>
              <a:t>Predictors being the mean open, high, low, close data from the previous days historical report</a:t>
            </a:r>
          </a:p>
          <a:p>
            <a:pPr lvl="3" indent="-342900" algn="l">
              <a:spcBef>
                <a:spcPts val="0"/>
              </a:spcBef>
              <a:buClr>
                <a:srgbClr val="000000"/>
              </a:buClr>
              <a:buSzPts val="1800"/>
              <a:buFont typeface="Arial" panose="020B0604020202020204" pitchFamily="34" charset="0"/>
              <a:buChar char="•"/>
            </a:pPr>
            <a:r>
              <a:rPr lang="en-US" sz="1600" dirty="0">
                <a:solidFill>
                  <a:srgbClr val="000000"/>
                </a:solidFill>
              </a:rPr>
              <a:t>The Response is a Buy, Pass, or Sell classification for the next day</a:t>
            </a:r>
          </a:p>
          <a:p>
            <a:pPr marL="1028700" lvl="2" indent="0" algn="l">
              <a:spcBef>
                <a:spcPts val="0"/>
              </a:spcBef>
              <a:buClr>
                <a:srgbClr val="000000"/>
              </a:buClr>
              <a:buSzPts val="1800"/>
            </a:pPr>
            <a:endParaRPr lang="en-US" sz="2000" dirty="0">
              <a:solidFill>
                <a:srgbClr val="000000"/>
              </a:solidFill>
            </a:endParaRPr>
          </a:p>
          <a:p>
            <a:pPr marL="1028700" lvl="2" indent="0" algn="l">
              <a:spcBef>
                <a:spcPts val="0"/>
              </a:spcBef>
              <a:buClr>
                <a:srgbClr val="000000"/>
              </a:buClr>
              <a:buSzPts val="1800"/>
            </a:pPr>
            <a:r>
              <a:rPr lang="en-US" sz="2000" dirty="0">
                <a:solidFill>
                  <a:srgbClr val="000000"/>
                </a:solidFill>
              </a:rPr>
              <a:t>Visualization</a:t>
            </a:r>
          </a:p>
          <a:p>
            <a:pPr lvl="2" indent="-342900" algn="l">
              <a:spcBef>
                <a:spcPts val="0"/>
              </a:spcBef>
              <a:buClr>
                <a:srgbClr val="000000"/>
              </a:buClr>
              <a:buSzPts val="1800"/>
              <a:buFont typeface="Arial" panose="020B0604020202020204" pitchFamily="34" charset="0"/>
              <a:buChar char="•"/>
            </a:pPr>
            <a:r>
              <a:rPr lang="en-US" sz="2000" dirty="0">
                <a:solidFill>
                  <a:srgbClr val="000000"/>
                </a:solidFill>
              </a:rPr>
              <a:t>A confusion matrix is then made and utilized with a  Seaborn Heatmap for data visualization</a:t>
            </a:r>
          </a:p>
          <a:p>
            <a:pPr marL="1028700" lvl="2" indent="0" algn="l">
              <a:spcBef>
                <a:spcPts val="0"/>
              </a:spcBef>
              <a:buClr>
                <a:srgbClr val="000000"/>
              </a:buClr>
              <a:buSzPts val="1800"/>
            </a:pPr>
            <a:endParaRPr lang="en-US" sz="2000" dirty="0">
              <a:solidFill>
                <a:srgbClr val="000000"/>
              </a:solidFill>
            </a:endParaRPr>
          </a:p>
          <a:p>
            <a:pPr marL="1028700" lvl="2" indent="0" algn="l">
              <a:spcBef>
                <a:spcPts val="0"/>
              </a:spcBef>
              <a:buClr>
                <a:srgbClr val="000000"/>
              </a:buClr>
              <a:buSzPts val="1800"/>
            </a:pPr>
            <a:endParaRPr sz="1000" dirty="0">
              <a:solidFill>
                <a:srgbClr val="000000"/>
              </a:solidFill>
            </a:endParaRPr>
          </a:p>
        </p:txBody>
      </p:sp>
      <p:sp>
        <p:nvSpPr>
          <p:cNvPr id="100" name="Google Shape;100;p15"/>
          <p:cNvSpPr txBox="1">
            <a:spLocks noGrp="1"/>
          </p:cNvSpPr>
          <p:nvPr>
            <p:ph type="ctrTitle"/>
          </p:nvPr>
        </p:nvSpPr>
        <p:spPr>
          <a:xfrm>
            <a:off x="333925" y="0"/>
            <a:ext cx="5975400" cy="847500"/>
          </a:xfrm>
          <a:prstGeom prst="rect">
            <a:avLst/>
          </a:prstGeom>
          <a:noFill/>
          <a:ln>
            <a:noFill/>
          </a:ln>
        </p:spPr>
        <p:txBody>
          <a:bodyPr spcFirstLastPara="1" wrap="square" lIns="91425" tIns="45700" rIns="91425" bIns="45700" anchor="ctr" anchorCtr="0">
            <a:noAutofit/>
          </a:bodyPr>
          <a:lstStyle/>
          <a:p>
            <a:pPr lvl="0" algn="l">
              <a:buClr>
                <a:srgbClr val="FFFFFF"/>
              </a:buClr>
              <a:buSzPts val="3400"/>
            </a:pPr>
            <a:r>
              <a:rPr lang="en-US" sz="3000" dirty="0">
                <a:solidFill>
                  <a:srgbClr val="FFFFFF"/>
                </a:solidFill>
              </a:rPr>
              <a:t>Model</a:t>
            </a:r>
            <a:endParaRPr sz="3000" dirty="0">
              <a:solidFill>
                <a:srgbClr val="FFFFFF"/>
              </a:solidFill>
            </a:endParaRPr>
          </a:p>
        </p:txBody>
      </p:sp>
      <p:sp>
        <p:nvSpPr>
          <p:cNvPr id="101" name="Google Shape;101;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78331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OU-Bar-1.png"/>
          <p:cNvPicPr preferRelativeResize="0"/>
          <p:nvPr/>
        </p:nvPicPr>
        <p:blipFill rotWithShape="1">
          <a:blip r:embed="rId3">
            <a:alphaModFix/>
          </a:blip>
          <a:srcRect/>
          <a:stretch/>
        </p:blipFill>
        <p:spPr>
          <a:xfrm>
            <a:off x="3048" y="0"/>
            <a:ext cx="9140949" cy="914400"/>
          </a:xfrm>
          <a:prstGeom prst="rect">
            <a:avLst/>
          </a:prstGeom>
          <a:noFill/>
          <a:ln>
            <a:noFill/>
          </a:ln>
        </p:spPr>
      </p:pic>
      <p:sp>
        <p:nvSpPr>
          <p:cNvPr id="100" name="Google Shape;100;p15"/>
          <p:cNvSpPr txBox="1">
            <a:spLocks noGrp="1"/>
          </p:cNvSpPr>
          <p:nvPr>
            <p:ph type="ctrTitle"/>
          </p:nvPr>
        </p:nvSpPr>
        <p:spPr>
          <a:xfrm>
            <a:off x="333925" y="0"/>
            <a:ext cx="5975400" cy="847500"/>
          </a:xfrm>
          <a:prstGeom prst="rect">
            <a:avLst/>
          </a:prstGeom>
          <a:noFill/>
          <a:ln>
            <a:noFill/>
          </a:ln>
        </p:spPr>
        <p:txBody>
          <a:bodyPr spcFirstLastPara="1" wrap="square" lIns="91425" tIns="45700" rIns="91425" bIns="45700" anchor="ctr" anchorCtr="0">
            <a:noAutofit/>
          </a:bodyPr>
          <a:lstStyle/>
          <a:p>
            <a:pPr lvl="0" algn="l">
              <a:buClr>
                <a:srgbClr val="FFFFFF"/>
              </a:buClr>
              <a:buSzPts val="3400"/>
            </a:pPr>
            <a:r>
              <a:rPr lang="en-US" sz="3000" dirty="0">
                <a:solidFill>
                  <a:srgbClr val="FFFFFF"/>
                </a:solidFill>
              </a:rPr>
              <a:t>Tuning and design</a:t>
            </a:r>
            <a:endParaRPr sz="3000" dirty="0">
              <a:solidFill>
                <a:srgbClr val="FFFFFF"/>
              </a:solidFill>
            </a:endParaRPr>
          </a:p>
        </p:txBody>
      </p:sp>
      <p:sp>
        <p:nvSpPr>
          <p:cNvPr id="101" name="Google Shape;101;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2" name="TextBox 1">
            <a:extLst>
              <a:ext uri="{FF2B5EF4-FFF2-40B4-BE49-F238E27FC236}">
                <a16:creationId xmlns:a16="http://schemas.microsoft.com/office/drawing/2014/main" id="{F4E3619F-1F75-4D7F-B726-18F3AFD8976C}"/>
              </a:ext>
            </a:extLst>
          </p:cNvPr>
          <p:cNvSpPr txBox="1"/>
          <p:nvPr/>
        </p:nvSpPr>
        <p:spPr>
          <a:xfrm>
            <a:off x="333924" y="1282815"/>
            <a:ext cx="2348763" cy="954107"/>
          </a:xfrm>
          <a:prstGeom prst="rect">
            <a:avLst/>
          </a:prstGeom>
          <a:noFill/>
        </p:spPr>
        <p:txBody>
          <a:bodyPr wrap="square" rtlCol="0">
            <a:spAutoFit/>
          </a:bodyPr>
          <a:lstStyle/>
          <a:p>
            <a:r>
              <a:rPr lang="en-US" dirty="0"/>
              <a:t>Data is unnormalized – Results were far superior without normalization</a:t>
            </a:r>
          </a:p>
          <a:p>
            <a:endParaRPr lang="en-US" dirty="0"/>
          </a:p>
        </p:txBody>
      </p:sp>
      <p:pic>
        <p:nvPicPr>
          <p:cNvPr id="8" name="Picture 7" descr="A screenshot of a social media post&#10;&#10;Description automatically generated">
            <a:extLst>
              <a:ext uri="{FF2B5EF4-FFF2-40B4-BE49-F238E27FC236}">
                <a16:creationId xmlns:a16="http://schemas.microsoft.com/office/drawing/2014/main" id="{7B06B0AE-184E-4B93-B982-1D7DC21B5A1B}"/>
              </a:ext>
            </a:extLst>
          </p:cNvPr>
          <p:cNvPicPr>
            <a:picLocks noChangeAspect="1"/>
          </p:cNvPicPr>
          <p:nvPr/>
        </p:nvPicPr>
        <p:blipFill rotWithShape="1">
          <a:blip r:embed="rId4"/>
          <a:srcRect r="39291"/>
          <a:stretch/>
        </p:blipFill>
        <p:spPr>
          <a:xfrm>
            <a:off x="5950365" y="991828"/>
            <a:ext cx="2706221" cy="2026631"/>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5BB716C6-C21F-412D-871A-720090A84BC5}"/>
              </a:ext>
            </a:extLst>
          </p:cNvPr>
          <p:cNvPicPr>
            <a:picLocks noChangeAspect="1"/>
          </p:cNvPicPr>
          <p:nvPr/>
        </p:nvPicPr>
        <p:blipFill rotWithShape="1">
          <a:blip r:embed="rId5"/>
          <a:srcRect r="38015"/>
          <a:stretch/>
        </p:blipFill>
        <p:spPr>
          <a:xfrm>
            <a:off x="2689494" y="945379"/>
            <a:ext cx="2833967" cy="2116836"/>
          </a:xfrm>
          <a:prstGeom prst="rect">
            <a:avLst/>
          </a:prstGeom>
        </p:spPr>
      </p:pic>
      <p:sp>
        <p:nvSpPr>
          <p:cNvPr id="11" name="TextBox 10">
            <a:extLst>
              <a:ext uri="{FF2B5EF4-FFF2-40B4-BE49-F238E27FC236}">
                <a16:creationId xmlns:a16="http://schemas.microsoft.com/office/drawing/2014/main" id="{C04EEA6A-3667-4A13-BE00-5523E7ECDD19}"/>
              </a:ext>
            </a:extLst>
          </p:cNvPr>
          <p:cNvSpPr txBox="1"/>
          <p:nvPr/>
        </p:nvSpPr>
        <p:spPr>
          <a:xfrm>
            <a:off x="333925" y="3374401"/>
            <a:ext cx="2348763" cy="954107"/>
          </a:xfrm>
          <a:prstGeom prst="rect">
            <a:avLst/>
          </a:prstGeom>
          <a:noFill/>
        </p:spPr>
        <p:txBody>
          <a:bodyPr wrap="square" rtlCol="0">
            <a:spAutoFit/>
          </a:bodyPr>
          <a:lstStyle/>
          <a:p>
            <a:r>
              <a:rPr lang="en-US" dirty="0"/>
              <a:t>½ standard deviation also used for response instead of 1 SD</a:t>
            </a:r>
          </a:p>
          <a:p>
            <a:endParaRPr lang="en-US" dirty="0"/>
          </a:p>
        </p:txBody>
      </p:sp>
      <p:pic>
        <p:nvPicPr>
          <p:cNvPr id="13" name="Picture 12" descr="A screenshot of a cell phone&#10;&#10;Description automatically generated">
            <a:extLst>
              <a:ext uri="{FF2B5EF4-FFF2-40B4-BE49-F238E27FC236}">
                <a16:creationId xmlns:a16="http://schemas.microsoft.com/office/drawing/2014/main" id="{DFDB0120-476A-42E5-95E6-B34C74A8EF86}"/>
              </a:ext>
            </a:extLst>
          </p:cNvPr>
          <p:cNvPicPr>
            <a:picLocks noChangeAspect="1"/>
          </p:cNvPicPr>
          <p:nvPr/>
        </p:nvPicPr>
        <p:blipFill>
          <a:blip r:embed="rId6"/>
          <a:stretch>
            <a:fillRect/>
          </a:stretch>
        </p:blipFill>
        <p:spPr>
          <a:xfrm>
            <a:off x="2960604" y="3200526"/>
            <a:ext cx="2117993" cy="1703687"/>
          </a:xfrm>
          <a:prstGeom prst="rect">
            <a:avLst/>
          </a:prstGeom>
        </p:spPr>
      </p:pic>
      <p:sp>
        <p:nvSpPr>
          <p:cNvPr id="6" name="TextBox 5">
            <a:extLst>
              <a:ext uri="{FF2B5EF4-FFF2-40B4-BE49-F238E27FC236}">
                <a16:creationId xmlns:a16="http://schemas.microsoft.com/office/drawing/2014/main" id="{81A59D60-2F14-437B-A901-82786053FAAE}"/>
              </a:ext>
            </a:extLst>
          </p:cNvPr>
          <p:cNvSpPr txBox="1"/>
          <p:nvPr/>
        </p:nvSpPr>
        <p:spPr>
          <a:xfrm>
            <a:off x="6158753" y="3864901"/>
            <a:ext cx="2117993" cy="769441"/>
          </a:xfrm>
          <a:prstGeom prst="rect">
            <a:avLst/>
          </a:prstGeom>
          <a:noFill/>
        </p:spPr>
        <p:txBody>
          <a:bodyPr wrap="square" rtlCol="0">
            <a:spAutoFit/>
          </a:bodyPr>
          <a:lstStyle/>
          <a:p>
            <a:r>
              <a:rPr lang="en-US" sz="1000" dirty="0"/>
              <a:t>Top Left: unnormalized with ½ SD</a:t>
            </a:r>
          </a:p>
          <a:p>
            <a:r>
              <a:rPr lang="en-US" sz="1000" dirty="0"/>
              <a:t>Top Right: normalized with ½ SD</a:t>
            </a:r>
          </a:p>
          <a:p>
            <a:r>
              <a:rPr lang="en-US" sz="1000" dirty="0"/>
              <a:t>Bottom Left: 1 SD</a:t>
            </a:r>
          </a:p>
          <a:p>
            <a:endParaRPr lang="en-US" dirty="0"/>
          </a:p>
        </p:txBody>
      </p:sp>
    </p:spTree>
    <p:extLst>
      <p:ext uri="{BB962C8B-B14F-4D97-AF65-F5344CB8AC3E}">
        <p14:creationId xmlns:p14="http://schemas.microsoft.com/office/powerpoint/2010/main" val="69304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descr="OU-Bar-1.png"/>
          <p:cNvPicPr preferRelativeResize="0"/>
          <p:nvPr/>
        </p:nvPicPr>
        <p:blipFill rotWithShape="1">
          <a:blip r:embed="rId3">
            <a:alphaModFix/>
          </a:blip>
          <a:srcRect/>
          <a:stretch/>
        </p:blipFill>
        <p:spPr>
          <a:xfrm>
            <a:off x="3048" y="0"/>
            <a:ext cx="9140949" cy="914400"/>
          </a:xfrm>
          <a:prstGeom prst="rect">
            <a:avLst/>
          </a:prstGeom>
          <a:noFill/>
          <a:ln>
            <a:noFill/>
          </a:ln>
        </p:spPr>
      </p:pic>
      <p:sp>
        <p:nvSpPr>
          <p:cNvPr id="99" name="Google Shape;99;p15"/>
          <p:cNvSpPr txBox="1">
            <a:spLocks noGrp="1"/>
          </p:cNvSpPr>
          <p:nvPr>
            <p:ph type="subTitle" idx="1"/>
          </p:nvPr>
        </p:nvSpPr>
        <p:spPr>
          <a:xfrm>
            <a:off x="611841" y="1055594"/>
            <a:ext cx="7012641" cy="268381"/>
          </a:xfrm>
          <a:prstGeom prst="rect">
            <a:avLst/>
          </a:prstGeom>
          <a:noFill/>
          <a:ln>
            <a:noFill/>
          </a:ln>
        </p:spPr>
        <p:txBody>
          <a:bodyPr spcFirstLastPara="1" wrap="square" lIns="91425" tIns="45700" rIns="91425" bIns="45700" anchor="t" anchorCtr="0">
            <a:noAutofit/>
          </a:bodyPr>
          <a:lstStyle/>
          <a:p>
            <a:pPr marL="1028700" lvl="2" indent="0" algn="l">
              <a:spcBef>
                <a:spcPts val="0"/>
              </a:spcBef>
              <a:buClr>
                <a:srgbClr val="000000"/>
              </a:buClr>
              <a:buSzPts val="1800"/>
            </a:pPr>
            <a:r>
              <a:rPr lang="en-US" sz="1000" dirty="0">
                <a:solidFill>
                  <a:srgbClr val="000000"/>
                </a:solidFill>
              </a:rPr>
              <a:t>The result of the trained logistic regression without normalization on the 20% test set was an accuracy of 0.7260</a:t>
            </a:r>
          </a:p>
          <a:p>
            <a:pPr marL="1028700" lvl="2" indent="0" algn="l">
              <a:spcBef>
                <a:spcPts val="0"/>
              </a:spcBef>
              <a:buClr>
                <a:srgbClr val="000000"/>
              </a:buClr>
              <a:buSzPts val="1800"/>
            </a:pPr>
            <a:endParaRPr lang="en-US" sz="1000" dirty="0">
              <a:solidFill>
                <a:srgbClr val="000000"/>
              </a:solidFill>
            </a:endParaRPr>
          </a:p>
        </p:txBody>
      </p:sp>
      <p:sp>
        <p:nvSpPr>
          <p:cNvPr id="100" name="Google Shape;100;p15"/>
          <p:cNvSpPr txBox="1">
            <a:spLocks noGrp="1"/>
          </p:cNvSpPr>
          <p:nvPr>
            <p:ph type="ctrTitle"/>
          </p:nvPr>
        </p:nvSpPr>
        <p:spPr>
          <a:xfrm>
            <a:off x="333925" y="0"/>
            <a:ext cx="5975400" cy="847500"/>
          </a:xfrm>
          <a:prstGeom prst="rect">
            <a:avLst/>
          </a:prstGeom>
          <a:noFill/>
          <a:ln>
            <a:noFill/>
          </a:ln>
        </p:spPr>
        <p:txBody>
          <a:bodyPr spcFirstLastPara="1" wrap="square" lIns="91425" tIns="45700" rIns="91425" bIns="45700" anchor="ctr" anchorCtr="0">
            <a:noAutofit/>
          </a:bodyPr>
          <a:lstStyle/>
          <a:p>
            <a:pPr lvl="0" algn="l">
              <a:buClr>
                <a:srgbClr val="FFFFFF"/>
              </a:buClr>
              <a:buSzPts val="3400"/>
            </a:pPr>
            <a:r>
              <a:rPr lang="en-US" sz="3000" dirty="0">
                <a:solidFill>
                  <a:srgbClr val="FFFFFF"/>
                </a:solidFill>
              </a:rPr>
              <a:t>Results</a:t>
            </a:r>
            <a:endParaRPr sz="3000" dirty="0">
              <a:solidFill>
                <a:srgbClr val="FFFFFF"/>
              </a:solidFill>
            </a:endParaRPr>
          </a:p>
        </p:txBody>
      </p:sp>
      <p:sp>
        <p:nvSpPr>
          <p:cNvPr id="101" name="Google Shape;101;p15"/>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6" name="Picture 5">
            <a:extLst>
              <a:ext uri="{FF2B5EF4-FFF2-40B4-BE49-F238E27FC236}">
                <a16:creationId xmlns:a16="http://schemas.microsoft.com/office/drawing/2014/main" id="{DD890523-3264-4BAC-AFA1-68E990675CD8}"/>
              </a:ext>
            </a:extLst>
          </p:cNvPr>
          <p:cNvPicPr>
            <a:picLocks noChangeAspect="1"/>
          </p:cNvPicPr>
          <p:nvPr/>
        </p:nvPicPr>
        <p:blipFill>
          <a:blip r:embed="rId4"/>
          <a:stretch>
            <a:fillRect/>
          </a:stretch>
        </p:blipFill>
        <p:spPr>
          <a:xfrm>
            <a:off x="4487676" y="1323975"/>
            <a:ext cx="3476625" cy="2495550"/>
          </a:xfrm>
          <a:prstGeom prst="rect">
            <a:avLst/>
          </a:prstGeom>
        </p:spPr>
      </p:pic>
      <p:sp>
        <p:nvSpPr>
          <p:cNvPr id="7" name="TextBox 6">
            <a:extLst>
              <a:ext uri="{FF2B5EF4-FFF2-40B4-BE49-F238E27FC236}">
                <a16:creationId xmlns:a16="http://schemas.microsoft.com/office/drawing/2014/main" id="{9762F5F4-D6C1-4274-97A5-156D1EA0B2CD}"/>
              </a:ext>
            </a:extLst>
          </p:cNvPr>
          <p:cNvSpPr txBox="1"/>
          <p:nvPr/>
        </p:nvSpPr>
        <p:spPr>
          <a:xfrm>
            <a:off x="1667435" y="1465169"/>
            <a:ext cx="2622177" cy="1477328"/>
          </a:xfrm>
          <a:prstGeom prst="rect">
            <a:avLst/>
          </a:prstGeom>
          <a:noFill/>
        </p:spPr>
        <p:txBody>
          <a:bodyPr wrap="square" rtlCol="0">
            <a:spAutoFit/>
          </a:bodyPr>
          <a:lstStyle/>
          <a:p>
            <a:r>
              <a:rPr lang="en-US" sz="1000" dirty="0"/>
              <a:t>I see these results as positive and promising, while this logistic regression didn’t result in full proof data, there is at least a decent ¾ accuracy in predication.</a:t>
            </a:r>
          </a:p>
          <a:p>
            <a:endParaRPr lang="en-US" sz="1000" dirty="0"/>
          </a:p>
          <a:p>
            <a:r>
              <a:rPr lang="en-US" sz="1000" dirty="0"/>
              <a:t>I suspect that with added tuning and research this topic could yield high accuracy predictions for daily stock market analysis</a:t>
            </a:r>
          </a:p>
        </p:txBody>
      </p:sp>
    </p:spTree>
    <p:extLst>
      <p:ext uri="{BB962C8B-B14F-4D97-AF65-F5344CB8AC3E}">
        <p14:creationId xmlns:p14="http://schemas.microsoft.com/office/powerpoint/2010/main" val="406550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40" descr="OU-full-Grizz.png"/>
          <p:cNvPicPr preferRelativeResize="0"/>
          <p:nvPr/>
        </p:nvPicPr>
        <p:blipFill rotWithShape="1">
          <a:blip r:embed="rId3">
            <a:alphaModFix/>
          </a:blip>
          <a:srcRect/>
          <a:stretch/>
        </p:blipFill>
        <p:spPr>
          <a:xfrm>
            <a:off x="2200" y="0"/>
            <a:ext cx="9139606" cy="5143499"/>
          </a:xfrm>
          <a:prstGeom prst="rect">
            <a:avLst/>
          </a:prstGeom>
          <a:noFill/>
          <a:ln>
            <a:noFill/>
          </a:ln>
        </p:spPr>
      </p:pic>
      <p:sp>
        <p:nvSpPr>
          <p:cNvPr id="394" name="Google Shape;394;p40"/>
          <p:cNvSpPr txBox="1">
            <a:spLocks noGrp="1"/>
          </p:cNvSpPr>
          <p:nvPr>
            <p:ph type="sldNum" idx="12"/>
          </p:nvPr>
        </p:nvSpPr>
        <p:spPr>
          <a:xfrm>
            <a:off x="6553200" y="4767263"/>
            <a:ext cx="2133600" cy="273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395" name="Google Shape;395;p40"/>
          <p:cNvSpPr txBox="1"/>
          <p:nvPr/>
        </p:nvSpPr>
        <p:spPr>
          <a:xfrm>
            <a:off x="3429600" y="239950"/>
            <a:ext cx="2284800" cy="6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877C5E"/>
                </a:solidFill>
                <a:latin typeface="Calibri"/>
                <a:ea typeface="Calibri"/>
                <a:cs typeface="Calibri"/>
                <a:sym typeface="Calibri"/>
              </a:rPr>
              <a:t>Questions</a:t>
            </a:r>
            <a:r>
              <a:rPr lang="en-US" sz="3600" dirty="0">
                <a:solidFill>
                  <a:srgbClr val="9B8449"/>
                </a:solidFill>
                <a:latin typeface="Calibri"/>
                <a:ea typeface="Calibri"/>
                <a:cs typeface="Calibri"/>
                <a:sym typeface="Calibri"/>
              </a:rPr>
              <a:t>?</a:t>
            </a:r>
            <a:endParaRPr sz="3600" dirty="0">
              <a:solidFill>
                <a:srgbClr val="9B844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599</Words>
  <Application>Microsoft Office PowerPoint</Application>
  <PresentationFormat>On-screen Show (16:9)</PresentationFormat>
  <Paragraphs>59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Day of market predictions based on S&amp;P 500 Historical data</vt:lpstr>
      <vt:lpstr>Hypothesis</vt:lpstr>
      <vt:lpstr>Model</vt:lpstr>
      <vt:lpstr>Model</vt:lpstr>
      <vt:lpstr>Model</vt:lpstr>
      <vt:lpstr>Tuning and design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Calandra</dc:creator>
  <cp:lastModifiedBy>Anthony Calandra</cp:lastModifiedBy>
  <cp:revision>76</cp:revision>
  <dcterms:modified xsi:type="dcterms:W3CDTF">2020-08-18T05:18:07Z</dcterms:modified>
</cp:coreProperties>
</file>