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FCDCC-D688-44B7-BCF6-D4938FD1E6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CD119-A1CE-45E6-8DE0-FCAAAB84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Nonplaner</a:t>
            </a:r>
            <a:r>
              <a:rPr lang="en-US" dirty="0"/>
              <a:t> on missing points is based on a tolerance of missing points per cell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CD119-A1CE-45E6-8DE0-FCAAAB84E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985D-E97C-4606-B31C-B12DB178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49151"/>
            <a:ext cx="8144134" cy="1373070"/>
          </a:xfrm>
        </p:spPr>
        <p:txBody>
          <a:bodyPr/>
          <a:lstStyle/>
          <a:p>
            <a:r>
              <a:rPr lang="en-US" sz="3200" dirty="0"/>
              <a:t>Fast Cylinder and Plane Extraction from Depth Cameras for Visual Odometry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0A0A8-9C9D-430C-9252-299D8667B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990" y="5341995"/>
            <a:ext cx="8144134" cy="1117687"/>
          </a:xfrm>
        </p:spPr>
        <p:txBody>
          <a:bodyPr/>
          <a:lstStyle/>
          <a:p>
            <a:r>
              <a:rPr lang="en-US" dirty="0"/>
              <a:t>Presentation: Anthony Calandra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446C3D-3BF1-4248-B92E-C18A261357E6}"/>
              </a:ext>
            </a:extLst>
          </p:cNvPr>
          <p:cNvSpPr txBox="1">
            <a:spLocks/>
          </p:cNvSpPr>
          <p:nvPr/>
        </p:nvSpPr>
        <p:spPr>
          <a:xfrm>
            <a:off x="780990" y="4588384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 </a:t>
            </a:r>
            <a:r>
              <a:rPr lang="en-US" dirty="0" err="1"/>
              <a:t>Authors:Pedro</a:t>
            </a:r>
            <a:r>
              <a:rPr lang="en-US" dirty="0"/>
              <a:t> </a:t>
            </a:r>
            <a:r>
              <a:rPr lang="en-US" dirty="0" err="1"/>
              <a:t>Proenca</a:t>
            </a:r>
            <a:r>
              <a:rPr lang="en-US" dirty="0"/>
              <a:t>, Yang Gao</a:t>
            </a:r>
          </a:p>
        </p:txBody>
      </p:sp>
    </p:spTree>
    <p:extLst>
      <p:ext uri="{BB962C8B-B14F-4D97-AF65-F5344CB8AC3E}">
        <p14:creationId xmlns:p14="http://schemas.microsoft.com/office/powerpoint/2010/main" val="263934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1B8A-07C4-4B2D-82C0-DEB614B7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Cylinder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3B3-B777-4B9C-A5AA-63BFD563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1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A6E-DDB1-4CEE-81A0-005CA419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86F3-419C-4862-A4B4-980492EE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B92-6C05-40F2-9287-2E174C8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Estimation Based on Cylinders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1A43-5FA7-47B9-B7A9-CC678B8D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B2B1-BF94-47F6-A2FC-4B2729E0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0845-7376-4F99-88C3-9DE67292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866-B328-49B0-8F39-2EBDA1EE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F1C1-F53B-4A98-9A47-FB796EAD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7A0-DEE1-4F5C-8070-9E839E60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EF7C4-9C29-4A49-B29B-DF254854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9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4B50-27B9-43BD-AAA9-89F1C7AF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D558-C9BC-4C6C-956E-9017BBF0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4B5F-2348-4FD9-BCB8-DAA6DD56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6491-B10E-424B-88F0-089FC415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Odometry(VO)</a:t>
            </a:r>
          </a:p>
          <a:p>
            <a:r>
              <a:rPr lang="en-US" dirty="0"/>
              <a:t>Relevance to Visual Computing</a:t>
            </a:r>
          </a:p>
          <a:p>
            <a:r>
              <a:rPr lang="en-US" dirty="0"/>
              <a:t>Selected Related Works</a:t>
            </a:r>
          </a:p>
          <a:p>
            <a:pPr lvl="1"/>
            <a:r>
              <a:rPr lang="en-US" dirty="0"/>
              <a:t>PEAC</a:t>
            </a:r>
          </a:p>
          <a:p>
            <a:pPr lvl="1"/>
            <a:r>
              <a:rPr lang="en-US" dirty="0"/>
              <a:t>RANSAC</a:t>
            </a:r>
          </a:p>
          <a:p>
            <a:endParaRPr lang="en-US" dirty="0"/>
          </a:p>
          <a:p>
            <a:r>
              <a:rPr lang="en-US" dirty="0"/>
              <a:t>What this paper does</a:t>
            </a:r>
          </a:p>
        </p:txBody>
      </p:sp>
    </p:spTree>
    <p:extLst>
      <p:ext uri="{BB962C8B-B14F-4D97-AF65-F5344CB8AC3E}">
        <p14:creationId xmlns:p14="http://schemas.microsoft.com/office/powerpoint/2010/main" val="414369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2CF-BB5F-465B-8768-B9B8B873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Cylinder and Plane Extraction(CAPE)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7A52-DA2C-4B25-9C2D-44D42B98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4323816"/>
            <a:ext cx="8596844" cy="24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Flowchart is sourced from the associated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C1DF6-E648-4E29-8FFD-CF0E6C5A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02528"/>
            <a:ext cx="9613861" cy="21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8E88-159D-4600-B9DC-EAADC98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Planer Cell Fitting(CAPE)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C733-50BD-4C39-971C-7D75EC97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Classifying </a:t>
            </a:r>
            <a:r>
              <a:rPr lang="en-US" dirty="0" err="1"/>
              <a:t>nonplaner</a:t>
            </a:r>
            <a:r>
              <a:rPr lang="en-US" dirty="0"/>
              <a:t> cells in the image</a:t>
            </a:r>
          </a:p>
          <a:p>
            <a:pPr lvl="1"/>
            <a:r>
              <a:rPr lang="en-US" dirty="0"/>
              <a:t>Significant missing points or discontinuous depth</a:t>
            </a:r>
          </a:p>
          <a:p>
            <a:pPr lvl="1"/>
            <a:r>
              <a:rPr lang="en-US" dirty="0"/>
              <a:t>How is discontinuity checked</a:t>
            </a:r>
          </a:p>
          <a:p>
            <a:pPr lvl="2"/>
            <a:r>
              <a:rPr lang="en-US" dirty="0"/>
              <a:t>A depth pixel is compared to all depth pixels in a cross centered at the pixel </a:t>
            </a:r>
          </a:p>
          <a:p>
            <a:pPr lvl="2"/>
            <a:r>
              <a:rPr lang="en-US" dirty="0"/>
              <a:t>If any adjacent pixel is outside a threshold relative to the center pixel there is discontinuity thus it is non planer</a:t>
            </a:r>
          </a:p>
          <a:p>
            <a:pPr lvl="2"/>
            <a:endParaRPr lang="en-US" dirty="0"/>
          </a:p>
          <a:p>
            <a:r>
              <a:rPr lang="en-US" dirty="0"/>
              <a:t>Plane fitting on passing cells</a:t>
            </a:r>
          </a:p>
          <a:p>
            <a:pPr lvl="1"/>
            <a:r>
              <a:rPr lang="en-US" dirty="0"/>
              <a:t>Done using Principle Component Analysis(PCA)</a:t>
            </a:r>
          </a:p>
          <a:p>
            <a:pPr lvl="2"/>
            <a:r>
              <a:rPr lang="en-US" dirty="0"/>
              <a:t>Plane normal is the eigenvector with the lowest eigenvalue </a:t>
            </a:r>
          </a:p>
          <a:p>
            <a:pPr lvl="2"/>
            <a:r>
              <a:rPr lang="en-US" dirty="0"/>
              <a:t>Mean Square Error(MSE) is given from that eigenvector</a:t>
            </a:r>
          </a:p>
          <a:p>
            <a:pPr lvl="1"/>
            <a:r>
              <a:rPr lang="en-US" dirty="0"/>
              <a:t>The cell is planer if </a:t>
            </a:r>
          </a:p>
          <a:p>
            <a:pPr lvl="2"/>
            <a:r>
              <a:rPr lang="en-US" dirty="0"/>
              <a:t>MSE &lt; (Estimated Standard </a:t>
            </a:r>
            <a:r>
              <a:rPr lang="en-US" dirty="0" err="1"/>
              <a:t>Unverity</a:t>
            </a:r>
            <a:r>
              <a:rPr lang="en-US" dirty="0"/>
              <a:t> + Tolerance Coefficient)^2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FE87-218E-4EC8-90A6-10EF279A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</a:t>
            </a:r>
            <a:r>
              <a:rPr lang="en-US" dirty="0" err="1"/>
              <a:t>Normals</a:t>
            </a:r>
            <a:r>
              <a:rPr lang="en-US" dirty="0"/>
              <a:t>(CAPE)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DF69-3A77-47FB-B3F8-3B9C2E97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histogram of </a:t>
            </a:r>
            <a:r>
              <a:rPr lang="en-US" dirty="0" err="1"/>
              <a:t>Normals</a:t>
            </a:r>
            <a:r>
              <a:rPr lang="en-US" dirty="0"/>
              <a:t> is needed for region growing</a:t>
            </a:r>
          </a:p>
          <a:p>
            <a:pPr lvl="1"/>
            <a:r>
              <a:rPr lang="en-US" dirty="0"/>
              <a:t>What is region growing?</a:t>
            </a:r>
          </a:p>
          <a:p>
            <a:pPr lvl="1"/>
            <a:endParaRPr lang="en-US" dirty="0"/>
          </a:p>
          <a:p>
            <a:r>
              <a:rPr lang="en-US" dirty="0"/>
              <a:t>We need a 2D histogram of normal in the represented in spherical coordinate angles</a:t>
            </a:r>
          </a:p>
          <a:p>
            <a:pPr lvl="1"/>
            <a:r>
              <a:rPr lang="en-US" dirty="0"/>
              <a:t>Converting normal vectors of planner cells into polar and azimuth angles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7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4AA5-D065-4AE7-B75E-5D0E7AF6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Cell-Wise Region Growing(CAPE)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84A0-244C-4CAE-A719-9045D100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9F8-6282-43E4-BC0E-345D4A3C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and Cylinder Fitting(CAPE)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C42F-DF86-4DE9-A47B-6494768E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0573-94CD-42E9-A9DC-5010010B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Segment Refinement(CAPE)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248E-0CEE-4195-9A4A-1D8EC849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A65C4-70C8-4D9F-A064-DBB32163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Cylinders for RGB-D Odometry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125F7-E017-4781-8521-3128CC7B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To Exploit both the extracted planes and cylinder primitives for VO </a:t>
            </a:r>
          </a:p>
          <a:p>
            <a:pPr lvl="1"/>
            <a:r>
              <a:rPr lang="en-US" sz="1600" dirty="0"/>
              <a:t>To address noise a probabilistic depth filter is used for depth fusion</a:t>
            </a:r>
          </a:p>
          <a:p>
            <a:pPr lvl="2"/>
            <a:r>
              <a:rPr lang="en-US" sz="1400" dirty="0"/>
              <a:t>This is based on a mixture of Gaussians that models the depth uncertainty 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C7B99-2DA3-48B9-8832-37F45E8BD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050" y="1970239"/>
            <a:ext cx="3920759" cy="324514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2596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304</Words>
  <Application>Microsoft Office PowerPoint</Application>
  <PresentationFormat>Widescreen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Fast Cylinder and Plane Extraction from Depth Cameras for Visual Odometry</vt:lpstr>
      <vt:lpstr>Intro and related Work</vt:lpstr>
      <vt:lpstr>Cylinder and Plane Extraction(CAPE)</vt:lpstr>
      <vt:lpstr>Planer Cell Fitting(CAPE)</vt:lpstr>
      <vt:lpstr>Histogram of Normals(CAPE)</vt:lpstr>
      <vt:lpstr>Cell-Wise Region Growing(CAPE)</vt:lpstr>
      <vt:lpstr>Plane and Cylinder Fitting(CAPE)</vt:lpstr>
      <vt:lpstr>Model Segment Refinement(CAPE)</vt:lpstr>
      <vt:lpstr>Cylinders for RGB-D Odometry</vt:lpstr>
      <vt:lpstr>Probabilistic Cylinder fitting</vt:lpstr>
      <vt:lpstr>Cylinder Matching</vt:lpstr>
      <vt:lpstr>Pose Estimation Based on Cylinders</vt:lpstr>
      <vt:lpstr>Experiments </vt:lpstr>
      <vt:lpstr>Results</vt:lpstr>
      <vt:lpstr>Conclusions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Cylinder and Plane Extraction from Depth Cameras for Visual Odometry</dc:title>
  <dc:creator>Anthony Calandra</dc:creator>
  <cp:lastModifiedBy>Anthony Calandra</cp:lastModifiedBy>
  <cp:revision>1</cp:revision>
  <dcterms:created xsi:type="dcterms:W3CDTF">2019-11-25T05:25:20Z</dcterms:created>
  <dcterms:modified xsi:type="dcterms:W3CDTF">2019-11-25T05:31:06Z</dcterms:modified>
</cp:coreProperties>
</file>