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5B6D3AE3-6200-4244-A842-78C3C552D33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8C31-78B2-4472-82E3-FAC9A578D43B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55C7-367B-4647-8F6B-D1C4FAD5DE5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684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55C7-367B-4647-8F6B-D1C4FAD5DE5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5073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73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70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41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1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213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082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47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591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266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04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890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C8B-ED48-44F2-9FCF-75278487C70C}" type="datetimeFigureOut">
              <a:rPr lang="es-ES" smtClean="0"/>
              <a:pPr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A4FF-6BB7-4B68-861D-058716AA2E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306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Nuestro compromiso para el autismo y asperger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Lorenzo Pérez Garre</a:t>
            </a:r>
          </a:p>
          <a:p>
            <a:r>
              <a:rPr lang="es-ES" dirty="0" smtClean="0"/>
              <a:t>Alfredo Calatrava Teruel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755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 que consiste nuestro compromiso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En Didáctica </a:t>
            </a:r>
            <a:r>
              <a:rPr lang="es-ES" dirty="0" err="1" smtClean="0"/>
              <a:t>Games</a:t>
            </a:r>
            <a:r>
              <a:rPr lang="es-ES" dirty="0" smtClean="0"/>
              <a:t> sabemos lo difícil que es para padres y educadores educar a un niño con trastornos </a:t>
            </a:r>
            <a:r>
              <a:rPr lang="es-ES" dirty="0" err="1" smtClean="0"/>
              <a:t>nerològicos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Por ello queremos presentar una idea que puede revolucionar en el transcurso didáctico del niño y facilitar su aprendizaje.</a:t>
            </a:r>
          </a:p>
          <a:p>
            <a:r>
              <a:rPr lang="es-ES" dirty="0" smtClean="0"/>
              <a:t>Presentamos un sitio web con juegos didácticos tanto para autismo como para asperger y que estará disponible para pc, dispositivos móviles y </a:t>
            </a:r>
            <a:r>
              <a:rPr lang="es-ES" dirty="0" err="1" smtClean="0"/>
              <a:t>tablet</a:t>
            </a:r>
            <a:r>
              <a:rPr lang="es-ES" dirty="0" smtClean="0"/>
              <a:t> (actualmente esta disponible para pc)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572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sitio web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" t="6902" r="849" b="4035"/>
          <a:stretch/>
        </p:blipFill>
        <p:spPr>
          <a:xfrm>
            <a:off x="563880" y="1912621"/>
            <a:ext cx="7962900" cy="4030980"/>
          </a:xfrm>
        </p:spPr>
      </p:pic>
    </p:spTree>
    <p:extLst>
      <p:ext uri="{BB962C8B-B14F-4D97-AF65-F5344CB8AC3E}">
        <p14:creationId xmlns:p14="http://schemas.microsoft.com/office/powerpoint/2010/main" xmlns="" val="33385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5832648"/>
          </a:xfrm>
        </p:spPr>
        <p:txBody>
          <a:bodyPr/>
          <a:lstStyle/>
          <a:p>
            <a:r>
              <a:rPr lang="es-ES" dirty="0" smtClean="0"/>
              <a:t>Compuesto por:</a:t>
            </a:r>
          </a:p>
          <a:p>
            <a:pPr lvl="1"/>
            <a:r>
              <a:rPr lang="es-ES" dirty="0" err="1" smtClean="0"/>
              <a:t>Menu</a:t>
            </a:r>
            <a:r>
              <a:rPr lang="es-ES" dirty="0" smtClean="0"/>
              <a:t> Principal:</a:t>
            </a:r>
          </a:p>
          <a:p>
            <a:pPr lvl="2"/>
            <a:r>
              <a:rPr lang="es-ES" dirty="0" smtClean="0"/>
              <a:t>Usuario: Acceso a datos del usuario</a:t>
            </a:r>
          </a:p>
          <a:p>
            <a:pPr lvl="2"/>
            <a:r>
              <a:rPr lang="es-ES" dirty="0" smtClean="0"/>
              <a:t>Inicio: Pagina de </a:t>
            </a:r>
            <a:r>
              <a:rPr lang="es-ES" dirty="0" err="1" smtClean="0"/>
              <a:t>incio</a:t>
            </a:r>
            <a:r>
              <a:rPr lang="es-ES" dirty="0" smtClean="0"/>
              <a:t> del sitio.</a:t>
            </a:r>
          </a:p>
          <a:p>
            <a:pPr lvl="2"/>
            <a:r>
              <a:rPr lang="es-ES" dirty="0" smtClean="0"/>
              <a:t>Asperger y Autismo: Información de cada una de ellas</a:t>
            </a:r>
          </a:p>
          <a:p>
            <a:pPr lvl="2"/>
            <a:r>
              <a:rPr lang="es-ES" dirty="0" smtClean="0"/>
              <a:t>Juegos: Acceso a los diferentes juegos didácticos.</a:t>
            </a:r>
          </a:p>
          <a:p>
            <a:pPr lvl="2"/>
            <a:r>
              <a:rPr lang="es-ES" dirty="0" smtClean="0"/>
              <a:t>Cerrar sesión: Cierra la sesión del usuario.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93" r="86642" b="69292"/>
          <a:stretch/>
        </p:blipFill>
        <p:spPr bwMode="auto">
          <a:xfrm>
            <a:off x="899592" y="3755752"/>
            <a:ext cx="2376264" cy="23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419872" y="3755752"/>
            <a:ext cx="5399732" cy="2508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Secciones:</a:t>
            </a:r>
          </a:p>
          <a:p>
            <a:pPr lvl="2"/>
            <a:r>
              <a:rPr lang="es-ES" dirty="0" smtClean="0"/>
              <a:t>Sección de bienvenida.</a:t>
            </a:r>
          </a:p>
          <a:p>
            <a:pPr lvl="2"/>
            <a:r>
              <a:rPr lang="es-ES" dirty="0" smtClean="0"/>
              <a:t>Sección de información sobre el autismo y asperger</a:t>
            </a:r>
          </a:p>
          <a:p>
            <a:pPr lvl="2"/>
            <a:r>
              <a:rPr lang="es-ES" dirty="0" smtClean="0"/>
              <a:t>Sección de juegos.</a:t>
            </a:r>
          </a:p>
          <a:p>
            <a:pPr lvl="2"/>
            <a:r>
              <a:rPr lang="es-ES" dirty="0" smtClean="0"/>
              <a:t>Sección de administrador 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0019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Seccion</a:t>
            </a:r>
            <a:r>
              <a:rPr lang="es-ES" dirty="0" smtClean="0"/>
              <a:t> de Juegos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Actualmente están disponibles los juegos:</a:t>
            </a:r>
          </a:p>
          <a:p>
            <a:pPr lvl="1"/>
            <a:r>
              <a:rPr lang="es-ES" dirty="0" err="1" smtClean="0"/>
              <a:t>Quiz</a:t>
            </a:r>
            <a:endParaRPr lang="es-ES" dirty="0" smtClean="0"/>
          </a:p>
          <a:p>
            <a:pPr lvl="1"/>
            <a:r>
              <a:rPr lang="es-ES" dirty="0" smtClean="0"/>
              <a:t>Ahorcado</a:t>
            </a:r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Para poder jugar a los juegos didácticos, debemos de iniciar sesión en la pagina. </a:t>
            </a:r>
          </a:p>
          <a:p>
            <a:pPr marL="457200" lvl="1" indent="0">
              <a:buNone/>
            </a:pPr>
            <a:r>
              <a:rPr lang="es-ES" dirty="0" smtClean="0"/>
              <a:t>Esto es debido a obtener un mayor control sobre las estadísticas de cada usuario y por privacidad de los datos.</a:t>
            </a:r>
          </a:p>
        </p:txBody>
      </p:sp>
    </p:spTree>
    <p:extLst>
      <p:ext uri="{BB962C8B-B14F-4D97-AF65-F5344CB8AC3E}">
        <p14:creationId xmlns:p14="http://schemas.microsoft.com/office/powerpoint/2010/main" xmlns="" val="10090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Sección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Objetivo: Ver progreso de cada niño por parte de los educadores.</a:t>
            </a:r>
          </a:p>
          <a:p>
            <a:r>
              <a:rPr lang="es-ES" dirty="0" smtClean="0"/>
              <a:t>Contenidos.</a:t>
            </a:r>
          </a:p>
          <a:p>
            <a:pPr lvl="1"/>
            <a:r>
              <a:rPr lang="es-ES" dirty="0" smtClean="0"/>
              <a:t>Puntuaciones.</a:t>
            </a:r>
          </a:p>
          <a:p>
            <a:pPr lvl="1"/>
            <a:r>
              <a:rPr lang="es-ES" dirty="0" smtClean="0"/>
              <a:t>Progreso del niño.</a:t>
            </a:r>
          </a:p>
          <a:p>
            <a:pPr lvl="1"/>
            <a:r>
              <a:rPr lang="es-ES" dirty="0" smtClean="0"/>
              <a:t>Tiempos por nivel y por juego.</a:t>
            </a:r>
          </a:p>
          <a:p>
            <a:pPr lvl="1"/>
            <a:r>
              <a:rPr lang="es-ES" dirty="0" smtClean="0"/>
              <a:t>Configuración de cada uno de los juegos.</a:t>
            </a:r>
          </a:p>
        </p:txBody>
      </p:sp>
    </p:spTree>
    <p:extLst>
      <p:ext uri="{BB962C8B-B14F-4D97-AF65-F5344CB8AC3E}">
        <p14:creationId xmlns:p14="http://schemas.microsoft.com/office/powerpoint/2010/main" xmlns="" val="384725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Quiz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640960" cy="525658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Objetivo del juego: </a:t>
            </a:r>
          </a:p>
          <a:p>
            <a:pPr marL="400050" lvl="1" indent="0"/>
            <a:r>
              <a:rPr lang="es-ES" dirty="0" smtClean="0"/>
              <a:t>Distinción de emociones y sentimientos  a través de preguntas y una imagen correspondiente a la pregunta en un tiempo determinado.</a:t>
            </a:r>
          </a:p>
          <a:p>
            <a:pPr marL="400050" lvl="1" indent="0"/>
            <a:r>
              <a:rPr lang="es-ES" dirty="0" smtClean="0"/>
              <a:t>Compuesto por 10 niveles.</a:t>
            </a:r>
          </a:p>
          <a:p>
            <a:pPr marL="0" indent="0"/>
            <a:r>
              <a:rPr lang="es-ES" dirty="0" smtClean="0"/>
              <a:t>Reglas del juego:</a:t>
            </a:r>
          </a:p>
          <a:p>
            <a:pPr marL="400050" lvl="1" indent="0"/>
            <a:r>
              <a:rPr lang="es-ES" dirty="0" smtClean="0"/>
              <a:t>Solo una de las 4 posibles respuestas es la correcta.</a:t>
            </a:r>
          </a:p>
          <a:p>
            <a:pPr marL="400050" lvl="1" indent="0"/>
            <a:r>
              <a:rPr lang="es-ES" dirty="0" smtClean="0"/>
              <a:t>Al acertar la respuesta, pasas al siguiente nivel</a:t>
            </a:r>
          </a:p>
          <a:p>
            <a:pPr marL="400050" lvl="1" indent="0"/>
            <a:r>
              <a:rPr lang="es-ES" dirty="0" smtClean="0"/>
              <a:t>Si fallas la respuestas, puedes repetir el nivel o salir del juego.</a:t>
            </a:r>
          </a:p>
          <a:p>
            <a:pPr marL="400050" lvl="1" indent="0"/>
            <a:r>
              <a:rPr lang="es-ES" dirty="0" smtClean="0"/>
              <a:t>Al llegar al nivel 10 el juego no se detiene, pero el tiempo </a:t>
            </a:r>
            <a:r>
              <a:rPr lang="es-ES" dirty="0" smtClean="0"/>
              <a:t>de respuesta del jugador </a:t>
            </a:r>
            <a:r>
              <a:rPr lang="es-ES" dirty="0" smtClean="0"/>
              <a:t>sigue reduciendo.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9861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Quiz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Reducciones de tiempo:</a:t>
            </a:r>
          </a:p>
          <a:p>
            <a:pPr lvl="1"/>
            <a:r>
              <a:rPr lang="es-ES" dirty="0" smtClean="0"/>
              <a:t>Niveles 1 al 3: 100s con reducción de 20s por nivel.</a:t>
            </a:r>
          </a:p>
          <a:p>
            <a:pPr lvl="1"/>
            <a:r>
              <a:rPr lang="es-ES" dirty="0" smtClean="0"/>
              <a:t>Niveles 4 al 6: 90s </a:t>
            </a:r>
            <a:r>
              <a:rPr lang="es-ES" dirty="0" smtClean="0"/>
              <a:t>con reducción de 20s por </a:t>
            </a:r>
            <a:r>
              <a:rPr lang="es-ES" dirty="0" smtClean="0"/>
              <a:t>nivel.</a:t>
            </a:r>
          </a:p>
          <a:p>
            <a:pPr lvl="1"/>
            <a:r>
              <a:rPr lang="es-ES" dirty="0" smtClean="0"/>
              <a:t>Niveles 7 al 10: 60s con </a:t>
            </a:r>
            <a:r>
              <a:rPr lang="es-ES" dirty="0" err="1" smtClean="0"/>
              <a:t>reduccion</a:t>
            </a:r>
            <a:r>
              <a:rPr lang="es-ES" dirty="0" smtClean="0"/>
              <a:t> de 20s.</a:t>
            </a:r>
          </a:p>
          <a:p>
            <a:pPr lvl="1"/>
            <a:r>
              <a:rPr lang="es-ES" dirty="0" smtClean="0"/>
              <a:t>Nivel 10: </a:t>
            </a:r>
            <a:r>
              <a:rPr lang="es-ES" dirty="0" err="1" smtClean="0"/>
              <a:t>reduccion</a:t>
            </a:r>
            <a:r>
              <a:rPr lang="es-ES" dirty="0" smtClean="0"/>
              <a:t> de 20s por cada vez pasado.</a:t>
            </a:r>
          </a:p>
          <a:p>
            <a:r>
              <a:rPr lang="es-ES" dirty="0" smtClean="0"/>
              <a:t>Se guardan:</a:t>
            </a:r>
          </a:p>
          <a:p>
            <a:pPr lvl="1"/>
            <a:r>
              <a:rPr lang="es-ES" dirty="0" smtClean="0"/>
              <a:t>Tiempo tardado en pasar el nivel.</a:t>
            </a:r>
          </a:p>
          <a:p>
            <a:pPr lvl="1"/>
            <a:r>
              <a:rPr lang="es-ES" dirty="0" smtClean="0"/>
              <a:t>Veces acertadas y veces fallidas.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Ahorcado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 </a:t>
            </a:r>
            <a:r>
              <a:rPr lang="es-ES" smtClean="0"/>
              <a:t>del juego</a:t>
            </a:r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413</Words>
  <Application>Microsoft Office PowerPoint</Application>
  <PresentationFormat>Presentación en pantalla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Nuestro compromiso para el autismo y asperger</vt:lpstr>
      <vt:lpstr>En que consiste nuestro compromiso</vt:lpstr>
      <vt:lpstr>Nuestro sitio web</vt:lpstr>
      <vt:lpstr>Diapositiva 4</vt:lpstr>
      <vt:lpstr>Seccion de Juegos</vt:lpstr>
      <vt:lpstr>Sección administrador</vt:lpstr>
      <vt:lpstr>Quiz</vt:lpstr>
      <vt:lpstr>Quiz</vt:lpstr>
      <vt:lpstr>Ahorcado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Nuestro compromiso para el autismo y asperger</dc:title>
  <dc:creator>Lorenzo Pérez Garre</dc:creator>
  <cp:lastModifiedBy>Loren</cp:lastModifiedBy>
  <cp:revision>13</cp:revision>
  <dcterms:created xsi:type="dcterms:W3CDTF">2018-06-12T14:57:56Z</dcterms:created>
  <dcterms:modified xsi:type="dcterms:W3CDTF">2018-06-12T21:04:49Z</dcterms:modified>
</cp:coreProperties>
</file>