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Calc</a:t>
            </a:r>
            <a:r>
              <a:rPr lang="en-NZ" dirty="0"/>
              <a:t> Script 2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 simple programmable scripting tool. </a:t>
            </a:r>
          </a:p>
        </p:txBody>
      </p:sp>
    </p:spTree>
    <p:extLst>
      <p:ext uri="{BB962C8B-B14F-4D97-AF65-F5344CB8AC3E}">
        <p14:creationId xmlns:p14="http://schemas.microsoft.com/office/powerpoint/2010/main" val="10827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Expression runtime	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13792"/>
            <a:ext cx="10820400" cy="5065987"/>
          </a:xfrm>
        </p:spPr>
        <p:txBody>
          <a:bodyPr/>
          <a:lstStyle/>
          <a:p>
            <a:r>
              <a:rPr lang="en-NZ" dirty="0"/>
              <a:t>Feature Set.</a:t>
            </a:r>
          </a:p>
          <a:p>
            <a:r>
              <a:rPr lang="en-NZ" dirty="0"/>
              <a:t>Add expressions at runtime.</a:t>
            </a:r>
          </a:p>
          <a:p>
            <a:r>
              <a:rPr lang="en-NZ" dirty="0"/>
              <a:t>Supports If then else, Loop , Case expressions separate by semi colons.</a:t>
            </a:r>
          </a:p>
          <a:p>
            <a:r>
              <a:rPr lang="en-NZ" dirty="0"/>
              <a:t>Supports multiple expression statements per calculation.   </a:t>
            </a:r>
          </a:p>
          <a:p>
            <a:r>
              <a:rPr lang="en-NZ" dirty="0"/>
              <a:t>Bind to Local Variables in your favourite language.</a:t>
            </a:r>
          </a:p>
          <a:p>
            <a:r>
              <a:rPr lang="en-NZ" dirty="0"/>
              <a:t>Bind to Classes in your favourite language.</a:t>
            </a:r>
          </a:p>
          <a:p>
            <a:r>
              <a:rPr lang="en-NZ" dirty="0"/>
              <a:t>Pass result of an expression to next statement separated semi colons.</a:t>
            </a:r>
          </a:p>
          <a:p>
            <a:r>
              <a:rPr lang="en-NZ" dirty="0"/>
              <a:t>Conditionally bind </a:t>
            </a:r>
            <a:r>
              <a:rPr lang="en-NZ" dirty="0" err="1"/>
              <a:t>vairables</a:t>
            </a:r>
            <a:r>
              <a:rPr lang="en-NZ" dirty="0"/>
              <a:t> and classes.</a:t>
            </a:r>
          </a:p>
          <a:p>
            <a:r>
              <a:rPr lang="en-NZ" dirty="0"/>
              <a:t>Platform independent expressions. </a:t>
            </a:r>
          </a:p>
          <a:p>
            <a:r>
              <a:rPr lang="en-NZ" dirty="0"/>
              <a:t>Simple Binding interface to classes.</a:t>
            </a:r>
          </a:p>
          <a:p>
            <a:r>
              <a:rPr lang="en-NZ" dirty="0"/>
              <a:t>Mix and Match multiple language </a:t>
            </a:r>
            <a:r>
              <a:rPr lang="en-NZ" dirty="0" err="1"/>
              <a:t>Dlls</a:t>
            </a:r>
            <a:r>
              <a:rPr lang="en-NZ" dirty="0"/>
              <a:t> for </a:t>
            </a:r>
            <a:r>
              <a:rPr lang="en-NZ" dirty="0" err="1"/>
              <a:t>seemless</a:t>
            </a:r>
            <a:r>
              <a:rPr lang="en-NZ" dirty="0"/>
              <a:t> </a:t>
            </a:r>
            <a:r>
              <a:rPr lang="en-NZ"/>
              <a:t>expression results.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23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5973"/>
            <a:ext cx="8610600" cy="704194"/>
          </a:xfrm>
        </p:spPr>
        <p:txBody>
          <a:bodyPr/>
          <a:lstStyle/>
          <a:p>
            <a:r>
              <a:rPr lang="en-NZ" dirty="0"/>
              <a:t>Supported Interface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1794"/>
            <a:ext cx="10820400" cy="5666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Tokenise (Expression), returns a numeric ID to a parsed expression.</a:t>
            </a:r>
          </a:p>
          <a:p>
            <a:r>
              <a:rPr lang="en-NZ" dirty="0"/>
              <a:t>Compute(ID), compute an expression that has been tokenised.</a:t>
            </a:r>
          </a:p>
          <a:p>
            <a:r>
              <a:rPr lang="en-NZ" dirty="0" err="1"/>
              <a:t>ComputeStrFromStr</a:t>
            </a:r>
            <a:r>
              <a:rPr lang="en-NZ" dirty="0"/>
              <a:t>(Expression), return a string result from an expression.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, Real </a:t>
            </a:r>
            <a:r>
              <a:rPr lang="en-NZ" dirty="0" err="1"/>
              <a:t>Str</a:t>
            </a:r>
            <a:r>
              <a:rPr lang="en-NZ" dirty="0"/>
              <a:t>(Variable), bind a variables of </a:t>
            </a:r>
            <a:r>
              <a:rPr lang="en-NZ" dirty="0" err="1"/>
              <a:t>Int</a:t>
            </a:r>
            <a:r>
              <a:rPr lang="en-NZ" dirty="0"/>
              <a:t>, real or string.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 IFC, Real IFC, String IFC(</a:t>
            </a:r>
            <a:r>
              <a:rPr lang="en-NZ" dirty="0" err="1"/>
              <a:t>variable,IGetSetBindable</a:t>
            </a:r>
            <a:r>
              <a:rPr lang="en-NZ" dirty="0"/>
              <a:t>), bind a class that supports get set. </a:t>
            </a:r>
            <a:r>
              <a:rPr lang="en-NZ" dirty="0" err="1"/>
              <a:t>BindInt</a:t>
            </a:r>
            <a:r>
              <a:rPr lang="en-NZ" dirty="0"/>
              <a:t>(context, address), </a:t>
            </a:r>
            <a:r>
              <a:rPr lang="en-NZ" dirty="0" err="1"/>
              <a:t>BindReal</a:t>
            </a:r>
            <a:r>
              <a:rPr lang="en-NZ" dirty="0"/>
              <a:t>(context ,address),</a:t>
            </a:r>
            <a:r>
              <a:rPr lang="en-NZ" dirty="0" err="1"/>
              <a:t>Bindstrref</a:t>
            </a:r>
            <a:r>
              <a:rPr lang="en-NZ" dirty="0"/>
              <a:t>(context name </a:t>
            </a:r>
            <a:r>
              <a:rPr lang="en-NZ" dirty="0" err="1"/>
              <a:t>cstring,address,length</a:t>
            </a:r>
            <a:r>
              <a:rPr lang="en-NZ" dirty="0"/>
              <a:t>)</a:t>
            </a:r>
          </a:p>
          <a:p>
            <a:r>
              <a:rPr lang="en-NZ" b="1" dirty="0" err="1"/>
              <a:t>getParamStr</a:t>
            </a:r>
            <a:r>
              <a:rPr lang="en-NZ" dirty="0"/>
              <a:t>(number), get a parameter result of an expression.</a:t>
            </a:r>
          </a:p>
          <a:p>
            <a:r>
              <a:rPr lang="en-NZ" dirty="0" err="1"/>
              <a:t>getparamcount</a:t>
            </a:r>
            <a:r>
              <a:rPr lang="en-NZ" dirty="0"/>
              <a:t>() , get the number of parameters in an expression.</a:t>
            </a:r>
          </a:p>
          <a:p>
            <a:r>
              <a:rPr lang="en-NZ" dirty="0" err="1"/>
              <a:t>getboundname</a:t>
            </a:r>
            <a:r>
              <a:rPr lang="en-NZ" dirty="0"/>
              <a:t>(), get the bound name of the function executing.</a:t>
            </a:r>
          </a:p>
          <a:p>
            <a:r>
              <a:rPr lang="en-NZ" dirty="0"/>
              <a:t>g</a:t>
            </a:r>
            <a:r>
              <a:rPr lang="en-NZ"/>
              <a:t>etboundcontext</a:t>
            </a:r>
            <a:r>
              <a:rPr lang="en-NZ" dirty="0"/>
              <a:t>() , get the bound context of the function executing.</a:t>
            </a:r>
          </a:p>
          <a:p>
            <a:r>
              <a:rPr lang="en-NZ" dirty="0"/>
              <a:t>Bind classes and access the math results directly.</a:t>
            </a:r>
          </a:p>
          <a:p>
            <a:r>
              <a:rPr lang="en-NZ" dirty="0"/>
              <a:t>Bind local functions in any language that supports C or pascal calling.</a:t>
            </a:r>
          </a:p>
        </p:txBody>
      </p:sp>
    </p:spTree>
    <p:extLst>
      <p:ext uri="{BB962C8B-B14F-4D97-AF65-F5344CB8AC3E}">
        <p14:creationId xmlns:p14="http://schemas.microsoft.com/office/powerpoint/2010/main" val="12738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748" y="91441"/>
            <a:ext cx="9480452" cy="689316"/>
          </a:xfrm>
        </p:spPr>
        <p:txBody>
          <a:bodyPr/>
          <a:lstStyle/>
          <a:p>
            <a:r>
              <a:rPr lang="en-NZ" dirty="0" err="1"/>
              <a:t>Calc</a:t>
            </a:r>
            <a:r>
              <a:rPr lang="en-NZ" dirty="0"/>
              <a:t> Example in Clarion</a:t>
            </a:r>
            <a:r>
              <a:rPr lang="en-NZ"/>
              <a:t>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1095"/>
            <a:ext cx="10820400" cy="5697415"/>
          </a:xfrm>
        </p:spPr>
        <p:txBody>
          <a:bodyPr/>
          <a:lstStyle/>
          <a:p>
            <a:r>
              <a:rPr lang="en-NZ" dirty="0"/>
              <a:t>Calc2   &amp;</a:t>
            </a:r>
            <a:r>
              <a:rPr lang="en-NZ" dirty="0" err="1"/>
              <a:t>Icalcscript</a:t>
            </a:r>
            <a:r>
              <a:rPr lang="en-NZ" dirty="0"/>
              <a:t> !  Declare a </a:t>
            </a:r>
            <a:r>
              <a:rPr lang="en-NZ" dirty="0" err="1"/>
              <a:t>calc</a:t>
            </a:r>
            <a:r>
              <a:rPr lang="en-NZ" dirty="0"/>
              <a:t> script interface to calc2</a:t>
            </a:r>
          </a:p>
          <a:p>
            <a:r>
              <a:rPr lang="en-NZ" dirty="0"/>
              <a:t>Expression  </a:t>
            </a:r>
            <a:r>
              <a:rPr lang="en-NZ" dirty="0" err="1"/>
              <a:t>cstring</a:t>
            </a:r>
            <a:r>
              <a:rPr lang="en-NZ" dirty="0"/>
              <a:t>(255) !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 long ! Expression tokenised ID</a:t>
            </a:r>
          </a:p>
          <a:p>
            <a:r>
              <a:rPr lang="en-NZ" dirty="0"/>
              <a:t>QYTYTD  long ! Local </a:t>
            </a:r>
            <a:r>
              <a:rPr lang="en-NZ" dirty="0" err="1"/>
              <a:t>qty</a:t>
            </a:r>
            <a:r>
              <a:rPr lang="en-NZ" dirty="0"/>
              <a:t> long</a:t>
            </a:r>
          </a:p>
          <a:p>
            <a:r>
              <a:rPr lang="en-NZ" dirty="0" err="1"/>
              <a:t>QYTTotal</a:t>
            </a:r>
            <a:r>
              <a:rPr lang="en-NZ" dirty="0"/>
              <a:t>  long  ! Local </a:t>
            </a:r>
            <a:r>
              <a:rPr lang="en-NZ" dirty="0" err="1"/>
              <a:t>qty</a:t>
            </a:r>
            <a:r>
              <a:rPr lang="en-NZ" dirty="0"/>
              <a:t> total long</a:t>
            </a:r>
          </a:p>
          <a:p>
            <a:pPr lvl="1"/>
            <a:r>
              <a:rPr lang="en-NZ" sz="2400" b="1" dirty="0"/>
              <a:t>Code</a:t>
            </a:r>
          </a:p>
          <a:p>
            <a:r>
              <a:rPr lang="en-NZ" dirty="0"/>
              <a:t>Calc2 &amp;= </a:t>
            </a:r>
            <a:r>
              <a:rPr lang="en-NZ" b="1" dirty="0" err="1"/>
              <a:t>Calccreatescript</a:t>
            </a:r>
            <a:r>
              <a:rPr lang="en-NZ" b="1" dirty="0"/>
              <a:t> </a:t>
            </a:r>
            <a:r>
              <a:rPr lang="en-NZ" dirty="0"/>
              <a:t>()  !  Create </a:t>
            </a:r>
            <a:r>
              <a:rPr lang="en-NZ" dirty="0" err="1"/>
              <a:t>calc</a:t>
            </a:r>
            <a:r>
              <a:rPr lang="en-NZ" dirty="0"/>
              <a:t> script instance</a:t>
            </a:r>
          </a:p>
          <a:p>
            <a:r>
              <a:rPr lang="en-NZ" dirty="0"/>
              <a:t>Calc2.Bindint(‘QTYYTD ‘,QTYYTD) ! Bind a long variable to </a:t>
            </a:r>
            <a:r>
              <a:rPr lang="en-NZ" dirty="0" err="1"/>
              <a:t>calc</a:t>
            </a:r>
            <a:r>
              <a:rPr lang="en-NZ" dirty="0"/>
              <a:t> to use in expressions</a:t>
            </a:r>
          </a:p>
          <a:p>
            <a:r>
              <a:rPr lang="en-NZ" dirty="0"/>
              <a:t>QYTYTD = 45000</a:t>
            </a:r>
          </a:p>
          <a:p>
            <a:r>
              <a:rPr lang="en-NZ" dirty="0"/>
              <a:t>Expression = ’45*QTYYTD’  ! Create an runtime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= Calc2.Tokenise(Expression)  ! Parse an expression</a:t>
            </a:r>
          </a:p>
          <a:p>
            <a:r>
              <a:rPr lang="en-NZ" dirty="0" err="1"/>
              <a:t>QYTTotal</a:t>
            </a:r>
            <a:r>
              <a:rPr lang="en-NZ" dirty="0"/>
              <a:t> = Calc2.Computeint(</a:t>
            </a:r>
            <a:r>
              <a:rPr lang="en-NZ" dirty="0" err="1"/>
              <a:t>expressionhandle</a:t>
            </a:r>
            <a:r>
              <a:rPr lang="en-NZ" dirty="0"/>
              <a:t>) ! Compute the result</a:t>
            </a:r>
          </a:p>
        </p:txBody>
      </p:sp>
    </p:spTree>
    <p:extLst>
      <p:ext uri="{BB962C8B-B14F-4D97-AF65-F5344CB8AC3E}">
        <p14:creationId xmlns:p14="http://schemas.microsoft.com/office/powerpoint/2010/main" val="5123451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154</TotalTime>
  <Words>374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Calc Script 2 </vt:lpstr>
      <vt:lpstr>Expression runtime   </vt:lpstr>
      <vt:lpstr>Supported Interface  </vt:lpstr>
      <vt:lpstr>Calc Example in Clarion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 Script 2 </dc:title>
  <dc:creator>stephen RYAN</dc:creator>
  <cp:lastModifiedBy>stephen RYAN</cp:lastModifiedBy>
  <cp:revision>27</cp:revision>
  <dcterms:created xsi:type="dcterms:W3CDTF">2017-12-04T04:25:45Z</dcterms:created>
  <dcterms:modified xsi:type="dcterms:W3CDTF">2017-12-05T09:26:24Z</dcterms:modified>
</cp:coreProperties>
</file>