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70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006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0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1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219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19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65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08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8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761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845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7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2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151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9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F97E9A-75A1-4AA7-A99F-5FAAFF79AF49}" type="datetimeFigureOut">
              <a:rPr lang="fr-BE" smtClean="0"/>
              <a:t>07-05-22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813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scikit-learn.org/stable/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s://matplotlib.org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numpy.org/do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BA2DF-DF9B-45C1-9E17-81D3AB3B1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Live Coding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800725-D85D-4282-8A34-8DA7ECF9E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Python et Machine Learning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E516F7-2201-4660-96D2-191A0EA64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07" y="4043212"/>
            <a:ext cx="2530437" cy="25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0490F-82C6-4AE0-A311-624917FF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Python et la data science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E8B731-B142-4276-AA9A-1828FFA3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Introduction à Python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8A54B2-6A40-4648-B77D-C2FFE645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39E3-1EEC-4562-AD83-1D5737365B38}" type="slidenum">
              <a:rPr lang="fr-BE" smtClean="0"/>
              <a:t>2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B613D3-32E0-43C1-814D-CF74979B9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  <p:pic>
        <p:nvPicPr>
          <p:cNvPr id="10" name="Image 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F7B83119-BC1B-4DD6-A61E-31B4C0E8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15" y="2275751"/>
            <a:ext cx="4024315" cy="160972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062729D-C8CD-485E-8931-01EF6994B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501" y="4148609"/>
            <a:ext cx="3178840" cy="171127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4ECC91D-686B-4FE3-9C82-7E5F9215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17" y="2381510"/>
            <a:ext cx="3459480" cy="1398207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5C4D1978-5CA6-4D3E-B819-76489A7F6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569" y="4402572"/>
            <a:ext cx="5013960" cy="12033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E189A77-994C-4604-ACDA-561431BF3A61}"/>
              </a:ext>
            </a:extLst>
          </p:cNvPr>
          <p:cNvSpPr txBox="1"/>
          <p:nvPr/>
        </p:nvSpPr>
        <p:spPr>
          <a:xfrm>
            <a:off x="777270" y="3666703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>
                <a:hlinkClick r:id="rId8"/>
              </a:rPr>
              <a:t>https://pandas.pydata.org/pandas-docs/stable/</a:t>
            </a:r>
            <a:r>
              <a:rPr lang="fr-BE"/>
              <a:t> </a:t>
            </a:r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846576-8141-489D-BB5E-CEDAE05E583D}"/>
              </a:ext>
            </a:extLst>
          </p:cNvPr>
          <p:cNvSpPr txBox="1"/>
          <p:nvPr/>
        </p:nvSpPr>
        <p:spPr>
          <a:xfrm>
            <a:off x="8178673" y="3666703"/>
            <a:ext cx="3745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hlinkClick r:id="rId9"/>
              </a:rPr>
              <a:t>https://numpy.org/doc/</a:t>
            </a:r>
            <a:r>
              <a:rPr lang="fr-BE" dirty="0"/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CF0F108-040F-45D8-9D6C-95C880E118E8}"/>
              </a:ext>
            </a:extLst>
          </p:cNvPr>
          <p:cNvSpPr txBox="1"/>
          <p:nvPr/>
        </p:nvSpPr>
        <p:spPr>
          <a:xfrm>
            <a:off x="2160270" y="5522719"/>
            <a:ext cx="317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hlinkClick r:id="rId10"/>
              </a:rPr>
              <a:t>https://matplotlib.org/</a:t>
            </a:r>
            <a:r>
              <a:rPr lang="fr-BE" dirty="0"/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6290E1-EED2-424D-B759-FA24D4DDF216}"/>
              </a:ext>
            </a:extLst>
          </p:cNvPr>
          <p:cNvSpPr txBox="1"/>
          <p:nvPr/>
        </p:nvSpPr>
        <p:spPr>
          <a:xfrm>
            <a:off x="8376969" y="5761186"/>
            <a:ext cx="334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hlinkClick r:id="rId11"/>
              </a:rPr>
              <a:t>https://scikit-learn.org/stable/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6602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49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Organique</vt:lpstr>
      <vt:lpstr>Live Coding</vt:lpstr>
      <vt:lpstr>Python et la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Coding</dc:title>
  <dc:creator>Loïc 88</dc:creator>
  <cp:lastModifiedBy>Loïc 88</cp:lastModifiedBy>
  <cp:revision>3</cp:revision>
  <dcterms:created xsi:type="dcterms:W3CDTF">2022-05-04T21:25:56Z</dcterms:created>
  <dcterms:modified xsi:type="dcterms:W3CDTF">2022-05-07T12:51:06Z</dcterms:modified>
</cp:coreProperties>
</file>