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7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86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28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83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8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0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5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8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2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8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BFC1-EDC0-4E61-B1BE-E8FA3138D84D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EFFB-1EDF-41A2-894E-1C8651A57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91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ajan Pro" panose="02020502050506020301" pitchFamily="18" charset="0"/>
              </a:defRPr>
            </a:lvl1pPr>
          </a:lstStyle>
          <a:p>
            <a:fld id="{EBC2BFC1-EDC0-4E61-B1BE-E8FA3138D84D}" type="datetimeFigureOut">
              <a:rPr lang="zh-CN" altLang="en-US" smtClean="0"/>
              <a:pPr/>
              <a:t>2017/7/27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ajan Pro" panose="02020502050506020301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ajan Pro" panose="02020502050506020301" pitchFamily="18" charset="0"/>
              </a:defRPr>
            </a:lvl1pPr>
          </a:lstStyle>
          <a:p>
            <a:fld id="{68F6EFFB-1EDF-41A2-894E-1C8651A5711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92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rajan Pro" panose="02020502050506020301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jan Pro" panose="02020502050506020301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ajan Pro" panose="02020502050506020301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ajan Pro" panose="02020502050506020301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ajan Pro" panose="02020502050506020301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71085" y="3413462"/>
            <a:ext cx="4635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rajan Pro" panose="02020502050506020301" pitchFamily="18" charset="0"/>
              </a:rPr>
              <a:t>Rubik’s Cube</a:t>
            </a:r>
            <a:endParaRPr lang="zh-CN" altLang="en-US" sz="4800" dirty="0">
              <a:latin typeface="Trajan Pro" panose="02020502050506020301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51176" y="4449176"/>
            <a:ext cx="163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杨维铠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周玉枭</a:t>
            </a:r>
          </a:p>
        </p:txBody>
      </p:sp>
    </p:spTree>
    <p:extLst>
      <p:ext uri="{BB962C8B-B14F-4D97-AF65-F5344CB8AC3E}">
        <p14:creationId xmlns:p14="http://schemas.microsoft.com/office/powerpoint/2010/main" val="163068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64"/>
    </mc:Choice>
    <mc:Fallback xmlns="">
      <p:transition spd="slow" advTm="1636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4275" y="1419368"/>
            <a:ext cx="741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rajan Pro" panose="02020502050506020301" pitchFamily="18" charset="0"/>
              </a:rPr>
              <a:t>1. What is it like</a:t>
            </a:r>
            <a:endParaRPr lang="zh-CN" altLang="en-US" sz="3600" dirty="0"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57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58"/>
    </mc:Choice>
    <mc:Fallback xmlns="">
      <p:transition spd="slow" advTm="1315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166" y="928048"/>
            <a:ext cx="6291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rajan Pro" panose="02020502050506020301" pitchFamily="18" charset="0"/>
              </a:rPr>
              <a:t>2. What we have done </a:t>
            </a:r>
            <a:endParaRPr lang="zh-CN" altLang="en-US" sz="3600" dirty="0">
              <a:latin typeface="Trajan Pro" panose="02020502050506020301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3833" y="2170000"/>
            <a:ext cx="7820167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dobe Garamond Pro" panose="02020502060506020403" pitchFamily="18" charset="0"/>
              </a:rPr>
              <a:t>3D-object’s render and operation</a:t>
            </a:r>
          </a:p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dobe Garamond Pro" panose="02020502060506020403" pitchFamily="18" charset="0"/>
              </a:rPr>
              <a:t>modeling a cube and solve it</a:t>
            </a:r>
            <a:endParaRPr lang="zh-CN" altLang="en-US" sz="36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81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11"/>
    </mc:Choice>
    <mc:Fallback xmlns="">
      <p:transition spd="slow" advTm="5751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2693" y="968990"/>
            <a:ext cx="754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rajan Pro" panose="02020502050506020301" pitchFamily="18" charset="0"/>
              </a:rPr>
              <a:t>3. Why did we do this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1655" y="2142704"/>
            <a:ext cx="8975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dobe Garamond Pro" panose="02020502060506020403" pitchFamily="18" charset="0"/>
              </a:rPr>
              <a:t>front end: 3D is the future</a:t>
            </a:r>
          </a:p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dobe Garamond Pro" panose="02020502060506020403" pitchFamily="18" charset="0"/>
              </a:rPr>
              <a:t>back end: high-level abstract is challenging</a:t>
            </a:r>
          </a:p>
        </p:txBody>
      </p:sp>
    </p:spTree>
    <p:extLst>
      <p:ext uri="{BB962C8B-B14F-4D97-AF65-F5344CB8AC3E}">
        <p14:creationId xmlns:p14="http://schemas.microsoft.com/office/powerpoint/2010/main" val="336095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474"/>
    </mc:Choice>
    <mc:Fallback xmlns="">
      <p:transition spd="slow" advTm="12247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8798" y="791569"/>
            <a:ext cx="8079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rajan Pro" panose="02020502050506020301" pitchFamily="18" charset="0"/>
              </a:rPr>
              <a:t>4. What were the problems</a:t>
            </a:r>
            <a:endParaRPr lang="zh-CN" altLang="en-US" sz="3600" dirty="0">
              <a:latin typeface="Trajan Pro" panose="02020502050506020301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0968" y="2006226"/>
            <a:ext cx="600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dobe Garamond Pro" panose="02020502060506020403" pitchFamily="18" charset="0"/>
              </a:rPr>
              <a:t>3D rendering &amp; operation</a:t>
            </a:r>
          </a:p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dobe Garamond Pro" panose="02020502060506020403" pitchFamily="18" charset="0"/>
              </a:rPr>
              <a:t>Cube’s modeling and solving</a:t>
            </a:r>
          </a:p>
        </p:txBody>
      </p:sp>
    </p:spTree>
    <p:extLst>
      <p:ext uri="{BB962C8B-B14F-4D97-AF65-F5344CB8AC3E}">
        <p14:creationId xmlns:p14="http://schemas.microsoft.com/office/powerpoint/2010/main" val="137863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46"/>
    </mc:Choice>
    <mc:Fallback xmlns="">
      <p:transition spd="slow" advTm="1254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33350" y="191069"/>
            <a:ext cx="7465325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50000"/>
              </a:lnSpc>
            </a:pPr>
            <a:r>
              <a:rPr lang="en-US" altLang="zh-CN" sz="3600" dirty="0">
                <a:solidFill>
                  <a:prstClr val="black"/>
                </a:solidFill>
                <a:latin typeface="Adobe Garamond Pro" panose="02020502060506020403" pitchFamily="18" charset="0"/>
              </a:rPr>
              <a:t>3D rendering &amp; operation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0968" y="2006226"/>
            <a:ext cx="6000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Adobe Garamond Pro" panose="02020502060506020403" pitchFamily="18" charset="0"/>
              </a:rPr>
              <a:t>Rotation</a:t>
            </a:r>
            <a:endParaRPr lang="en-US" altLang="zh-CN" sz="3600" dirty="0" smtClean="0">
              <a:latin typeface="Adobe Garamond Pro" panose="02020502060506020403" pitchFamily="18" charset="0"/>
            </a:endParaRPr>
          </a:p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Adobe Garamond Pro" panose="02020502060506020403" pitchFamily="18" charset="0"/>
              </a:rPr>
              <a:t>Animation</a:t>
            </a:r>
            <a:endParaRPr lang="en-US" altLang="zh-CN" sz="36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7"/>
    </mc:Choice>
    <mc:Fallback xmlns="">
      <p:transition spd="slow" advTm="507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63025" y="516817"/>
            <a:ext cx="795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rajan Pro" panose="02020502050506020301" pitchFamily="18" charset="0"/>
              </a:rPr>
              <a:t>Cube </a:t>
            </a:r>
            <a:r>
              <a:rPr lang="en-US" altLang="zh-CN" sz="3200" dirty="0" smtClean="0">
                <a:latin typeface="Trajan Pro" panose="02020502050506020301" pitchFamily="18" charset="0"/>
              </a:rPr>
              <a:t>modeling</a:t>
            </a:r>
            <a:endParaRPr lang="zh-CN" altLang="en-US" sz="3200" dirty="0">
              <a:latin typeface="Trajan Pro" panose="02020502050506020301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9" y="1364851"/>
            <a:ext cx="8239125" cy="4619625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 flipV="1">
            <a:off x="2962134" y="2909965"/>
            <a:ext cx="764275" cy="341195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027263" y="2476145"/>
            <a:ext cx="934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rajan Pro" panose="02020502050506020301" pitchFamily="18" charset="0"/>
              </a:rPr>
              <a:t>UFL</a:t>
            </a:r>
            <a:endParaRPr lang="zh-CN" altLang="en-US" sz="2800" dirty="0">
              <a:solidFill>
                <a:schemeClr val="bg1"/>
              </a:solidFill>
              <a:latin typeface="Trajan Pro" panose="02020502050506020301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2901860" y="3957851"/>
            <a:ext cx="824549" cy="1364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133601" y="3684980"/>
            <a:ext cx="858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Trajan Pro" panose="02020502050506020301" pitchFamily="18" charset="0"/>
              </a:rPr>
              <a:t>FL</a:t>
            </a:r>
            <a:endParaRPr lang="zh-CN" altLang="en-US" sz="2800" dirty="0">
              <a:solidFill>
                <a:schemeClr val="bg1"/>
              </a:solidFill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52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988"/>
    </mc:Choice>
    <mc:Fallback xmlns="">
      <p:transition spd="slow" advTm="6798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06973" y="982640"/>
            <a:ext cx="4053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rajan Pro" panose="02020502050506020301" pitchFamily="18" charset="0"/>
              </a:rPr>
              <a:t>Cube solving</a:t>
            </a:r>
            <a:endParaRPr lang="zh-CN" altLang="en-US" sz="3200" dirty="0">
              <a:latin typeface="Trajan Pro" panose="02020502050506020301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8991" y="2333767"/>
            <a:ext cx="74243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latin typeface="Adobe Garamond Pro" panose="02020502060506020403" pitchFamily="18" charset="0"/>
              </a:rPr>
              <a:t>Kociemba's</a:t>
            </a:r>
            <a:r>
              <a:rPr lang="en-US" altLang="zh-CN" sz="3600" dirty="0">
                <a:latin typeface="Adobe Garamond Pro" panose="02020502060506020403" pitchFamily="18" charset="0"/>
              </a:rPr>
              <a:t>  Two Phase Algorithm</a:t>
            </a:r>
          </a:p>
          <a:p>
            <a:pPr marL="285744" indent="-28574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Adobe Garamond Pro" panose="02020502060506020403" pitchFamily="18" charset="0"/>
              </a:rPr>
              <a:t>IDA* Search</a:t>
            </a:r>
          </a:p>
        </p:txBody>
      </p:sp>
    </p:spTree>
    <p:extLst>
      <p:ext uri="{BB962C8B-B14F-4D97-AF65-F5344CB8AC3E}">
        <p14:creationId xmlns:p14="http://schemas.microsoft.com/office/powerpoint/2010/main" val="267987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098"/>
    </mc:Choice>
    <mc:Fallback xmlns="">
      <p:transition spd="slow" advTm="8509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97540" y="2524836"/>
            <a:ext cx="58685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latin typeface="Trajan Pro" panose="02020502050506020301" pitchFamily="18" charset="0"/>
              </a:rPr>
              <a:t>Q &amp; A</a:t>
            </a:r>
            <a:endParaRPr lang="zh-CN" altLang="en-US" sz="9600" dirty="0"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0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0"/>
    </mc:Choice>
    <mc:Fallback xmlns="">
      <p:transition spd="slow" advTm="224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85</Words>
  <Application>Microsoft Office PowerPoint</Application>
  <PresentationFormat>全屏显示(4:3)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微软雅黑</vt:lpstr>
      <vt:lpstr>Adobe Garamond Pro</vt:lpstr>
      <vt:lpstr>Arial</vt:lpstr>
      <vt:lpstr>Calibri Light</vt:lpstr>
      <vt:lpstr>Trajan Pro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Calcifer Z.</dc:creator>
  <cp:lastModifiedBy>杨维铠</cp:lastModifiedBy>
  <cp:revision>8</cp:revision>
  <dcterms:created xsi:type="dcterms:W3CDTF">2017-07-27T11:20:56Z</dcterms:created>
  <dcterms:modified xsi:type="dcterms:W3CDTF">2017-07-27T13:14:36Z</dcterms:modified>
</cp:coreProperties>
</file>