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>
      <p:cViewPr>
        <p:scale>
          <a:sx n="150" d="100"/>
          <a:sy n="150" d="100"/>
        </p:scale>
        <p:origin x="810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7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6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8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2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ajan Pro" panose="02020502050506020301" pitchFamily="18" charset="0"/>
              </a:defRPr>
            </a:lvl1pPr>
          </a:lstStyle>
          <a:p>
            <a:fld id="{EBC2BFC1-EDC0-4E61-B1BE-E8FA3138D84D}" type="datetimeFigureOut">
              <a:rPr lang="zh-CN" altLang="en-US" smtClean="0"/>
              <a:pPr/>
              <a:t>2017/7/27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ajan Pro" panose="02020502050506020301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ajan Pro" panose="02020502050506020301" pitchFamily="18" charset="0"/>
              </a:defRPr>
            </a:lvl1pPr>
          </a:lstStyle>
          <a:p>
            <a:fld id="{68F6EFFB-1EDF-41A2-894E-1C8651A5711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9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71085" y="3413462"/>
            <a:ext cx="463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rajan Pro" panose="02020502050506020301" pitchFamily="18" charset="0"/>
              </a:rPr>
              <a:t>Rubik’s Cube</a:t>
            </a:r>
            <a:endParaRPr lang="zh-CN" altLang="en-US" sz="4800" dirty="0">
              <a:latin typeface="Trajan Pro" panose="02020502050506020301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1176" y="4449176"/>
            <a:ext cx="163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杨维铠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周玉枭</a:t>
            </a:r>
          </a:p>
        </p:txBody>
      </p:sp>
    </p:spTree>
    <p:extLst>
      <p:ext uri="{BB962C8B-B14F-4D97-AF65-F5344CB8AC3E}">
        <p14:creationId xmlns:p14="http://schemas.microsoft.com/office/powerpoint/2010/main" val="163068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4"/>
    </mc:Choice>
    <mc:Fallback xmlns="">
      <p:transition spd="slow" advTm="163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4275" y="1419368"/>
            <a:ext cx="741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1. What is it like</a:t>
            </a:r>
            <a:endParaRPr lang="zh-CN" altLang="en-US" sz="3600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8"/>
    </mc:Choice>
    <mc:Fallback xmlns="">
      <p:transition spd="slow" advTm="131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166" y="928048"/>
            <a:ext cx="629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2. What we have done </a:t>
            </a:r>
            <a:endParaRPr lang="zh-CN" altLang="en-US" sz="3600" dirty="0">
              <a:latin typeface="Trajan Pro" panose="02020502050506020301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3833" y="2170000"/>
            <a:ext cx="7820167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3D-object’s render and operation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modeling a cube and solve it</a:t>
            </a:r>
            <a:endParaRPr lang="zh-CN" altLang="en-US" sz="36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11"/>
    </mc:Choice>
    <mc:Fallback xmlns="">
      <p:transition spd="slow" advTm="575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693" y="968990"/>
            <a:ext cx="75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3. Why did we do this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1655" y="2142704"/>
            <a:ext cx="8975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front end: 3D is the future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back end: high-level abstract is challenging</a:t>
            </a:r>
          </a:p>
        </p:txBody>
      </p:sp>
    </p:spTree>
    <p:extLst>
      <p:ext uri="{BB962C8B-B14F-4D97-AF65-F5344CB8AC3E}">
        <p14:creationId xmlns:p14="http://schemas.microsoft.com/office/powerpoint/2010/main" val="33609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74"/>
    </mc:Choice>
    <mc:Fallback xmlns="">
      <p:transition spd="slow" advTm="12247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798" y="791569"/>
            <a:ext cx="807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4. What were the problems</a:t>
            </a:r>
            <a:endParaRPr lang="zh-CN" altLang="en-US" sz="3600" dirty="0">
              <a:latin typeface="Trajan Pro" panose="02020502050506020301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968" y="2006226"/>
            <a:ext cx="600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3D rendering &amp; operation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Cube’s modeling and solving</a:t>
            </a:r>
          </a:p>
        </p:txBody>
      </p:sp>
    </p:spTree>
    <p:extLst>
      <p:ext uri="{BB962C8B-B14F-4D97-AF65-F5344CB8AC3E}">
        <p14:creationId xmlns:p14="http://schemas.microsoft.com/office/powerpoint/2010/main" val="13786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6"/>
    </mc:Choice>
    <mc:Fallback xmlns="">
      <p:transition spd="slow" advTm="125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8590" y="-100082"/>
            <a:ext cx="746532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US" altLang="zh-CN" sz="3600" dirty="0">
                <a:solidFill>
                  <a:prstClr val="black"/>
                </a:solidFill>
                <a:latin typeface="Adobe Garamond Pro" panose="02020502060506020403" pitchFamily="18" charset="0"/>
              </a:rPr>
              <a:t>3D rendering &amp; operation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9" y="1364851"/>
            <a:ext cx="8239125" cy="4619625"/>
          </a:xfrm>
          <a:prstGeom prst="rect">
            <a:avLst/>
          </a:prstGeom>
        </p:spPr>
      </p:pic>
      <p:sp>
        <p:nvSpPr>
          <p:cNvPr id="11" name="圆角右箭头 10"/>
          <p:cNvSpPr/>
          <p:nvPr/>
        </p:nvSpPr>
        <p:spPr>
          <a:xfrm rot="19965831">
            <a:off x="4771958" y="3000590"/>
            <a:ext cx="382126" cy="377498"/>
          </a:xfrm>
          <a:prstGeom prst="bentArrow">
            <a:avLst>
              <a:gd name="adj1" fmla="val 13889"/>
              <a:gd name="adj2" fmla="val 25000"/>
              <a:gd name="adj3" fmla="val 36111"/>
              <a:gd name="adj4" fmla="val 28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8099861" flipH="1">
            <a:off x="5070593" y="3394831"/>
            <a:ext cx="378384" cy="365133"/>
          </a:xfrm>
          <a:prstGeom prst="bentArrow">
            <a:avLst>
              <a:gd name="adj1" fmla="val 13889"/>
              <a:gd name="adj2" fmla="val 25000"/>
              <a:gd name="adj3" fmla="val 36111"/>
              <a:gd name="adj4" fmla="val 28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788959" y="3464909"/>
            <a:ext cx="176274" cy="17752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813125" y="3491471"/>
            <a:ext cx="127969" cy="1256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"/>
    </mc:Choice>
    <mc:Fallback xmlns="">
      <p:transition spd="slow" advTm="507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3025" y="516817"/>
            <a:ext cx="79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rajan Pro" panose="02020502050506020301" pitchFamily="18" charset="0"/>
              </a:rPr>
              <a:t>Cube </a:t>
            </a:r>
            <a:r>
              <a:rPr lang="en-US" altLang="zh-CN" sz="3200" dirty="0" smtClean="0">
                <a:latin typeface="Trajan Pro" panose="02020502050506020301" pitchFamily="18" charset="0"/>
              </a:rPr>
              <a:t>modeling</a:t>
            </a:r>
            <a:endParaRPr lang="zh-CN" altLang="en-US" sz="3200" dirty="0">
              <a:latin typeface="Trajan Pro" panose="02020502050506020301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9" y="1364851"/>
            <a:ext cx="8239125" cy="461962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2962134" y="2909965"/>
            <a:ext cx="764275" cy="34119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27263" y="2476145"/>
            <a:ext cx="93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rajan Pro" panose="02020502050506020301" pitchFamily="18" charset="0"/>
              </a:rPr>
              <a:t>UFL</a:t>
            </a:r>
            <a:endParaRPr lang="zh-CN" altLang="en-US" sz="2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901860" y="3957851"/>
            <a:ext cx="824549" cy="136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33601" y="3684980"/>
            <a:ext cx="85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rajan Pro" panose="02020502050506020301" pitchFamily="18" charset="0"/>
              </a:rPr>
              <a:t>FL</a:t>
            </a:r>
            <a:endParaRPr lang="zh-CN" altLang="en-US" sz="2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88"/>
    </mc:Choice>
    <mc:Fallback xmlns="">
      <p:transition spd="slow" advTm="679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6973" y="982640"/>
            <a:ext cx="405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rajan Pro" panose="02020502050506020301" pitchFamily="18" charset="0"/>
              </a:rPr>
              <a:t>Cube solving</a:t>
            </a:r>
            <a:endParaRPr lang="zh-CN" altLang="en-US" sz="3200" dirty="0">
              <a:latin typeface="Trajan Pro" panose="02020502050506020301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8991" y="2333767"/>
            <a:ext cx="7424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latin typeface="Adobe Garamond Pro" panose="02020502060506020403" pitchFamily="18" charset="0"/>
              </a:rPr>
              <a:t>Kociemba's</a:t>
            </a:r>
            <a:r>
              <a:rPr lang="en-US" altLang="zh-CN" sz="3600" dirty="0">
                <a:latin typeface="Adobe Garamond Pro" panose="02020502060506020403" pitchFamily="18" charset="0"/>
              </a:rPr>
              <a:t>  Two Phase Algorithm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IDA* Search</a:t>
            </a:r>
          </a:p>
        </p:txBody>
      </p:sp>
    </p:spTree>
    <p:extLst>
      <p:ext uri="{BB962C8B-B14F-4D97-AF65-F5344CB8AC3E}">
        <p14:creationId xmlns:p14="http://schemas.microsoft.com/office/powerpoint/2010/main" val="26798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98"/>
    </mc:Choice>
    <mc:Fallback xmlns="">
      <p:transition spd="slow" advTm="8509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7540" y="2524836"/>
            <a:ext cx="5868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Trajan Pro" panose="02020502050506020301" pitchFamily="18" charset="0"/>
              </a:rPr>
              <a:t>Q &amp; A</a:t>
            </a:r>
            <a:endParaRPr lang="zh-CN" altLang="en-US" sz="9600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"/>
    </mc:Choice>
    <mc:Fallback xmlns="">
      <p:transition spd="slow" advTm="224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83</Words>
  <Application>Microsoft Office PowerPoint</Application>
  <PresentationFormat>全屏显示(4:3)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微软雅黑</vt:lpstr>
      <vt:lpstr>Adobe Garamond Pro</vt:lpstr>
      <vt:lpstr>Arial</vt:lpstr>
      <vt:lpstr>Calibri</vt:lpstr>
      <vt:lpstr>Calibri Light</vt:lpstr>
      <vt:lpstr>Trajan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Calcifer Z.</dc:creator>
  <cp:lastModifiedBy>杨维铠</cp:lastModifiedBy>
  <cp:revision>10</cp:revision>
  <dcterms:created xsi:type="dcterms:W3CDTF">2017-07-27T11:20:56Z</dcterms:created>
  <dcterms:modified xsi:type="dcterms:W3CDTF">2017-07-27T13:45:03Z</dcterms:modified>
</cp:coreProperties>
</file>