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7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Silabus Belajar HTML Dasar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Tag-tag Penting dan Materi Pembelajaran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Formulir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Tag Form: &lt;form&gt;</a:t>
            </a:r>
          </a:p>
          <a:p>
            <a:r>
              <a:t>• Tag Input: &lt;input&gt;</a:t>
            </a:r>
          </a:p>
          <a:p>
            <a:r>
              <a:t>• Tag Textarea: &lt;textarea&gt;</a:t>
            </a:r>
          </a:p>
          <a:p>
            <a:r>
              <a:t>• Tag Select dan Option: &lt;select&gt;, &lt;option&gt;</a:t>
            </a:r>
          </a:p>
          <a:p>
            <a:r>
              <a:t>• Tag Button: &lt;button&gt;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Semantik HTML (HTML5)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Tag Header: &lt;header&gt;</a:t>
            </a:r>
          </a:p>
          <a:p>
            <a:r>
              <a:t>• Tag Nav: &lt;nav&gt;</a:t>
            </a:r>
          </a:p>
          <a:p>
            <a:r>
              <a:t>• Tag Main: &lt;main&gt;</a:t>
            </a:r>
          </a:p>
          <a:p>
            <a:r>
              <a:t>• Tag Footer: &lt;footer&gt;</a:t>
            </a:r>
          </a:p>
          <a:p>
            <a:r>
              <a:t>• Tag Article: &lt;article&gt;</a:t>
            </a:r>
          </a:p>
          <a:p>
            <a:r>
              <a:t>• Tag Section: &lt;section&gt;</a:t>
            </a:r>
          </a:p>
          <a:p>
            <a:r>
              <a:t>• Tag Aside: &lt;aside&gt;</a:t>
            </a:r>
          </a:p>
          <a:p>
            <a:r>
              <a:t>• Tag Figure dan Figcaption: &lt;figure&gt;, &lt;figcaption&gt;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Pengenalan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Apa itu HTML?</a:t>
            </a:r>
          </a:p>
          <a:p>
            <a:r>
              <a:t>• Sejarah singkat HTML</a:t>
            </a:r>
          </a:p>
          <a:p>
            <a:r>
              <a:t>• Struktur dasar dokumen HTML</a:t>
            </a:r>
          </a:p>
          <a:p>
            <a:r>
              <a:t>• Perbedaan HTML, CSS, dan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Memulai dengan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Cara membuat file HTML</a:t>
            </a:r>
          </a:p>
          <a:p>
            <a:r>
              <a:t>• Struktur dasar HTML</a:t>
            </a:r>
          </a:p>
          <a:p>
            <a:r>
              <a:t>• Penulisan komentar di 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Tag HTML Dasar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Tag Heading: &lt;h1&gt; hingga &lt;h6&gt;</a:t>
            </a:r>
          </a:p>
          <a:p>
            <a:r>
              <a:t>• Tag Paragraf: &lt;p&gt;</a:t>
            </a:r>
          </a:p>
          <a:p>
            <a:r>
              <a:t>• Tag Line Break: &lt;br&gt;</a:t>
            </a:r>
          </a:p>
          <a:p>
            <a:r>
              <a:t>• Tag Horizontal Rule: &lt;hr&gt;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Teks dan Pemformatan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Tag Bold: &lt;strong&gt;, &lt;b&gt;</a:t>
            </a:r>
          </a:p>
          <a:p>
            <a:r>
              <a:t>• Tag Italic: &lt;em&gt;, &lt;i&gt;</a:t>
            </a:r>
          </a:p>
          <a:p>
            <a:r>
              <a:t>• Tag Underline: &lt;u&gt;</a:t>
            </a:r>
          </a:p>
          <a:p>
            <a:r>
              <a:t>• Tag Superscript dan Subscript: &lt;sup&gt;, &lt;sub&gt;</a:t>
            </a:r>
          </a:p>
          <a:p>
            <a:r>
              <a:t>• Tag Blockquote: &lt;blockquote&gt;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Daftar 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Ordered List: &lt;ol&gt;, &lt;li&gt;</a:t>
            </a:r>
          </a:p>
          <a:p>
            <a:r>
              <a:t>• Unordered List: &lt;ul&gt;, &lt;li&gt;</a:t>
            </a:r>
          </a:p>
          <a:p>
            <a:r>
              <a:t>• Description List: &lt;dl&gt;, &lt;dt&gt;, &lt;dd&gt;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Link dan Navigasi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Anchor Tag: &lt;a&gt;</a:t>
            </a:r>
          </a:p>
          <a:p>
            <a:r>
              <a:t>• Atribut penting: href, target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Gambar dan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Tag Gambar: &lt;img&gt;</a:t>
            </a:r>
          </a:p>
          <a:p>
            <a:r>
              <a:t>• Atribut penting: src, alt, width, height</a:t>
            </a:r>
          </a:p>
          <a:p>
            <a:r>
              <a:t>• Tag Video: &lt;video&gt;, &lt;source&gt;</a:t>
            </a:r>
          </a:p>
          <a:p>
            <a:r>
              <a:t>• Tag Audio: &lt;audio&gt;, &lt;source&gt;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Tag Tabel: &lt;table&gt;, &lt;tr&gt;, &lt;th&gt;, &lt;td&gt;</a:t>
            </a:r>
          </a:p>
          <a:p>
            <a:r>
              <a:t>• Tag Caption: &lt;caption&gt;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382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Silabus Belajar HTML Dasar</vt:lpstr>
      <vt:lpstr>1. Pengenalan HTML</vt:lpstr>
      <vt:lpstr>2. Memulai dengan HTML</vt:lpstr>
      <vt:lpstr>3. Tag HTML Dasar</vt:lpstr>
      <vt:lpstr>4. Teks dan Pemformatan</vt:lpstr>
      <vt:lpstr>5. Daftar (Lists)</vt:lpstr>
      <vt:lpstr>6. Link dan Navigasi</vt:lpstr>
      <vt:lpstr>7. Gambar dan Multimedia</vt:lpstr>
      <vt:lpstr>8. Tabel</vt:lpstr>
      <vt:lpstr>9. Formulir</vt:lpstr>
      <vt:lpstr>10. Semantik HTML (HTML5)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Firdaus01</cp:lastModifiedBy>
  <cp:revision>2</cp:revision>
  <dcterms:created xsi:type="dcterms:W3CDTF">2013-01-27T09:14:16Z</dcterms:created>
  <dcterms:modified xsi:type="dcterms:W3CDTF">2024-08-22T14:43:59Z</dcterms:modified>
  <cp:category/>
</cp:coreProperties>
</file>