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6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0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1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Apa</a:t>
            </a:r>
            <a:r>
              <a:rPr dirty="0"/>
              <a:t> itu Website?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Penjelasan</a:t>
            </a:r>
            <a:r>
              <a:rPr dirty="0"/>
              <a:t> dan </a:t>
            </a:r>
            <a:r>
              <a:rPr dirty="0" err="1"/>
              <a:t>Unsur</a:t>
            </a:r>
            <a:r>
              <a:rPr dirty="0"/>
              <a:t> </a:t>
            </a:r>
            <a:r>
              <a:rPr dirty="0" err="1"/>
              <a:t>Teknologi</a:t>
            </a:r>
            <a:r>
              <a:rPr dirty="0"/>
              <a:t> untuk </a:t>
            </a:r>
            <a:r>
              <a:rPr dirty="0" err="1"/>
              <a:t>Pemula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Website adalah halaman di internet yang bisa diakses melalui perangkat seperti komputer, smartphone, atau tablet.</a:t>
            </a:r>
          </a:p>
          <a:p>
            <a:r>
              <a:t>• Website seperti sebuah buku besar yang berisi informasi, gambar, video, atau bahkan tempat berbelanja.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Unsur-Unsur dan Teknologi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1. Domain: Alamat website di internet, </a:t>
            </a:r>
            <a:r>
              <a:rPr sz="1800" dirty="0" err="1"/>
              <a:t>misalnya</a:t>
            </a:r>
            <a:r>
              <a:rPr sz="1800" dirty="0"/>
              <a:t> www.google.com.</a:t>
            </a:r>
          </a:p>
          <a:p>
            <a:r>
              <a:rPr sz="1800" dirty="0"/>
              <a:t>2. Hosting: </a:t>
            </a:r>
            <a:r>
              <a:rPr sz="1800" dirty="0" err="1"/>
              <a:t>Tempat</a:t>
            </a:r>
            <a:r>
              <a:rPr sz="1800" dirty="0"/>
              <a:t> </a:t>
            </a:r>
            <a:r>
              <a:rPr sz="1800" dirty="0" err="1"/>
              <a:t>menyimpan</a:t>
            </a:r>
            <a:r>
              <a:rPr sz="1800" dirty="0"/>
              <a:t> semua file website.</a:t>
            </a:r>
          </a:p>
          <a:p>
            <a:r>
              <a:rPr sz="1800" dirty="0"/>
              <a:t>3. HTML: Bahasa </a:t>
            </a:r>
            <a:r>
              <a:rPr sz="1800" dirty="0" err="1"/>
              <a:t>dasar</a:t>
            </a:r>
            <a:r>
              <a:rPr sz="1800" dirty="0"/>
              <a:t> untuk </a:t>
            </a:r>
            <a:r>
              <a:rPr sz="1800" dirty="0" err="1"/>
              <a:t>membuat</a:t>
            </a:r>
            <a:r>
              <a:rPr sz="1800" dirty="0"/>
              <a:t> </a:t>
            </a:r>
            <a:r>
              <a:rPr sz="1800" dirty="0" err="1"/>
              <a:t>struktur</a:t>
            </a:r>
            <a:r>
              <a:rPr sz="1800" dirty="0"/>
              <a:t> website.</a:t>
            </a:r>
          </a:p>
          <a:p>
            <a:r>
              <a:rPr sz="1800" dirty="0"/>
              <a:t>4. CSS: Untuk </a:t>
            </a:r>
            <a:r>
              <a:rPr sz="1800" dirty="0" err="1"/>
              <a:t>mendesain</a:t>
            </a:r>
            <a:r>
              <a:rPr sz="1800" dirty="0"/>
              <a:t> </a:t>
            </a:r>
            <a:r>
              <a:rPr sz="1800" dirty="0" err="1"/>
              <a:t>tampilan</a:t>
            </a:r>
            <a:r>
              <a:rPr sz="1800" dirty="0"/>
              <a:t> website.</a:t>
            </a:r>
          </a:p>
          <a:p>
            <a:r>
              <a:rPr sz="1800" dirty="0"/>
              <a:t>5. JavaScript: </a:t>
            </a:r>
            <a:r>
              <a:rPr sz="1800" dirty="0" err="1"/>
              <a:t>Membuat</a:t>
            </a:r>
            <a:r>
              <a:rPr sz="1800" dirty="0"/>
              <a:t> website lebih </a:t>
            </a:r>
            <a:r>
              <a:rPr sz="1800" dirty="0" err="1"/>
              <a:t>interaktif</a:t>
            </a:r>
            <a:r>
              <a:rPr sz="1800" dirty="0"/>
              <a:t>.</a:t>
            </a:r>
          </a:p>
          <a:p>
            <a:r>
              <a:rPr sz="1800" dirty="0"/>
              <a:t>6. CMS: Alat untuk </a:t>
            </a:r>
            <a:r>
              <a:rPr sz="1800" dirty="0" err="1"/>
              <a:t>mengelola</a:t>
            </a:r>
            <a:r>
              <a:rPr sz="1800" dirty="0"/>
              <a:t> </a:t>
            </a:r>
            <a:r>
              <a:rPr sz="1800" dirty="0" err="1"/>
              <a:t>konten</a:t>
            </a:r>
            <a:r>
              <a:rPr sz="1800" dirty="0"/>
              <a:t> website </a:t>
            </a:r>
            <a:r>
              <a:rPr sz="1800" dirty="0" err="1"/>
              <a:t>tanpa</a:t>
            </a:r>
            <a:r>
              <a:rPr sz="1800" dirty="0"/>
              <a:t> </a:t>
            </a:r>
            <a:r>
              <a:rPr sz="1800" dirty="0" err="1"/>
              <a:t>banyak</a:t>
            </a:r>
            <a:r>
              <a:rPr sz="1800" dirty="0"/>
              <a:t> </a:t>
            </a:r>
            <a:r>
              <a:rPr sz="1800" dirty="0" err="1"/>
              <a:t>kode</a:t>
            </a:r>
            <a:r>
              <a:rPr sz="1800" dirty="0"/>
              <a:t>.</a:t>
            </a:r>
          </a:p>
          <a:p>
            <a:r>
              <a:rPr sz="1800" dirty="0"/>
              <a:t>7. Database: </a:t>
            </a:r>
            <a:r>
              <a:rPr sz="1800" dirty="0" err="1"/>
              <a:t>Penyimpanan</a:t>
            </a:r>
            <a:r>
              <a:rPr sz="1800" dirty="0"/>
              <a:t> data di </a:t>
            </a:r>
            <a:r>
              <a:rPr sz="1800" dirty="0" err="1"/>
              <a:t>balik</a:t>
            </a:r>
            <a:r>
              <a:rPr sz="1800" dirty="0"/>
              <a:t> </a:t>
            </a:r>
            <a:r>
              <a:rPr sz="1800" dirty="0" err="1"/>
              <a:t>layar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 adalah alat atau tempat di internet untuk mengakses informasi atau layanan.</a:t>
            </a:r>
          </a:p>
          <a:p>
            <a:r>
              <a:t>Untuk membangunnya, kita memerlukan beberapa unsur seperti domain, hosting, HTML, CSS, JavaScript, CMS, dan database. Semua bekerja bersama untuk membuat website yang bisa kita lihat dan gunakan.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183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Apa itu Website?</vt:lpstr>
      <vt:lpstr>Penjelasan Sederhana</vt:lpstr>
      <vt:lpstr>Unsur-Unsur dan Teknologi yang Digunakan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Firdaus01</cp:lastModifiedBy>
  <cp:revision>2</cp:revision>
  <dcterms:created xsi:type="dcterms:W3CDTF">2013-01-27T09:14:16Z</dcterms:created>
  <dcterms:modified xsi:type="dcterms:W3CDTF">2024-08-22T14:21:15Z</dcterms:modified>
  <cp:category/>
</cp:coreProperties>
</file>