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0" name="Mia Vida Villanueva" initials="MVV" lastIdx="1" clrIdx="0"/>
  <p:cmAuthor id="7" name="1206988966@qq.com" initials="1" lastIdx="1" clrIdx="2"/>
  <p:cmAuthor id="8" name="姜伟光" initials="姜" lastIdx="1" clrIdx="0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97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244.xml"/><Relationship Id="rId7" Type="http://schemas.openxmlformats.org/officeDocument/2006/relationships/image" Target="../media/image11.png"/><Relationship Id="rId6" Type="http://schemas.openxmlformats.org/officeDocument/2006/relationships/tags" Target="../tags/tag243.xml"/><Relationship Id="rId5" Type="http://schemas.openxmlformats.org/officeDocument/2006/relationships/image" Target="../media/image10.png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45.xml"/><Relationship Id="rId1" Type="http://schemas.openxmlformats.org/officeDocument/2006/relationships/tags" Target="../tags/tag23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50.xml"/><Relationship Id="rId5" Type="http://schemas.openxmlformats.org/officeDocument/2006/relationships/image" Target="../media/image13.png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56.xml"/><Relationship Id="rId7" Type="http://schemas.openxmlformats.org/officeDocument/2006/relationships/image" Target="../media/image15.png"/><Relationship Id="rId6" Type="http://schemas.openxmlformats.org/officeDocument/2006/relationships/tags" Target="../tags/tag255.xml"/><Relationship Id="rId5" Type="http://schemas.openxmlformats.org/officeDocument/2006/relationships/image" Target="../media/image14.png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image" Target="../media/image17.png"/><Relationship Id="rId7" Type="http://schemas.openxmlformats.org/officeDocument/2006/relationships/tags" Target="../tags/tag267.xml"/><Relationship Id="rId6" Type="http://schemas.openxmlformats.org/officeDocument/2006/relationships/image" Target="../media/image16.png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69.xml"/><Relationship Id="rId10" Type="http://schemas.openxmlformats.org/officeDocument/2006/relationships/image" Target="../media/image18.png"/><Relationship Id="rId1" Type="http://schemas.openxmlformats.org/officeDocument/2006/relationships/tags" Target="../tags/tag26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4.xml"/><Relationship Id="rId5" Type="http://schemas.openxmlformats.org/officeDocument/2006/relationships/image" Target="../media/image19.png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280.xml"/><Relationship Id="rId7" Type="http://schemas.openxmlformats.org/officeDocument/2006/relationships/image" Target="../media/image21.png"/><Relationship Id="rId6" Type="http://schemas.openxmlformats.org/officeDocument/2006/relationships/tags" Target="../tags/tag279.xml"/><Relationship Id="rId5" Type="http://schemas.openxmlformats.org/officeDocument/2006/relationships/image" Target="../media/image20.png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81.xml"/><Relationship Id="rId1" Type="http://schemas.openxmlformats.org/officeDocument/2006/relationships/tags" Target="../tags/tag27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image" Target="../media/image24.png"/><Relationship Id="rId7" Type="http://schemas.openxmlformats.org/officeDocument/2006/relationships/tags" Target="../tags/tag287.xml"/><Relationship Id="rId6" Type="http://schemas.openxmlformats.org/officeDocument/2006/relationships/image" Target="../media/image23.png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89.xml"/><Relationship Id="rId10" Type="http://schemas.openxmlformats.org/officeDocument/2006/relationships/image" Target="../media/image25.png"/><Relationship Id="rId1" Type="http://schemas.openxmlformats.org/officeDocument/2006/relationships/tags" Target="../tags/tag28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295.xml"/><Relationship Id="rId7" Type="http://schemas.openxmlformats.org/officeDocument/2006/relationships/image" Target="../media/image27.png"/><Relationship Id="rId6" Type="http://schemas.openxmlformats.org/officeDocument/2006/relationships/tags" Target="../tags/tag294.xml"/><Relationship Id="rId5" Type="http://schemas.openxmlformats.org/officeDocument/2006/relationships/image" Target="../media/image26.png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96.xml"/><Relationship Id="rId1" Type="http://schemas.openxmlformats.org/officeDocument/2006/relationships/tags" Target="../tags/tag290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99.xml"/><Relationship Id="rId5" Type="http://schemas.openxmlformats.org/officeDocument/2006/relationships/image" Target="../media/image1.png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05.xml"/><Relationship Id="rId6" Type="http://schemas.openxmlformats.org/officeDocument/2006/relationships/image" Target="../media/image2.png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10.xml"/><Relationship Id="rId5" Type="http://schemas.openxmlformats.org/officeDocument/2006/relationships/image" Target="../media/image3.png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16.xml"/><Relationship Id="rId7" Type="http://schemas.openxmlformats.org/officeDocument/2006/relationships/image" Target="../media/image5.png"/><Relationship Id="rId6" Type="http://schemas.openxmlformats.org/officeDocument/2006/relationships/tags" Target="../tags/tag215.xml"/><Relationship Id="rId5" Type="http://schemas.openxmlformats.org/officeDocument/2006/relationships/image" Target="../media/image4.png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21.xml"/><Relationship Id="rId5" Type="http://schemas.openxmlformats.org/officeDocument/2006/relationships/image" Target="../media/image6.png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image" Target="../media/image8.png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image" Target="../media/image7.png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2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8.xml"/><Relationship Id="rId5" Type="http://schemas.openxmlformats.org/officeDocument/2006/relationships/image" Target="../media/image9.png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6600">
                <a:solidFill>
                  <a:schemeClr val="accent1"/>
                </a:solidFill>
              </a:rPr>
              <a:t>综合实验</a:t>
            </a:r>
            <a:endParaRPr lang="zh-CN" altLang="zh-CN" sz="660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并行程序计算大作业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  <a:p>
            <a:pPr marL="0" lvl="0" algn="r">
              <a:buNone/>
            </a:pPr>
            <a:endParaRPr lang="en-US" altLang="zh-CN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2022229044 刘恒星</a:t>
            </a:r>
            <a:endParaRPr lang="en-US" altLang="zh-CN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实验三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330" y="1677035"/>
            <a:ext cx="10968990" cy="595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4360" y="2635885"/>
            <a:ext cx="10982960" cy="3049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4360" y="6006465"/>
            <a:ext cx="11008995" cy="5708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实验三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18285" y="1490345"/>
            <a:ext cx="9147810" cy="47593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实验三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75030" y="2429510"/>
            <a:ext cx="4217670" cy="2606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42050" y="2428875"/>
            <a:ext cx="4527550" cy="26066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实验四：多进程计算卷积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本实验针对实验二问题，采用 MPI+OpenMP 编程模型实现卷积计算。节点间采用 MPI，节点内采用 OpenMP。需要制定多层划分策略。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OpenMP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18815" y="1033145"/>
            <a:ext cx="8187690" cy="2395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4545" y="3465830"/>
            <a:ext cx="3529965" cy="2783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45100" y="3685540"/>
            <a:ext cx="5149215" cy="27006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00325" y="1490345"/>
            <a:ext cx="6983730" cy="47593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0230" y="2995930"/>
            <a:ext cx="5017770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32270" y="527050"/>
            <a:ext cx="4597400" cy="276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32270" y="3787775"/>
            <a:ext cx="4575810" cy="276098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横向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对比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矩阵大小为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2048*2048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卷积核大小为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3*3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迭代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8155" y="3609975"/>
            <a:ext cx="4767580" cy="1909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96000" y="648970"/>
            <a:ext cx="5048885" cy="196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89650" y="3714115"/>
            <a:ext cx="5637530" cy="172339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横向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对比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9560" y="1524635"/>
            <a:ext cx="3996055" cy="4556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95750" y="1524635"/>
            <a:ext cx="3993515" cy="455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927340" y="1574165"/>
            <a:ext cx="3941445" cy="450659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rcRect t="709"/>
          <a:stretch>
            <a:fillRect/>
          </a:stretch>
        </p:blipFill>
        <p:spPr>
          <a:xfrm>
            <a:off x="2851150" y="1498600"/>
            <a:ext cx="6722110" cy="46247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实验二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pthread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16910" y="1551940"/>
            <a:ext cx="8021320" cy="43878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实验二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0185" y="1969135"/>
            <a:ext cx="8702040" cy="3454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0540" y="1358265"/>
            <a:ext cx="6066155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19240" y="2036445"/>
            <a:ext cx="5227320" cy="287401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384"/>
          <a:stretch>
            <a:fillRect/>
          </a:stretch>
        </p:blipFill>
        <p:spPr>
          <a:xfrm>
            <a:off x="3519170" y="519430"/>
            <a:ext cx="7383145" cy="59728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实验三：多进程计算卷积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 MPI 编程模型实现卷积计算。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划分方法可参考课程中的 Jacobi 迭代，将原始图像划分成 p（进程数）个子块，每个进程处理一个子块，进行 N 次卷积计算，计算中每一个进程都要向相邻的进程发送数据，同时从相邻的进程接收数据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4660" y="2341245"/>
            <a:ext cx="6233795" cy="254190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64540" y="1435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MPI</a:t>
            </a:r>
            <a:endParaRPr lang="en-US" alt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52005" y="754380"/>
            <a:ext cx="4476750" cy="51479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实验三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94280" y="2209165"/>
            <a:ext cx="6477000" cy="25336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94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UNIT_SHOW_EDIT_AREA_INDICATION" val="1"/>
  <p:tag name="KSO_WM_TEMPLATE_THUMBS_INDEX" val="1、4、7、8、10、11、12、13、15"/>
  <p:tag name="KSO_WM_TEMPLATE_MASTER_THUMB_INDEX" val="1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4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97.xml><?xml version="1.0" encoding="utf-8"?>
<p:tagLst xmlns:p="http://schemas.openxmlformats.org/presentationml/2006/main">
  <p:tag name="KSO_WPP_MARK_KEY" val="b1509097-de25-4274-b5ae-40cfb4dedfd0"/>
  <p:tag name="COMMONDATA" val="eyJoZGlkIjoiNWM4ZTFlNDI2OWIwZGMzMTEzOGZkZTUyMjcyZmU0MDM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58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综合实验</vt:lpstr>
      <vt:lpstr>实验二</vt:lpstr>
      <vt:lpstr>实验二</vt:lpstr>
      <vt:lpstr>实验二</vt:lpstr>
      <vt:lpstr>实验二</vt:lpstr>
      <vt:lpstr>实验二</vt:lpstr>
      <vt:lpstr>实验三</vt:lpstr>
      <vt:lpstr>实验三</vt:lpstr>
      <vt:lpstr>实验三</vt:lpstr>
      <vt:lpstr>实验三</vt:lpstr>
      <vt:lpstr>实验三</vt:lpstr>
      <vt:lpstr>实验三</vt:lpstr>
      <vt:lpstr>实验四</vt:lpstr>
      <vt:lpstr>实验四</vt:lpstr>
      <vt:lpstr>实验四</vt:lpstr>
      <vt:lpstr>实验四</vt:lpstr>
      <vt:lpstr>横向对比</vt:lpstr>
      <vt:lpstr>横向对比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竭泽</cp:lastModifiedBy>
  <cp:revision>157</cp:revision>
  <dcterms:created xsi:type="dcterms:W3CDTF">2019-06-19T02:08:00Z</dcterms:created>
  <dcterms:modified xsi:type="dcterms:W3CDTF">2023-05-16T09:54:24Z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6455B094E21347339D5943816CDAF7F2_11</vt:lpwstr>
  </property>
</Properties>
</file>