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5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75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3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8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27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5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12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0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4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6544-417E-4F52-9062-ACFD4161EB4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D4AB1A-16B3-4F36-9E41-7976E804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74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81C885-6DF1-4297-9C4B-B411878E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37" y="65315"/>
            <a:ext cx="11980505" cy="6690048"/>
          </a:xfrm>
        </p:spPr>
        <p:txBody>
          <a:bodyPr>
            <a:normAutofit/>
          </a:bodyPr>
          <a:lstStyle/>
          <a:p>
            <a:pPr algn="ctr" defTabSz="912813">
              <a:lnSpc>
                <a:spcPct val="150000"/>
              </a:lnSpc>
            </a:pPr>
            <a:r>
              <a:rPr lang="ru-RU" alt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Самарской области</a:t>
            </a:r>
          </a:p>
          <a:p>
            <a:pPr algn="ctr" defTabSz="912813">
              <a:lnSpc>
                <a:spcPct val="150000"/>
              </a:lnSpc>
            </a:pPr>
            <a:r>
              <a:rPr lang="ru-RU" alt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«Тольяттинский социально-экономический колледж»</a:t>
            </a:r>
          </a:p>
          <a:p>
            <a:pPr defTabSz="912813">
              <a:lnSpc>
                <a:spcPct val="150000"/>
              </a:lnSpc>
            </a:pPr>
            <a:endParaRPr lang="ru-RU" altLang="ru-RU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2813">
              <a:lnSpc>
                <a:spcPct val="150000"/>
              </a:lnSpc>
            </a:pPr>
            <a:r>
              <a:rPr lang="ru-RU" alt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</a:t>
            </a:r>
          </a:p>
          <a:p>
            <a:pPr algn="r" defTabSz="912813">
              <a:lnSpc>
                <a:spcPct val="150000"/>
              </a:lnSpc>
            </a:pPr>
            <a:endParaRPr lang="ru-RU" altLang="ru-RU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2813">
              <a:lnSpc>
                <a:spcPct val="150000"/>
              </a:lnSpc>
            </a:pPr>
            <a:endParaRPr lang="ru-RU" altLang="ru-RU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2813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2813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Павлов Илья</a:t>
            </a:r>
          </a:p>
          <a:p>
            <a:pPr algn="r" defTabSz="912813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ИСП-21 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2813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2813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2813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pPr algn="r" defTabSz="912813">
              <a:lnSpc>
                <a:spcPct val="150000"/>
              </a:lnSpc>
            </a:pPr>
            <a:endParaRPr lang="ru-RU" altLang="ru-RU" sz="1400" dirty="0">
              <a:solidFill>
                <a:schemeClr val="tx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32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F0D651C3-A0E2-4290-B0C7-356EA5CA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1" y="0"/>
            <a:ext cx="11597951" cy="6792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моей информационной системы прошло в 2 этапа:</a:t>
            </a:r>
          </a:p>
          <a:p>
            <a:pPr marL="0" lv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кода непосредственно разработчиком</a:t>
            </a:r>
          </a:p>
          <a:p>
            <a:pPr marL="0" lv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этап позволил мне повысить качество кода и снизить вероятность обнаружения критичных ошибок на следующем этапе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ручном этапе тестирования уделил внимание удобству использования новых механизмов; произвёл ввод как корректных данных, так и некорректных, тем самым выявляя неочевидные на первый взгляд ошибки</a:t>
            </a: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A4CA7B-6A31-46CA-B10D-14412EAE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2973619"/>
            <a:ext cx="10466833" cy="14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2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10694-0FD6-4AF0-9619-DB500E7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44ED5-1136-4F9A-AB6E-D3C00E64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3" y="4544008"/>
            <a:ext cx="3178001" cy="1571999"/>
          </a:xfrm>
        </p:spPr>
        <p:txBody>
          <a:bodyPr>
            <a:normAutofit/>
          </a:bodyPr>
          <a:lstStyle/>
          <a:p>
            <a:pPr marL="0" indent="0" algn="just" defTabSz="912813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Павлов Илья</a:t>
            </a:r>
          </a:p>
          <a:p>
            <a:pPr marL="0" indent="0" algn="just" defTabSz="912813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ИСП-21 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60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CFC830-0E6B-45D9-90CB-10CB7BBE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848" y="984932"/>
            <a:ext cx="9129140" cy="388077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b="1" dirty="0">
                <a:solidFill>
                  <a:srgbClr val="FF0000"/>
                </a:solidFill>
              </a:rPr>
              <a:t>Объект исследования </a:t>
            </a:r>
            <a:r>
              <a:rPr lang="ru-RU" altLang="ru-RU" dirty="0"/>
              <a:t>– бухгалтерия организации ЦОПП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b="1" dirty="0"/>
              <a:t>Поставленная цель потребовала решения следующих </a:t>
            </a:r>
            <a:r>
              <a:rPr lang="ru-RU" altLang="ru-RU" b="1" dirty="0">
                <a:solidFill>
                  <a:srgbClr val="FF0000"/>
                </a:solidFill>
              </a:rPr>
              <a:t>задач:</a:t>
            </a:r>
            <a:endParaRPr lang="ru-RU" altLang="ru-RU" dirty="0">
              <a:solidFill>
                <a:srgbClr val="FF0000"/>
              </a:solidFill>
            </a:endParaRPr>
          </a:p>
          <a:p>
            <a:pPr marL="0" indent="0"/>
            <a:r>
              <a:rPr lang="ru-RU" altLang="ru-RU" dirty="0"/>
              <a:t>анализ системы управления «бухгалтерии </a:t>
            </a:r>
            <a:r>
              <a:rPr lang="ru-RU" altLang="ru-RU" dirty="0" err="1"/>
              <a:t>Цопп</a:t>
            </a:r>
            <a:r>
              <a:rPr lang="ru-RU" altLang="ru-RU" dirty="0"/>
              <a:t>»</a:t>
            </a:r>
          </a:p>
          <a:p>
            <a:pPr marL="0" indent="0"/>
            <a:r>
              <a:rPr lang="ru-RU" altLang="ru-RU" dirty="0"/>
              <a:t>разработка программного продукта </a:t>
            </a:r>
            <a:r>
              <a:rPr lang="ru-RU" altLang="ru-RU" dirty="0" err="1"/>
              <a:t>системы«Цопп</a:t>
            </a:r>
            <a:r>
              <a:rPr lang="ru-RU" altLang="ru-RU" dirty="0"/>
              <a:t>»</a:t>
            </a:r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4D6B28-72ED-4E36-921D-A73EAC2B1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2844281"/>
            <a:ext cx="3817776" cy="38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10751-391A-4C2E-835E-268AB030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531844"/>
            <a:ext cx="11775232" cy="62608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практики была изучена организационная структура предприятия , были приобретены необходимые практические умения и навыки работы, которые понадобятся мне в дальнейшей деятельности. Навыки и умения, приобретенные мной путём непосредственного участия в деятельности организации.</a:t>
            </a: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34018-83FB-4AAE-AEB2-A8710A1A1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5" y="2648338"/>
            <a:ext cx="3817776" cy="38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6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A12E8CA-8C3B-4C45-8C45-63753D5A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01352" cy="60804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F0D3F1-D650-4259-8A32-BAFDE73B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09" y="1343608"/>
            <a:ext cx="9310448" cy="47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1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7345-07E1-4AE8-9740-6947D409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1" y="279919"/>
            <a:ext cx="11905861" cy="64381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</a:t>
            </a: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контекстной диаграммы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E4D9C9-6B9B-48BA-9BF6-2DCC8291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56" y="892193"/>
            <a:ext cx="9163650" cy="48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A861A-13C6-4B06-B0EA-17AB7469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37A8B-E6A7-4688-99D4-8203334E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dirty="0"/>
              <a:t>Диаграмма последовательности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0DA1B5-27D5-449C-9542-51AC5AE9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6" y="816638"/>
            <a:ext cx="8035550" cy="40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0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4F6616-7F24-41D1-A864-C89D22DD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5" y="93306"/>
            <a:ext cx="12008498" cy="6764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4A04CB-1CCA-4FF7-9BAA-9F636221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8" y="522578"/>
            <a:ext cx="8381819" cy="49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9E530-BA02-4895-9370-F9ABCA40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C05B3C-4544-47D7-870B-62E742C7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8FB5E5-0E8E-4871-AB4D-6F257626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3" y="609600"/>
            <a:ext cx="10956222" cy="44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0D56-13B1-45B4-B802-A2702F73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7" y="609599"/>
            <a:ext cx="11844600" cy="6164425"/>
          </a:xfrm>
        </p:spPr>
        <p:txBody>
          <a:bodyPr>
            <a:normAutofit/>
          </a:bodyPr>
          <a:lstStyle/>
          <a:p>
            <a:pPr algn="ctr"/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заработной платы сотрудникам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B8676C-7F01-4E75-B731-FB45C0EC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Зарплата, Начисление зарплаты">
            <a:extLst>
              <a:ext uri="{FF2B5EF4-FFF2-40B4-BE49-F238E27FC236}">
                <a16:creationId xmlns:a16="http://schemas.microsoft.com/office/drawing/2014/main" id="{9EDB904A-1B0D-4EED-85C9-1BAAB4F3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3" y="83976"/>
            <a:ext cx="10792343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9605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163</Words>
  <Application>Microsoft Office PowerPoint</Application>
  <PresentationFormat>Широкоэкранный</PresentationFormat>
  <Paragraphs>85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Функциональная модель                 Контекстная диаграмма   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Начисление заработной платы сотрудникам</vt:lpstr>
      <vt:lpstr>Презентация PowerPoint</vt:lpstr>
      <vt:lpstr>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Who are you</dc:creator>
  <cp:lastModifiedBy>Who are you</cp:lastModifiedBy>
  <cp:revision>17</cp:revision>
  <dcterms:created xsi:type="dcterms:W3CDTF">2022-06-20T12:17:03Z</dcterms:created>
  <dcterms:modified xsi:type="dcterms:W3CDTF">2022-06-26T19:22:27Z</dcterms:modified>
</cp:coreProperties>
</file>