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53" r:id="rId3"/>
    <p:sldId id="348" r:id="rId4"/>
    <p:sldId id="364" r:id="rId5"/>
    <p:sldId id="352" r:id="rId6"/>
    <p:sldId id="355" r:id="rId7"/>
    <p:sldId id="295" r:id="rId8"/>
    <p:sldId id="282" r:id="rId9"/>
    <p:sldId id="357" r:id="rId10"/>
    <p:sldId id="310" r:id="rId11"/>
    <p:sldId id="356" r:id="rId12"/>
    <p:sldId id="358" r:id="rId13"/>
    <p:sldId id="359" r:id="rId14"/>
    <p:sldId id="283" r:id="rId15"/>
    <p:sldId id="366" r:id="rId16"/>
    <p:sldId id="360" r:id="rId17"/>
    <p:sldId id="361" r:id="rId18"/>
    <p:sldId id="301" r:id="rId19"/>
    <p:sldId id="337" r:id="rId20"/>
    <p:sldId id="339" r:id="rId21"/>
    <p:sldId id="347" r:id="rId22"/>
    <p:sldId id="362" r:id="rId23"/>
    <p:sldId id="343" r:id="rId24"/>
    <p:sldId id="335" r:id="rId25"/>
    <p:sldId id="336" r:id="rId26"/>
    <p:sldId id="344" r:id="rId27"/>
    <p:sldId id="346" r:id="rId28"/>
    <p:sldId id="363" r:id="rId29"/>
    <p:sldId id="287" r:id="rId30"/>
    <p:sldId id="365" r:id="rId31"/>
    <p:sldId id="277" r:id="rId32"/>
  </p:sldIdLst>
  <p:sldSz cx="12192000" cy="6858000"/>
  <p:notesSz cx="6858000" cy="9144000"/>
  <p:embeddedFontLst>
    <p:embeddedFont>
      <p:font typeface="Avenir Book" panose="02000503020000020003" pitchFamily="2" charset="0"/>
      <p:regular r:id="rId34"/>
      <p:italic r:id="rId35"/>
    </p:embeddedFont>
    <p:embeddedFont>
      <p:font typeface="Avenir Roman" panose="02000503020000020003" pitchFamily="2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Inconsolata" pitchFamily="49" charset="77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3"/>
    <p:restoredTop sz="76062"/>
  </p:normalViewPr>
  <p:slideViewPr>
    <p:cSldViewPr snapToGrid="0" snapToObjects="1">
      <p:cViewPr varScale="1">
        <p:scale>
          <a:sx n="78" d="100"/>
          <a:sy n="78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Spider Dev</c:v>
                </c:pt>
                <c:pt idx="1">
                  <c:v>Spider Test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F-EB4B-91FC-578EBBD208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Spider Dev</c:v>
                </c:pt>
                <c:pt idx="1">
                  <c:v>Spider Test</c:v>
                </c:pt>
              </c:strCache>
            </c:strRef>
          </c:cat>
          <c:val>
            <c:numRef>
              <c:f>Sheet1!$C$2:$C$3</c:f>
              <c:numCache>
                <c:formatCode>0.00</c:formatCode>
                <c:ptCount val="2"/>
                <c:pt idx="0">
                  <c:v>56.7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8F-EB4B-91FC-578EBBD208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Chain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Spider Dev</c:v>
                </c:pt>
                <c:pt idx="1">
                  <c:v>Spider Test</c:v>
                </c:pt>
              </c:strCache>
            </c:strRef>
          </c:cat>
          <c:val>
            <c:numRef>
              <c:f>Sheet1!$D$2:$D$3</c:f>
              <c:numCache>
                <c:formatCode>0.00</c:formatCode>
                <c:ptCount val="2"/>
                <c:pt idx="0">
                  <c:v>75.400000000000006</c:v>
                </c:pt>
                <c:pt idx="1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8F-EB4B-91FC-578EBBD208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Duoquest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Spider Dev</c:v>
                </c:pt>
                <c:pt idx="1">
                  <c:v>Spider Test</c:v>
                </c:pt>
              </c:strCache>
            </c:strRef>
          </c:cat>
          <c:val>
            <c:numRef>
              <c:f>Sheet1!$E$2:$E$3</c:f>
              <c:numCache>
                <c:formatCode>0.00</c:formatCode>
                <c:ptCount val="2"/>
                <c:pt idx="0">
                  <c:v>83.7</c:v>
                </c:pt>
                <c:pt idx="1">
                  <c:v>85.4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8F-EB4B-91FC-578EBBD20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860463"/>
        <c:axId val="454696095"/>
      </c:barChart>
      <c:catAx>
        <c:axId val="45786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454696095"/>
        <c:crosses val="autoZero"/>
        <c:auto val="1"/>
        <c:lblAlgn val="ctr"/>
        <c:lblOffset val="100"/>
        <c:noMultiLvlLbl val="0"/>
      </c:catAx>
      <c:valAx>
        <c:axId val="4546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bin" pitchFamily="2" charset="77"/>
                    <a:ea typeface="+mn-ea"/>
                    <a:cs typeface="+mn-cs"/>
                  </a:defRPr>
                </a:pPr>
                <a:r>
                  <a:rPr lang="en-US" sz="2000" dirty="0">
                    <a:latin typeface="Avenir Book" panose="02000503020000020003" pitchFamily="2" charset="0"/>
                  </a:rPr>
                  <a:t>Top-10</a:t>
                </a:r>
                <a:r>
                  <a:rPr lang="en-US" sz="2000" baseline="0" dirty="0">
                    <a:latin typeface="Avenir Book" panose="02000503020000020003" pitchFamily="2" charset="0"/>
                  </a:rPr>
                  <a:t> Accuracy </a:t>
                </a:r>
                <a:r>
                  <a:rPr lang="en-US" sz="2000" dirty="0">
                    <a:latin typeface="Avenir Book" panose="02000503020000020003" pitchFamily="2" charset="0"/>
                  </a:rPr>
                  <a:t>(%)</a:t>
                </a:r>
              </a:p>
            </c:rich>
          </c:tx>
          <c:layout>
            <c:manualLayout>
              <c:xMode val="edge"/>
              <c:yMode val="edge"/>
              <c:x val="1.429453248694248E-2"/>
              <c:y val="0.22528657303457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bin" pitchFamily="2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457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Spider Dev</c:v>
                </c:pt>
                <c:pt idx="1">
                  <c:v>Spider Test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5-E645-87F6-D7F3E1D01E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Spider Dev</c:v>
                </c:pt>
                <c:pt idx="1">
                  <c:v>Spider Test</c:v>
                </c:pt>
              </c:strCache>
            </c:strRef>
          </c:cat>
          <c:val>
            <c:numRef>
              <c:f>Sheet1!$C$2:$C$3</c:f>
              <c:numCache>
                <c:formatCode>0.00</c:formatCode>
                <c:ptCount val="2"/>
                <c:pt idx="0">
                  <c:v>56.7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B5-E645-87F6-D7F3E1D01E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Chain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Spider Dev</c:v>
                </c:pt>
                <c:pt idx="1">
                  <c:v>Spider Test</c:v>
                </c:pt>
              </c:strCache>
            </c:strRef>
          </c:cat>
          <c:val>
            <c:numRef>
              <c:f>Sheet1!$D$2:$D$3</c:f>
              <c:numCache>
                <c:formatCode>0.00</c:formatCode>
                <c:ptCount val="2"/>
                <c:pt idx="0">
                  <c:v>75.400000000000006</c:v>
                </c:pt>
                <c:pt idx="1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B5-E645-87F6-D7F3E1D01E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Duoquest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Spider Dev</c:v>
                </c:pt>
                <c:pt idx="1">
                  <c:v>Spider Test</c:v>
                </c:pt>
              </c:strCache>
            </c:strRef>
          </c:cat>
          <c:val>
            <c:numRef>
              <c:f>Sheet1!$E$2:$E$3</c:f>
              <c:numCache>
                <c:formatCode>0.00</c:formatCode>
                <c:ptCount val="2"/>
                <c:pt idx="0">
                  <c:v>83.7</c:v>
                </c:pt>
                <c:pt idx="1">
                  <c:v>85.4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B5-E645-87F6-D7F3E1D01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860463"/>
        <c:axId val="454696095"/>
      </c:barChart>
      <c:catAx>
        <c:axId val="45786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454696095"/>
        <c:crosses val="autoZero"/>
        <c:auto val="1"/>
        <c:lblAlgn val="ctr"/>
        <c:lblOffset val="100"/>
        <c:noMultiLvlLbl val="0"/>
      </c:catAx>
      <c:valAx>
        <c:axId val="4546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bin" pitchFamily="2" charset="77"/>
                    <a:ea typeface="+mn-ea"/>
                    <a:cs typeface="+mn-cs"/>
                  </a:defRPr>
                </a:pPr>
                <a:r>
                  <a:rPr lang="en-US" sz="2000" dirty="0">
                    <a:latin typeface="Avenir Book" panose="02000503020000020003" pitchFamily="2" charset="0"/>
                  </a:rPr>
                  <a:t>Top-10</a:t>
                </a:r>
                <a:r>
                  <a:rPr lang="en-US" sz="2000" baseline="0" dirty="0">
                    <a:latin typeface="Avenir Book" panose="02000503020000020003" pitchFamily="2" charset="0"/>
                  </a:rPr>
                  <a:t> Accuracy </a:t>
                </a:r>
                <a:r>
                  <a:rPr lang="en-US" sz="2000" dirty="0">
                    <a:latin typeface="Avenir Book" panose="02000503020000020003" pitchFamily="2" charset="0"/>
                  </a:rPr>
                  <a:t>(%)</a:t>
                </a:r>
              </a:p>
            </c:rich>
          </c:tx>
          <c:layout>
            <c:manualLayout>
              <c:xMode val="edge"/>
              <c:yMode val="edge"/>
              <c:x val="1.429453248694248E-2"/>
              <c:y val="0.22528657303457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bin" pitchFamily="2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457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Sheet1!$A$2:$A$1872</c:f>
              <c:numCache>
                <c:formatCode>General</c:formatCode>
                <c:ptCount val="1871"/>
                <c:pt idx="0">
                  <c:v>0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0.14000000000000001</c:v>
                </c:pt>
                <c:pt idx="32">
                  <c:v>0.14000000000000001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0.16</c:v>
                </c:pt>
                <c:pt idx="47">
                  <c:v>0.16</c:v>
                </c:pt>
                <c:pt idx="48">
                  <c:v>0.16</c:v>
                </c:pt>
                <c:pt idx="49">
                  <c:v>0.16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0.16</c:v>
                </c:pt>
                <c:pt idx="54">
                  <c:v>0.17</c:v>
                </c:pt>
                <c:pt idx="55">
                  <c:v>0.17</c:v>
                </c:pt>
                <c:pt idx="56">
                  <c:v>0.17</c:v>
                </c:pt>
                <c:pt idx="57">
                  <c:v>0.17</c:v>
                </c:pt>
                <c:pt idx="58">
                  <c:v>0.17</c:v>
                </c:pt>
                <c:pt idx="59">
                  <c:v>0.17</c:v>
                </c:pt>
                <c:pt idx="60">
                  <c:v>0.17</c:v>
                </c:pt>
                <c:pt idx="61">
                  <c:v>0.17</c:v>
                </c:pt>
                <c:pt idx="62">
                  <c:v>0.18</c:v>
                </c:pt>
                <c:pt idx="63">
                  <c:v>0.18</c:v>
                </c:pt>
                <c:pt idx="64">
                  <c:v>0.18</c:v>
                </c:pt>
                <c:pt idx="65">
                  <c:v>0.18</c:v>
                </c:pt>
                <c:pt idx="66">
                  <c:v>0.18</c:v>
                </c:pt>
                <c:pt idx="67">
                  <c:v>0.18</c:v>
                </c:pt>
                <c:pt idx="68">
                  <c:v>0.18</c:v>
                </c:pt>
                <c:pt idx="69">
                  <c:v>0.18</c:v>
                </c:pt>
                <c:pt idx="70">
                  <c:v>0.18</c:v>
                </c:pt>
                <c:pt idx="71">
                  <c:v>0.19</c:v>
                </c:pt>
                <c:pt idx="72">
                  <c:v>0.19</c:v>
                </c:pt>
                <c:pt idx="73">
                  <c:v>0.19</c:v>
                </c:pt>
                <c:pt idx="74">
                  <c:v>0.19</c:v>
                </c:pt>
                <c:pt idx="75">
                  <c:v>0.19</c:v>
                </c:pt>
                <c:pt idx="76">
                  <c:v>0.19</c:v>
                </c:pt>
                <c:pt idx="77">
                  <c:v>0.19</c:v>
                </c:pt>
                <c:pt idx="78">
                  <c:v>0.19</c:v>
                </c:pt>
                <c:pt idx="79">
                  <c:v>0.19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0.21</c:v>
                </c:pt>
                <c:pt idx="87">
                  <c:v>0.21</c:v>
                </c:pt>
                <c:pt idx="88">
                  <c:v>0.21</c:v>
                </c:pt>
                <c:pt idx="89">
                  <c:v>0.22</c:v>
                </c:pt>
                <c:pt idx="90">
                  <c:v>0.22</c:v>
                </c:pt>
                <c:pt idx="91">
                  <c:v>0.22</c:v>
                </c:pt>
                <c:pt idx="92">
                  <c:v>0.22</c:v>
                </c:pt>
                <c:pt idx="93">
                  <c:v>0.22</c:v>
                </c:pt>
                <c:pt idx="94">
                  <c:v>0.22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0.23</c:v>
                </c:pt>
                <c:pt idx="99">
                  <c:v>0.23</c:v>
                </c:pt>
                <c:pt idx="100">
                  <c:v>0.23</c:v>
                </c:pt>
                <c:pt idx="101">
                  <c:v>0.24</c:v>
                </c:pt>
                <c:pt idx="102">
                  <c:v>0.24</c:v>
                </c:pt>
                <c:pt idx="103">
                  <c:v>0.24</c:v>
                </c:pt>
                <c:pt idx="104">
                  <c:v>0.24</c:v>
                </c:pt>
                <c:pt idx="105">
                  <c:v>0.24</c:v>
                </c:pt>
                <c:pt idx="106">
                  <c:v>0.24</c:v>
                </c:pt>
                <c:pt idx="107">
                  <c:v>0.24</c:v>
                </c:pt>
                <c:pt idx="108">
                  <c:v>0.24</c:v>
                </c:pt>
                <c:pt idx="109">
                  <c:v>0.24</c:v>
                </c:pt>
                <c:pt idx="110">
                  <c:v>0.24</c:v>
                </c:pt>
                <c:pt idx="111">
                  <c:v>0.25</c:v>
                </c:pt>
                <c:pt idx="112">
                  <c:v>0.25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0.26</c:v>
                </c:pt>
                <c:pt idx="119">
                  <c:v>0.26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0.27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0.27</c:v>
                </c:pt>
                <c:pt idx="131">
                  <c:v>0.28000000000000003</c:v>
                </c:pt>
                <c:pt idx="132">
                  <c:v>0.28000000000000003</c:v>
                </c:pt>
                <c:pt idx="133">
                  <c:v>0.28000000000000003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0.28000000000000003</c:v>
                </c:pt>
                <c:pt idx="137">
                  <c:v>0.28000000000000003</c:v>
                </c:pt>
                <c:pt idx="138">
                  <c:v>0.28000000000000003</c:v>
                </c:pt>
                <c:pt idx="139">
                  <c:v>0.28999999999999998</c:v>
                </c:pt>
                <c:pt idx="140">
                  <c:v>0.28999999999999998</c:v>
                </c:pt>
                <c:pt idx="141">
                  <c:v>0.28999999999999998</c:v>
                </c:pt>
                <c:pt idx="142">
                  <c:v>0.28999999999999998</c:v>
                </c:pt>
                <c:pt idx="143">
                  <c:v>0.3</c:v>
                </c:pt>
                <c:pt idx="144">
                  <c:v>0.3</c:v>
                </c:pt>
                <c:pt idx="145">
                  <c:v>0.3</c:v>
                </c:pt>
                <c:pt idx="146">
                  <c:v>0.3</c:v>
                </c:pt>
                <c:pt idx="147">
                  <c:v>0.3</c:v>
                </c:pt>
                <c:pt idx="148">
                  <c:v>0.3</c:v>
                </c:pt>
                <c:pt idx="149">
                  <c:v>0.3</c:v>
                </c:pt>
                <c:pt idx="150">
                  <c:v>0.3</c:v>
                </c:pt>
                <c:pt idx="151">
                  <c:v>0.3</c:v>
                </c:pt>
                <c:pt idx="152">
                  <c:v>0.3</c:v>
                </c:pt>
                <c:pt idx="153">
                  <c:v>0.3</c:v>
                </c:pt>
                <c:pt idx="154">
                  <c:v>0.31</c:v>
                </c:pt>
                <c:pt idx="155">
                  <c:v>0.31</c:v>
                </c:pt>
                <c:pt idx="156">
                  <c:v>0.31</c:v>
                </c:pt>
                <c:pt idx="157">
                  <c:v>0.31</c:v>
                </c:pt>
                <c:pt idx="158">
                  <c:v>0.31</c:v>
                </c:pt>
                <c:pt idx="159">
                  <c:v>0.31</c:v>
                </c:pt>
                <c:pt idx="160">
                  <c:v>0.31</c:v>
                </c:pt>
                <c:pt idx="161">
                  <c:v>0.31</c:v>
                </c:pt>
                <c:pt idx="162">
                  <c:v>0.31</c:v>
                </c:pt>
                <c:pt idx="163">
                  <c:v>0.32</c:v>
                </c:pt>
                <c:pt idx="164">
                  <c:v>0.32</c:v>
                </c:pt>
                <c:pt idx="165">
                  <c:v>0.32</c:v>
                </c:pt>
                <c:pt idx="166">
                  <c:v>0.32</c:v>
                </c:pt>
                <c:pt idx="167">
                  <c:v>0.32</c:v>
                </c:pt>
                <c:pt idx="168">
                  <c:v>0.33</c:v>
                </c:pt>
                <c:pt idx="169">
                  <c:v>0.33</c:v>
                </c:pt>
                <c:pt idx="170">
                  <c:v>0.33</c:v>
                </c:pt>
                <c:pt idx="171">
                  <c:v>0.34</c:v>
                </c:pt>
                <c:pt idx="172">
                  <c:v>0.34</c:v>
                </c:pt>
                <c:pt idx="173">
                  <c:v>0.34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0.36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0.38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0.38</c:v>
                </c:pt>
                <c:pt idx="193">
                  <c:v>0.38</c:v>
                </c:pt>
                <c:pt idx="194">
                  <c:v>0.39</c:v>
                </c:pt>
                <c:pt idx="195">
                  <c:v>0.39</c:v>
                </c:pt>
                <c:pt idx="196">
                  <c:v>0.39</c:v>
                </c:pt>
                <c:pt idx="197">
                  <c:v>0.39</c:v>
                </c:pt>
                <c:pt idx="198">
                  <c:v>0.39</c:v>
                </c:pt>
                <c:pt idx="199">
                  <c:v>0.4</c:v>
                </c:pt>
                <c:pt idx="200">
                  <c:v>0.4</c:v>
                </c:pt>
                <c:pt idx="201">
                  <c:v>0.4</c:v>
                </c:pt>
                <c:pt idx="202">
                  <c:v>0.41</c:v>
                </c:pt>
                <c:pt idx="203">
                  <c:v>0.42</c:v>
                </c:pt>
                <c:pt idx="204">
                  <c:v>0.42</c:v>
                </c:pt>
                <c:pt idx="205">
                  <c:v>0.42</c:v>
                </c:pt>
                <c:pt idx="206">
                  <c:v>0.43</c:v>
                </c:pt>
                <c:pt idx="207">
                  <c:v>0.43</c:v>
                </c:pt>
                <c:pt idx="208">
                  <c:v>0.43</c:v>
                </c:pt>
                <c:pt idx="209">
                  <c:v>0.43</c:v>
                </c:pt>
                <c:pt idx="210">
                  <c:v>0.44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0.46</c:v>
                </c:pt>
                <c:pt idx="215">
                  <c:v>0.46</c:v>
                </c:pt>
                <c:pt idx="216">
                  <c:v>0.46</c:v>
                </c:pt>
                <c:pt idx="217">
                  <c:v>0.47</c:v>
                </c:pt>
                <c:pt idx="218">
                  <c:v>0.48</c:v>
                </c:pt>
                <c:pt idx="219">
                  <c:v>0.48</c:v>
                </c:pt>
                <c:pt idx="220">
                  <c:v>0.48</c:v>
                </c:pt>
                <c:pt idx="221">
                  <c:v>0.48</c:v>
                </c:pt>
                <c:pt idx="222">
                  <c:v>0.49</c:v>
                </c:pt>
                <c:pt idx="223">
                  <c:v>0.49</c:v>
                </c:pt>
                <c:pt idx="224">
                  <c:v>0.49</c:v>
                </c:pt>
                <c:pt idx="225">
                  <c:v>0.49</c:v>
                </c:pt>
                <c:pt idx="226">
                  <c:v>0.5</c:v>
                </c:pt>
                <c:pt idx="227">
                  <c:v>0.51</c:v>
                </c:pt>
                <c:pt idx="228">
                  <c:v>0.51</c:v>
                </c:pt>
                <c:pt idx="229">
                  <c:v>0.51</c:v>
                </c:pt>
                <c:pt idx="230">
                  <c:v>0.52</c:v>
                </c:pt>
                <c:pt idx="231">
                  <c:v>0.53</c:v>
                </c:pt>
                <c:pt idx="232">
                  <c:v>0.54</c:v>
                </c:pt>
                <c:pt idx="233">
                  <c:v>0.54</c:v>
                </c:pt>
                <c:pt idx="234">
                  <c:v>0.55000000000000004</c:v>
                </c:pt>
                <c:pt idx="235">
                  <c:v>0.55000000000000004</c:v>
                </c:pt>
                <c:pt idx="236">
                  <c:v>0.55000000000000004</c:v>
                </c:pt>
                <c:pt idx="237">
                  <c:v>0.55000000000000004</c:v>
                </c:pt>
                <c:pt idx="238">
                  <c:v>0.55000000000000004</c:v>
                </c:pt>
                <c:pt idx="239">
                  <c:v>0.56000000000000005</c:v>
                </c:pt>
                <c:pt idx="240">
                  <c:v>0.56000000000000005</c:v>
                </c:pt>
                <c:pt idx="241">
                  <c:v>0.56000000000000005</c:v>
                </c:pt>
                <c:pt idx="242">
                  <c:v>0.56999999999999995</c:v>
                </c:pt>
                <c:pt idx="243">
                  <c:v>0.56999999999999995</c:v>
                </c:pt>
                <c:pt idx="244">
                  <c:v>0.57999999999999996</c:v>
                </c:pt>
                <c:pt idx="245">
                  <c:v>0.59</c:v>
                </c:pt>
                <c:pt idx="246">
                  <c:v>0.59</c:v>
                </c:pt>
                <c:pt idx="247">
                  <c:v>0.59</c:v>
                </c:pt>
                <c:pt idx="248">
                  <c:v>0.6</c:v>
                </c:pt>
                <c:pt idx="249">
                  <c:v>0.61</c:v>
                </c:pt>
                <c:pt idx="250">
                  <c:v>0.61</c:v>
                </c:pt>
                <c:pt idx="251">
                  <c:v>0.61</c:v>
                </c:pt>
                <c:pt idx="252">
                  <c:v>0.62</c:v>
                </c:pt>
                <c:pt idx="253">
                  <c:v>0.62</c:v>
                </c:pt>
                <c:pt idx="254">
                  <c:v>0.62</c:v>
                </c:pt>
                <c:pt idx="255">
                  <c:v>0.63</c:v>
                </c:pt>
                <c:pt idx="256">
                  <c:v>0.63</c:v>
                </c:pt>
                <c:pt idx="257">
                  <c:v>0.64</c:v>
                </c:pt>
                <c:pt idx="258">
                  <c:v>0.65</c:v>
                </c:pt>
                <c:pt idx="259">
                  <c:v>0.65</c:v>
                </c:pt>
                <c:pt idx="260">
                  <c:v>0.66</c:v>
                </c:pt>
                <c:pt idx="261">
                  <c:v>0.67</c:v>
                </c:pt>
                <c:pt idx="262">
                  <c:v>0.67</c:v>
                </c:pt>
                <c:pt idx="263">
                  <c:v>0.68</c:v>
                </c:pt>
                <c:pt idx="264">
                  <c:v>0.68</c:v>
                </c:pt>
                <c:pt idx="265">
                  <c:v>0.69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0.71</c:v>
                </c:pt>
                <c:pt idx="270">
                  <c:v>0.71</c:v>
                </c:pt>
                <c:pt idx="271">
                  <c:v>0.72</c:v>
                </c:pt>
                <c:pt idx="272">
                  <c:v>0.72</c:v>
                </c:pt>
                <c:pt idx="273">
                  <c:v>0.73</c:v>
                </c:pt>
                <c:pt idx="274">
                  <c:v>0.74</c:v>
                </c:pt>
                <c:pt idx="275">
                  <c:v>0.75</c:v>
                </c:pt>
                <c:pt idx="276">
                  <c:v>0.76</c:v>
                </c:pt>
                <c:pt idx="277">
                  <c:v>0.76</c:v>
                </c:pt>
                <c:pt idx="278">
                  <c:v>0.81</c:v>
                </c:pt>
                <c:pt idx="279">
                  <c:v>0.82</c:v>
                </c:pt>
                <c:pt idx="280">
                  <c:v>0.82</c:v>
                </c:pt>
                <c:pt idx="281">
                  <c:v>0.85</c:v>
                </c:pt>
                <c:pt idx="282">
                  <c:v>0.86</c:v>
                </c:pt>
                <c:pt idx="283">
                  <c:v>0.9</c:v>
                </c:pt>
                <c:pt idx="284">
                  <c:v>0.91</c:v>
                </c:pt>
                <c:pt idx="285">
                  <c:v>0.91</c:v>
                </c:pt>
                <c:pt idx="286">
                  <c:v>0.92</c:v>
                </c:pt>
                <c:pt idx="287">
                  <c:v>0.92</c:v>
                </c:pt>
                <c:pt idx="288">
                  <c:v>0.93</c:v>
                </c:pt>
                <c:pt idx="289">
                  <c:v>0.94</c:v>
                </c:pt>
                <c:pt idx="290">
                  <c:v>0.96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0.98</c:v>
                </c:pt>
                <c:pt idx="295">
                  <c:v>1</c:v>
                </c:pt>
                <c:pt idx="296">
                  <c:v>1</c:v>
                </c:pt>
                <c:pt idx="297">
                  <c:v>1.04</c:v>
                </c:pt>
                <c:pt idx="298">
                  <c:v>1.05</c:v>
                </c:pt>
                <c:pt idx="299">
                  <c:v>1.05</c:v>
                </c:pt>
                <c:pt idx="300">
                  <c:v>1.05</c:v>
                </c:pt>
                <c:pt idx="301">
                  <c:v>1.06</c:v>
                </c:pt>
                <c:pt idx="302">
                  <c:v>1.07</c:v>
                </c:pt>
                <c:pt idx="303">
                  <c:v>1.08</c:v>
                </c:pt>
                <c:pt idx="304">
                  <c:v>1.0900000000000001</c:v>
                </c:pt>
                <c:pt idx="305">
                  <c:v>1.1000000000000001</c:v>
                </c:pt>
                <c:pt idx="306">
                  <c:v>1.1000000000000001</c:v>
                </c:pt>
                <c:pt idx="307">
                  <c:v>1.1000000000000001</c:v>
                </c:pt>
                <c:pt idx="308">
                  <c:v>1.1599999999999999</c:v>
                </c:pt>
                <c:pt idx="309">
                  <c:v>1.18</c:v>
                </c:pt>
                <c:pt idx="310">
                  <c:v>1.19</c:v>
                </c:pt>
                <c:pt idx="311">
                  <c:v>1.2</c:v>
                </c:pt>
                <c:pt idx="312">
                  <c:v>1.22</c:v>
                </c:pt>
                <c:pt idx="313">
                  <c:v>1.22</c:v>
                </c:pt>
                <c:pt idx="314">
                  <c:v>1.22</c:v>
                </c:pt>
                <c:pt idx="315">
                  <c:v>1.22</c:v>
                </c:pt>
                <c:pt idx="316">
                  <c:v>1.26</c:v>
                </c:pt>
                <c:pt idx="317">
                  <c:v>1.27</c:v>
                </c:pt>
                <c:pt idx="318">
                  <c:v>1.3</c:v>
                </c:pt>
                <c:pt idx="319">
                  <c:v>1.3</c:v>
                </c:pt>
                <c:pt idx="320">
                  <c:v>1.3</c:v>
                </c:pt>
                <c:pt idx="321">
                  <c:v>1.31</c:v>
                </c:pt>
                <c:pt idx="322">
                  <c:v>1.35</c:v>
                </c:pt>
                <c:pt idx="323">
                  <c:v>1.36</c:v>
                </c:pt>
                <c:pt idx="324">
                  <c:v>1.42</c:v>
                </c:pt>
                <c:pt idx="325">
                  <c:v>1.45</c:v>
                </c:pt>
                <c:pt idx="326">
                  <c:v>1.48</c:v>
                </c:pt>
                <c:pt idx="327">
                  <c:v>1.48</c:v>
                </c:pt>
                <c:pt idx="328">
                  <c:v>1.49</c:v>
                </c:pt>
                <c:pt idx="329">
                  <c:v>1.52</c:v>
                </c:pt>
                <c:pt idx="330">
                  <c:v>1.53</c:v>
                </c:pt>
                <c:pt idx="331">
                  <c:v>1.56</c:v>
                </c:pt>
                <c:pt idx="332">
                  <c:v>1.57</c:v>
                </c:pt>
                <c:pt idx="333">
                  <c:v>1.57</c:v>
                </c:pt>
                <c:pt idx="334">
                  <c:v>1.61</c:v>
                </c:pt>
                <c:pt idx="335">
                  <c:v>1.63</c:v>
                </c:pt>
                <c:pt idx="336">
                  <c:v>1.7</c:v>
                </c:pt>
                <c:pt idx="337">
                  <c:v>1.74</c:v>
                </c:pt>
                <c:pt idx="338">
                  <c:v>1.75</c:v>
                </c:pt>
                <c:pt idx="339">
                  <c:v>1.76</c:v>
                </c:pt>
                <c:pt idx="340">
                  <c:v>1.79</c:v>
                </c:pt>
                <c:pt idx="341">
                  <c:v>1.8</c:v>
                </c:pt>
                <c:pt idx="342">
                  <c:v>1.82</c:v>
                </c:pt>
                <c:pt idx="343">
                  <c:v>1.89</c:v>
                </c:pt>
                <c:pt idx="344">
                  <c:v>1.9</c:v>
                </c:pt>
                <c:pt idx="345">
                  <c:v>1.94</c:v>
                </c:pt>
                <c:pt idx="346">
                  <c:v>1.94</c:v>
                </c:pt>
                <c:pt idx="347">
                  <c:v>2.04</c:v>
                </c:pt>
                <c:pt idx="348">
                  <c:v>2.13</c:v>
                </c:pt>
                <c:pt idx="349">
                  <c:v>2.13</c:v>
                </c:pt>
                <c:pt idx="350">
                  <c:v>2.15</c:v>
                </c:pt>
                <c:pt idx="351">
                  <c:v>2.2200000000000002</c:v>
                </c:pt>
                <c:pt idx="352">
                  <c:v>2.2599999999999998</c:v>
                </c:pt>
                <c:pt idx="353">
                  <c:v>2.38</c:v>
                </c:pt>
                <c:pt idx="354">
                  <c:v>2.39</c:v>
                </c:pt>
                <c:pt idx="355">
                  <c:v>2.4</c:v>
                </c:pt>
                <c:pt idx="356">
                  <c:v>2.4300000000000002</c:v>
                </c:pt>
                <c:pt idx="357">
                  <c:v>2.46</c:v>
                </c:pt>
                <c:pt idx="358">
                  <c:v>2.4700000000000002</c:v>
                </c:pt>
                <c:pt idx="359">
                  <c:v>2.5099999999999998</c:v>
                </c:pt>
                <c:pt idx="360">
                  <c:v>2.54</c:v>
                </c:pt>
                <c:pt idx="361">
                  <c:v>2.82</c:v>
                </c:pt>
                <c:pt idx="362">
                  <c:v>2.85</c:v>
                </c:pt>
                <c:pt idx="363">
                  <c:v>2.86</c:v>
                </c:pt>
                <c:pt idx="364">
                  <c:v>2.93</c:v>
                </c:pt>
                <c:pt idx="365">
                  <c:v>3.04</c:v>
                </c:pt>
                <c:pt idx="366">
                  <c:v>3.09</c:v>
                </c:pt>
                <c:pt idx="367">
                  <c:v>3.13</c:v>
                </c:pt>
                <c:pt idx="368">
                  <c:v>3.41</c:v>
                </c:pt>
                <c:pt idx="369">
                  <c:v>3.42</c:v>
                </c:pt>
                <c:pt idx="370">
                  <c:v>3.44</c:v>
                </c:pt>
                <c:pt idx="371">
                  <c:v>3.48</c:v>
                </c:pt>
                <c:pt idx="372">
                  <c:v>3.62</c:v>
                </c:pt>
                <c:pt idx="373">
                  <c:v>3.75</c:v>
                </c:pt>
                <c:pt idx="374">
                  <c:v>3.91</c:v>
                </c:pt>
                <c:pt idx="375">
                  <c:v>4.07</c:v>
                </c:pt>
                <c:pt idx="376">
                  <c:v>4.17</c:v>
                </c:pt>
                <c:pt idx="377">
                  <c:v>4.2300000000000004</c:v>
                </c:pt>
                <c:pt idx="378">
                  <c:v>4.3499999999999996</c:v>
                </c:pt>
                <c:pt idx="379">
                  <c:v>4.38</c:v>
                </c:pt>
                <c:pt idx="380">
                  <c:v>4.4000000000000004</c:v>
                </c:pt>
                <c:pt idx="381">
                  <c:v>4.41</c:v>
                </c:pt>
                <c:pt idx="382">
                  <c:v>4.46</c:v>
                </c:pt>
                <c:pt idx="383">
                  <c:v>4.6100000000000003</c:v>
                </c:pt>
                <c:pt idx="384">
                  <c:v>4.63</c:v>
                </c:pt>
                <c:pt idx="385">
                  <c:v>4.72</c:v>
                </c:pt>
                <c:pt idx="386">
                  <c:v>4.74</c:v>
                </c:pt>
                <c:pt idx="387">
                  <c:v>4.8</c:v>
                </c:pt>
                <c:pt idx="388">
                  <c:v>4.8</c:v>
                </c:pt>
                <c:pt idx="389">
                  <c:v>4.82</c:v>
                </c:pt>
                <c:pt idx="390">
                  <c:v>4.8600000000000003</c:v>
                </c:pt>
                <c:pt idx="391">
                  <c:v>4.96</c:v>
                </c:pt>
                <c:pt idx="392">
                  <c:v>5.01</c:v>
                </c:pt>
                <c:pt idx="393">
                  <c:v>5.05</c:v>
                </c:pt>
                <c:pt idx="394">
                  <c:v>5.12</c:v>
                </c:pt>
                <c:pt idx="395">
                  <c:v>5.25</c:v>
                </c:pt>
                <c:pt idx="396">
                  <c:v>5.39</c:v>
                </c:pt>
                <c:pt idx="397">
                  <c:v>5.44</c:v>
                </c:pt>
                <c:pt idx="398">
                  <c:v>5.53</c:v>
                </c:pt>
                <c:pt idx="399">
                  <c:v>5.56</c:v>
                </c:pt>
                <c:pt idx="400">
                  <c:v>5.7</c:v>
                </c:pt>
                <c:pt idx="401">
                  <c:v>5.71</c:v>
                </c:pt>
                <c:pt idx="402">
                  <c:v>5.8</c:v>
                </c:pt>
                <c:pt idx="403">
                  <c:v>6.05</c:v>
                </c:pt>
                <c:pt idx="404">
                  <c:v>6.31</c:v>
                </c:pt>
                <c:pt idx="405">
                  <c:v>6.34</c:v>
                </c:pt>
                <c:pt idx="406">
                  <c:v>6.38</c:v>
                </c:pt>
                <c:pt idx="407">
                  <c:v>6.52</c:v>
                </c:pt>
                <c:pt idx="408">
                  <c:v>6.52</c:v>
                </c:pt>
                <c:pt idx="409">
                  <c:v>6.79</c:v>
                </c:pt>
                <c:pt idx="410">
                  <c:v>7.05</c:v>
                </c:pt>
                <c:pt idx="411">
                  <c:v>7.09</c:v>
                </c:pt>
                <c:pt idx="412">
                  <c:v>7.37</c:v>
                </c:pt>
                <c:pt idx="413">
                  <c:v>7.52</c:v>
                </c:pt>
                <c:pt idx="414">
                  <c:v>7.6</c:v>
                </c:pt>
                <c:pt idx="415">
                  <c:v>7.69</c:v>
                </c:pt>
                <c:pt idx="416">
                  <c:v>7.88</c:v>
                </c:pt>
                <c:pt idx="417">
                  <c:v>7.94</c:v>
                </c:pt>
                <c:pt idx="418">
                  <c:v>8.32</c:v>
                </c:pt>
                <c:pt idx="419">
                  <c:v>8.35</c:v>
                </c:pt>
                <c:pt idx="420">
                  <c:v>9.1</c:v>
                </c:pt>
                <c:pt idx="421">
                  <c:v>9.1300000000000008</c:v>
                </c:pt>
                <c:pt idx="422">
                  <c:v>9.4499999999999993</c:v>
                </c:pt>
                <c:pt idx="423">
                  <c:v>9.7100000000000009</c:v>
                </c:pt>
                <c:pt idx="424">
                  <c:v>9.84</c:v>
                </c:pt>
                <c:pt idx="425">
                  <c:v>9.8800000000000008</c:v>
                </c:pt>
                <c:pt idx="426">
                  <c:v>9.9600000000000009</c:v>
                </c:pt>
                <c:pt idx="427">
                  <c:v>10.18</c:v>
                </c:pt>
                <c:pt idx="428">
                  <c:v>10.210000000000001</c:v>
                </c:pt>
                <c:pt idx="429">
                  <c:v>10.4</c:v>
                </c:pt>
                <c:pt idx="430">
                  <c:v>10.5</c:v>
                </c:pt>
                <c:pt idx="431">
                  <c:v>10.81</c:v>
                </c:pt>
                <c:pt idx="432">
                  <c:v>10.82</c:v>
                </c:pt>
                <c:pt idx="433">
                  <c:v>12.11</c:v>
                </c:pt>
                <c:pt idx="434">
                  <c:v>15.43</c:v>
                </c:pt>
                <c:pt idx="435">
                  <c:v>15.78</c:v>
                </c:pt>
                <c:pt idx="436">
                  <c:v>15.79</c:v>
                </c:pt>
                <c:pt idx="437">
                  <c:v>15.88</c:v>
                </c:pt>
                <c:pt idx="438">
                  <c:v>16.059999999999999</c:v>
                </c:pt>
                <c:pt idx="439">
                  <c:v>16.149999999999999</c:v>
                </c:pt>
                <c:pt idx="440">
                  <c:v>16.260000000000002</c:v>
                </c:pt>
                <c:pt idx="441">
                  <c:v>16.32</c:v>
                </c:pt>
                <c:pt idx="442">
                  <c:v>16.43</c:v>
                </c:pt>
                <c:pt idx="443">
                  <c:v>17.29</c:v>
                </c:pt>
                <c:pt idx="444">
                  <c:v>17.489999999999998</c:v>
                </c:pt>
                <c:pt idx="445">
                  <c:v>17.54</c:v>
                </c:pt>
                <c:pt idx="446">
                  <c:v>18.41</c:v>
                </c:pt>
                <c:pt idx="447">
                  <c:v>18.61</c:v>
                </c:pt>
                <c:pt idx="448">
                  <c:v>18.690000000000001</c:v>
                </c:pt>
                <c:pt idx="449">
                  <c:v>20.010000000000002</c:v>
                </c:pt>
                <c:pt idx="450">
                  <c:v>20.29</c:v>
                </c:pt>
                <c:pt idx="451">
                  <c:v>20.61</c:v>
                </c:pt>
                <c:pt idx="452">
                  <c:v>21.53</c:v>
                </c:pt>
                <c:pt idx="453">
                  <c:v>22.97</c:v>
                </c:pt>
                <c:pt idx="454">
                  <c:v>23.26</c:v>
                </c:pt>
                <c:pt idx="455">
                  <c:v>25.12</c:v>
                </c:pt>
                <c:pt idx="456">
                  <c:v>25.43</c:v>
                </c:pt>
                <c:pt idx="457">
                  <c:v>25.62</c:v>
                </c:pt>
                <c:pt idx="458">
                  <c:v>27.42</c:v>
                </c:pt>
                <c:pt idx="459">
                  <c:v>28.84</c:v>
                </c:pt>
                <c:pt idx="460">
                  <c:v>29.48</c:v>
                </c:pt>
                <c:pt idx="461">
                  <c:v>31.1</c:v>
                </c:pt>
                <c:pt idx="462">
                  <c:v>31.14</c:v>
                </c:pt>
                <c:pt idx="463">
                  <c:v>31.42</c:v>
                </c:pt>
                <c:pt idx="464">
                  <c:v>31.8</c:v>
                </c:pt>
                <c:pt idx="465">
                  <c:v>32.65</c:v>
                </c:pt>
                <c:pt idx="466">
                  <c:v>33.65</c:v>
                </c:pt>
                <c:pt idx="467">
                  <c:v>34.44</c:v>
                </c:pt>
                <c:pt idx="468">
                  <c:v>35.119999999999997</c:v>
                </c:pt>
                <c:pt idx="469">
                  <c:v>36.33</c:v>
                </c:pt>
                <c:pt idx="470">
                  <c:v>36.81</c:v>
                </c:pt>
                <c:pt idx="471">
                  <c:v>38.299999999999997</c:v>
                </c:pt>
                <c:pt idx="472">
                  <c:v>40.08</c:v>
                </c:pt>
                <c:pt idx="473">
                  <c:v>42.29</c:v>
                </c:pt>
                <c:pt idx="474">
                  <c:v>44.57</c:v>
                </c:pt>
                <c:pt idx="475">
                  <c:v>44.58</c:v>
                </c:pt>
                <c:pt idx="476">
                  <c:v>46.87</c:v>
                </c:pt>
                <c:pt idx="477">
                  <c:v>51.05</c:v>
                </c:pt>
                <c:pt idx="478">
                  <c:v>51.22</c:v>
                </c:pt>
                <c:pt idx="479">
                  <c:v>56.56</c:v>
                </c:pt>
                <c:pt idx="480">
                  <c:v>59.56</c:v>
                </c:pt>
                <c:pt idx="481">
                  <c:v>60</c:v>
                </c:pt>
                <c:pt idx="482">
                  <c:v>0.77</c:v>
                </c:pt>
                <c:pt idx="483">
                  <c:v>0.79</c:v>
                </c:pt>
                <c:pt idx="484">
                  <c:v>0.81</c:v>
                </c:pt>
                <c:pt idx="485">
                  <c:v>0.83</c:v>
                </c:pt>
                <c:pt idx="486">
                  <c:v>0.84</c:v>
                </c:pt>
                <c:pt idx="487">
                  <c:v>0.85</c:v>
                </c:pt>
                <c:pt idx="488">
                  <c:v>0.94</c:v>
                </c:pt>
                <c:pt idx="489">
                  <c:v>1.01</c:v>
                </c:pt>
                <c:pt idx="490">
                  <c:v>1.01</c:v>
                </c:pt>
                <c:pt idx="491">
                  <c:v>1.04</c:v>
                </c:pt>
                <c:pt idx="492">
                  <c:v>1.04</c:v>
                </c:pt>
                <c:pt idx="493">
                  <c:v>1.05</c:v>
                </c:pt>
                <c:pt idx="494">
                  <c:v>1.05</c:v>
                </c:pt>
                <c:pt idx="495">
                  <c:v>1.07</c:v>
                </c:pt>
                <c:pt idx="496">
                  <c:v>1.07</c:v>
                </c:pt>
                <c:pt idx="497">
                  <c:v>1.08</c:v>
                </c:pt>
                <c:pt idx="498">
                  <c:v>1.1100000000000001</c:v>
                </c:pt>
                <c:pt idx="499">
                  <c:v>1.1200000000000001</c:v>
                </c:pt>
                <c:pt idx="500">
                  <c:v>1.1200000000000001</c:v>
                </c:pt>
                <c:pt idx="501">
                  <c:v>1.24</c:v>
                </c:pt>
                <c:pt idx="502">
                  <c:v>1.24</c:v>
                </c:pt>
                <c:pt idx="503">
                  <c:v>1.31</c:v>
                </c:pt>
                <c:pt idx="504">
                  <c:v>1.36</c:v>
                </c:pt>
                <c:pt idx="505">
                  <c:v>1.38</c:v>
                </c:pt>
                <c:pt idx="506">
                  <c:v>1.39</c:v>
                </c:pt>
                <c:pt idx="507">
                  <c:v>1.39</c:v>
                </c:pt>
                <c:pt idx="508">
                  <c:v>1.4</c:v>
                </c:pt>
                <c:pt idx="509">
                  <c:v>1.52</c:v>
                </c:pt>
                <c:pt idx="510">
                  <c:v>1.53</c:v>
                </c:pt>
                <c:pt idx="511">
                  <c:v>1.67</c:v>
                </c:pt>
                <c:pt idx="512">
                  <c:v>1.67</c:v>
                </c:pt>
                <c:pt idx="513">
                  <c:v>1.67</c:v>
                </c:pt>
                <c:pt idx="514">
                  <c:v>1.7</c:v>
                </c:pt>
                <c:pt idx="515">
                  <c:v>1.73</c:v>
                </c:pt>
                <c:pt idx="516">
                  <c:v>1.73</c:v>
                </c:pt>
                <c:pt idx="517">
                  <c:v>1.73</c:v>
                </c:pt>
                <c:pt idx="518">
                  <c:v>1.74</c:v>
                </c:pt>
                <c:pt idx="519">
                  <c:v>1.74</c:v>
                </c:pt>
                <c:pt idx="520">
                  <c:v>1.75</c:v>
                </c:pt>
                <c:pt idx="521">
                  <c:v>1.77</c:v>
                </c:pt>
                <c:pt idx="522">
                  <c:v>1.82</c:v>
                </c:pt>
                <c:pt idx="523">
                  <c:v>1.83</c:v>
                </c:pt>
                <c:pt idx="524">
                  <c:v>1.84</c:v>
                </c:pt>
                <c:pt idx="525">
                  <c:v>1.91</c:v>
                </c:pt>
                <c:pt idx="526">
                  <c:v>1.92</c:v>
                </c:pt>
                <c:pt idx="527">
                  <c:v>1.96</c:v>
                </c:pt>
                <c:pt idx="528">
                  <c:v>2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2.16</c:v>
                </c:pt>
                <c:pt idx="532">
                  <c:v>2.1800000000000002</c:v>
                </c:pt>
                <c:pt idx="533">
                  <c:v>2.21</c:v>
                </c:pt>
                <c:pt idx="534">
                  <c:v>2.21</c:v>
                </c:pt>
                <c:pt idx="535">
                  <c:v>2.21</c:v>
                </c:pt>
                <c:pt idx="536">
                  <c:v>2.23</c:v>
                </c:pt>
                <c:pt idx="537">
                  <c:v>2.37</c:v>
                </c:pt>
                <c:pt idx="538">
                  <c:v>2.42</c:v>
                </c:pt>
                <c:pt idx="539">
                  <c:v>2.42</c:v>
                </c:pt>
                <c:pt idx="540">
                  <c:v>2.4300000000000002</c:v>
                </c:pt>
                <c:pt idx="541">
                  <c:v>2.4500000000000002</c:v>
                </c:pt>
                <c:pt idx="542">
                  <c:v>2.46</c:v>
                </c:pt>
                <c:pt idx="543">
                  <c:v>2.4700000000000002</c:v>
                </c:pt>
                <c:pt idx="544">
                  <c:v>2.52</c:v>
                </c:pt>
                <c:pt idx="545">
                  <c:v>2.5299999999999998</c:v>
                </c:pt>
                <c:pt idx="546">
                  <c:v>2.57</c:v>
                </c:pt>
                <c:pt idx="547">
                  <c:v>2.63</c:v>
                </c:pt>
                <c:pt idx="548">
                  <c:v>2.63</c:v>
                </c:pt>
                <c:pt idx="549">
                  <c:v>2.67</c:v>
                </c:pt>
                <c:pt idx="550">
                  <c:v>2.67</c:v>
                </c:pt>
                <c:pt idx="551">
                  <c:v>2.67</c:v>
                </c:pt>
                <c:pt idx="552">
                  <c:v>2.7</c:v>
                </c:pt>
                <c:pt idx="553">
                  <c:v>2.71</c:v>
                </c:pt>
                <c:pt idx="554">
                  <c:v>2.76</c:v>
                </c:pt>
                <c:pt idx="555">
                  <c:v>2.76</c:v>
                </c:pt>
                <c:pt idx="556">
                  <c:v>2.79</c:v>
                </c:pt>
                <c:pt idx="557">
                  <c:v>2.8</c:v>
                </c:pt>
                <c:pt idx="558">
                  <c:v>2.8</c:v>
                </c:pt>
                <c:pt idx="559">
                  <c:v>2.81</c:v>
                </c:pt>
                <c:pt idx="560">
                  <c:v>2.82</c:v>
                </c:pt>
                <c:pt idx="561">
                  <c:v>2.83</c:v>
                </c:pt>
                <c:pt idx="562">
                  <c:v>2.84</c:v>
                </c:pt>
                <c:pt idx="563">
                  <c:v>2.84</c:v>
                </c:pt>
                <c:pt idx="564">
                  <c:v>2.85</c:v>
                </c:pt>
                <c:pt idx="565">
                  <c:v>2.85</c:v>
                </c:pt>
                <c:pt idx="566">
                  <c:v>2.86</c:v>
                </c:pt>
                <c:pt idx="567">
                  <c:v>2.87</c:v>
                </c:pt>
                <c:pt idx="568">
                  <c:v>2.89</c:v>
                </c:pt>
                <c:pt idx="569">
                  <c:v>2.93</c:v>
                </c:pt>
                <c:pt idx="570">
                  <c:v>2.97</c:v>
                </c:pt>
                <c:pt idx="571">
                  <c:v>2.97</c:v>
                </c:pt>
                <c:pt idx="572">
                  <c:v>3.02</c:v>
                </c:pt>
                <c:pt idx="573">
                  <c:v>3.09</c:v>
                </c:pt>
                <c:pt idx="574">
                  <c:v>3.09</c:v>
                </c:pt>
                <c:pt idx="575">
                  <c:v>3.12</c:v>
                </c:pt>
                <c:pt idx="576">
                  <c:v>3.12</c:v>
                </c:pt>
                <c:pt idx="577">
                  <c:v>3.12</c:v>
                </c:pt>
                <c:pt idx="578">
                  <c:v>3.14</c:v>
                </c:pt>
                <c:pt idx="579">
                  <c:v>3.15</c:v>
                </c:pt>
                <c:pt idx="580">
                  <c:v>3.18</c:v>
                </c:pt>
                <c:pt idx="581">
                  <c:v>3.2</c:v>
                </c:pt>
                <c:pt idx="582">
                  <c:v>3.22</c:v>
                </c:pt>
                <c:pt idx="583">
                  <c:v>3.26</c:v>
                </c:pt>
                <c:pt idx="584">
                  <c:v>3.26</c:v>
                </c:pt>
                <c:pt idx="585">
                  <c:v>3.28</c:v>
                </c:pt>
                <c:pt idx="586">
                  <c:v>3.31</c:v>
                </c:pt>
                <c:pt idx="587">
                  <c:v>3.35</c:v>
                </c:pt>
                <c:pt idx="588">
                  <c:v>3.37</c:v>
                </c:pt>
                <c:pt idx="589">
                  <c:v>3.38</c:v>
                </c:pt>
                <c:pt idx="590">
                  <c:v>3.44</c:v>
                </c:pt>
                <c:pt idx="591">
                  <c:v>3.45</c:v>
                </c:pt>
                <c:pt idx="592">
                  <c:v>3.62</c:v>
                </c:pt>
                <c:pt idx="593">
                  <c:v>3.63</c:v>
                </c:pt>
                <c:pt idx="594">
                  <c:v>3.68</c:v>
                </c:pt>
                <c:pt idx="595">
                  <c:v>3.73</c:v>
                </c:pt>
                <c:pt idx="596">
                  <c:v>3.75</c:v>
                </c:pt>
                <c:pt idx="597">
                  <c:v>3.82</c:v>
                </c:pt>
                <c:pt idx="598">
                  <c:v>3.83</c:v>
                </c:pt>
                <c:pt idx="599">
                  <c:v>3.83</c:v>
                </c:pt>
                <c:pt idx="600">
                  <c:v>3.87</c:v>
                </c:pt>
                <c:pt idx="601">
                  <c:v>3.9</c:v>
                </c:pt>
                <c:pt idx="602">
                  <c:v>4.04</c:v>
                </c:pt>
                <c:pt idx="603">
                  <c:v>4.04</c:v>
                </c:pt>
                <c:pt idx="604">
                  <c:v>4.07</c:v>
                </c:pt>
                <c:pt idx="605">
                  <c:v>4.12</c:v>
                </c:pt>
                <c:pt idx="606">
                  <c:v>4.13</c:v>
                </c:pt>
                <c:pt idx="607">
                  <c:v>4.1500000000000004</c:v>
                </c:pt>
                <c:pt idx="608">
                  <c:v>4.2</c:v>
                </c:pt>
                <c:pt idx="609">
                  <c:v>4.22</c:v>
                </c:pt>
                <c:pt idx="610">
                  <c:v>4.22</c:v>
                </c:pt>
                <c:pt idx="611">
                  <c:v>4.24</c:v>
                </c:pt>
                <c:pt idx="612">
                  <c:v>4.24</c:v>
                </c:pt>
                <c:pt idx="613">
                  <c:v>4.2699999999999996</c:v>
                </c:pt>
                <c:pt idx="614">
                  <c:v>4.29</c:v>
                </c:pt>
                <c:pt idx="615">
                  <c:v>4.3099999999999996</c:v>
                </c:pt>
                <c:pt idx="616">
                  <c:v>4.3899999999999997</c:v>
                </c:pt>
                <c:pt idx="617">
                  <c:v>4.45</c:v>
                </c:pt>
                <c:pt idx="618">
                  <c:v>4.49</c:v>
                </c:pt>
                <c:pt idx="619">
                  <c:v>4.55</c:v>
                </c:pt>
                <c:pt idx="620">
                  <c:v>4.5599999999999996</c:v>
                </c:pt>
                <c:pt idx="621">
                  <c:v>4.5599999999999996</c:v>
                </c:pt>
                <c:pt idx="622">
                  <c:v>4.62</c:v>
                </c:pt>
                <c:pt idx="623">
                  <c:v>4.75</c:v>
                </c:pt>
                <c:pt idx="624">
                  <c:v>4.87</c:v>
                </c:pt>
                <c:pt idx="625">
                  <c:v>4.87</c:v>
                </c:pt>
                <c:pt idx="626">
                  <c:v>4.88</c:v>
                </c:pt>
                <c:pt idx="627">
                  <c:v>4.9400000000000004</c:v>
                </c:pt>
                <c:pt idx="628">
                  <c:v>5.04</c:v>
                </c:pt>
                <c:pt idx="629">
                  <c:v>5.15</c:v>
                </c:pt>
                <c:pt idx="630">
                  <c:v>5.15</c:v>
                </c:pt>
                <c:pt idx="631">
                  <c:v>5.18</c:v>
                </c:pt>
                <c:pt idx="632">
                  <c:v>5.35</c:v>
                </c:pt>
                <c:pt idx="633">
                  <c:v>5.36</c:v>
                </c:pt>
                <c:pt idx="634">
                  <c:v>5.46</c:v>
                </c:pt>
                <c:pt idx="635">
                  <c:v>5.89</c:v>
                </c:pt>
                <c:pt idx="636">
                  <c:v>5.9</c:v>
                </c:pt>
                <c:pt idx="637">
                  <c:v>5.92</c:v>
                </c:pt>
                <c:pt idx="638">
                  <c:v>5.93</c:v>
                </c:pt>
                <c:pt idx="639">
                  <c:v>5.94</c:v>
                </c:pt>
                <c:pt idx="640">
                  <c:v>5.98</c:v>
                </c:pt>
                <c:pt idx="641">
                  <c:v>6</c:v>
                </c:pt>
                <c:pt idx="642">
                  <c:v>6.1</c:v>
                </c:pt>
                <c:pt idx="643">
                  <c:v>6.13</c:v>
                </c:pt>
                <c:pt idx="644">
                  <c:v>6.14</c:v>
                </c:pt>
                <c:pt idx="645">
                  <c:v>6.15</c:v>
                </c:pt>
                <c:pt idx="646">
                  <c:v>6.28</c:v>
                </c:pt>
                <c:pt idx="647">
                  <c:v>6.32</c:v>
                </c:pt>
                <c:pt idx="648">
                  <c:v>6.36</c:v>
                </c:pt>
                <c:pt idx="649">
                  <c:v>6.43</c:v>
                </c:pt>
                <c:pt idx="650">
                  <c:v>6.53</c:v>
                </c:pt>
                <c:pt idx="651">
                  <c:v>6.58</c:v>
                </c:pt>
                <c:pt idx="652">
                  <c:v>6.58</c:v>
                </c:pt>
                <c:pt idx="653">
                  <c:v>6.6</c:v>
                </c:pt>
                <c:pt idx="654">
                  <c:v>6.61</c:v>
                </c:pt>
                <c:pt idx="655">
                  <c:v>6.8</c:v>
                </c:pt>
                <c:pt idx="656">
                  <c:v>6.98</c:v>
                </c:pt>
                <c:pt idx="657">
                  <c:v>6.99</c:v>
                </c:pt>
                <c:pt idx="658">
                  <c:v>7.12</c:v>
                </c:pt>
                <c:pt idx="659">
                  <c:v>7.18</c:v>
                </c:pt>
                <c:pt idx="660">
                  <c:v>7.2</c:v>
                </c:pt>
                <c:pt idx="661">
                  <c:v>7.39</c:v>
                </c:pt>
                <c:pt idx="662">
                  <c:v>7.43</c:v>
                </c:pt>
                <c:pt idx="663">
                  <c:v>7.53</c:v>
                </c:pt>
                <c:pt idx="664">
                  <c:v>7.59</c:v>
                </c:pt>
                <c:pt idx="665">
                  <c:v>7.61</c:v>
                </c:pt>
                <c:pt idx="666">
                  <c:v>7.64</c:v>
                </c:pt>
                <c:pt idx="667">
                  <c:v>7.67</c:v>
                </c:pt>
                <c:pt idx="668">
                  <c:v>7.73</c:v>
                </c:pt>
                <c:pt idx="669">
                  <c:v>7.74</c:v>
                </c:pt>
                <c:pt idx="670">
                  <c:v>7.75</c:v>
                </c:pt>
                <c:pt idx="671">
                  <c:v>7.81</c:v>
                </c:pt>
                <c:pt idx="672">
                  <c:v>7.92</c:v>
                </c:pt>
                <c:pt idx="673">
                  <c:v>8.14</c:v>
                </c:pt>
                <c:pt idx="674">
                  <c:v>8.2799999999999994</c:v>
                </c:pt>
                <c:pt idx="675">
                  <c:v>8.31</c:v>
                </c:pt>
                <c:pt idx="676">
                  <c:v>8.36</c:v>
                </c:pt>
                <c:pt idx="677">
                  <c:v>8.39</c:v>
                </c:pt>
                <c:pt idx="678">
                  <c:v>8.44</c:v>
                </c:pt>
                <c:pt idx="679">
                  <c:v>8.52</c:v>
                </c:pt>
                <c:pt idx="680">
                  <c:v>8.52</c:v>
                </c:pt>
                <c:pt idx="681">
                  <c:v>8.5299999999999994</c:v>
                </c:pt>
                <c:pt idx="682">
                  <c:v>8.5399999999999991</c:v>
                </c:pt>
                <c:pt idx="683">
                  <c:v>8.57</c:v>
                </c:pt>
                <c:pt idx="684">
                  <c:v>8.61</c:v>
                </c:pt>
                <c:pt idx="685">
                  <c:v>8.64</c:v>
                </c:pt>
                <c:pt idx="686">
                  <c:v>8.7200000000000006</c:v>
                </c:pt>
                <c:pt idx="687">
                  <c:v>8.7200000000000006</c:v>
                </c:pt>
                <c:pt idx="688">
                  <c:v>8.7899999999999991</c:v>
                </c:pt>
                <c:pt idx="689">
                  <c:v>8.86</c:v>
                </c:pt>
                <c:pt idx="690">
                  <c:v>8.8699999999999992</c:v>
                </c:pt>
                <c:pt idx="691">
                  <c:v>9.08</c:v>
                </c:pt>
                <c:pt idx="692">
                  <c:v>9.08</c:v>
                </c:pt>
                <c:pt idx="693">
                  <c:v>9.09</c:v>
                </c:pt>
                <c:pt idx="694">
                  <c:v>9.1199999999999992</c:v>
                </c:pt>
                <c:pt idx="695">
                  <c:v>9.1999999999999993</c:v>
                </c:pt>
                <c:pt idx="696">
                  <c:v>9.2100000000000009</c:v>
                </c:pt>
                <c:pt idx="697">
                  <c:v>9.31</c:v>
                </c:pt>
                <c:pt idx="698">
                  <c:v>9.58</c:v>
                </c:pt>
                <c:pt idx="699">
                  <c:v>9.69</c:v>
                </c:pt>
                <c:pt idx="700">
                  <c:v>9.89</c:v>
                </c:pt>
                <c:pt idx="701">
                  <c:v>9.9700000000000006</c:v>
                </c:pt>
                <c:pt idx="702">
                  <c:v>10.1</c:v>
                </c:pt>
                <c:pt idx="703">
                  <c:v>10.220000000000001</c:v>
                </c:pt>
                <c:pt idx="704">
                  <c:v>10.25</c:v>
                </c:pt>
                <c:pt idx="705">
                  <c:v>10.26</c:v>
                </c:pt>
                <c:pt idx="706">
                  <c:v>10.28</c:v>
                </c:pt>
                <c:pt idx="707">
                  <c:v>10.43</c:v>
                </c:pt>
                <c:pt idx="708">
                  <c:v>10.54</c:v>
                </c:pt>
                <c:pt idx="709">
                  <c:v>10.58</c:v>
                </c:pt>
                <c:pt idx="710">
                  <c:v>10.59</c:v>
                </c:pt>
                <c:pt idx="711">
                  <c:v>10.66</c:v>
                </c:pt>
                <c:pt idx="712">
                  <c:v>10.67</c:v>
                </c:pt>
                <c:pt idx="713">
                  <c:v>10.7</c:v>
                </c:pt>
                <c:pt idx="714">
                  <c:v>10.76</c:v>
                </c:pt>
                <c:pt idx="715">
                  <c:v>10.77</c:v>
                </c:pt>
                <c:pt idx="716">
                  <c:v>10.79</c:v>
                </c:pt>
                <c:pt idx="717">
                  <c:v>10.82</c:v>
                </c:pt>
                <c:pt idx="718">
                  <c:v>10.92</c:v>
                </c:pt>
                <c:pt idx="719">
                  <c:v>10.99</c:v>
                </c:pt>
                <c:pt idx="720">
                  <c:v>11</c:v>
                </c:pt>
                <c:pt idx="721">
                  <c:v>11.14</c:v>
                </c:pt>
                <c:pt idx="722">
                  <c:v>11.25</c:v>
                </c:pt>
                <c:pt idx="723">
                  <c:v>11.49</c:v>
                </c:pt>
                <c:pt idx="724">
                  <c:v>11.54</c:v>
                </c:pt>
                <c:pt idx="725">
                  <c:v>11.59</c:v>
                </c:pt>
                <c:pt idx="726">
                  <c:v>11.61</c:v>
                </c:pt>
                <c:pt idx="727">
                  <c:v>11.66</c:v>
                </c:pt>
                <c:pt idx="728">
                  <c:v>11.96</c:v>
                </c:pt>
                <c:pt idx="729">
                  <c:v>12</c:v>
                </c:pt>
                <c:pt idx="730">
                  <c:v>12.38</c:v>
                </c:pt>
                <c:pt idx="731">
                  <c:v>12.46</c:v>
                </c:pt>
                <c:pt idx="732">
                  <c:v>12.57</c:v>
                </c:pt>
                <c:pt idx="733">
                  <c:v>12.63</c:v>
                </c:pt>
                <c:pt idx="734">
                  <c:v>12.84</c:v>
                </c:pt>
                <c:pt idx="735">
                  <c:v>12.98</c:v>
                </c:pt>
                <c:pt idx="736">
                  <c:v>13</c:v>
                </c:pt>
                <c:pt idx="737">
                  <c:v>13.14</c:v>
                </c:pt>
                <c:pt idx="738">
                  <c:v>13.15</c:v>
                </c:pt>
                <c:pt idx="739">
                  <c:v>13.31</c:v>
                </c:pt>
                <c:pt idx="740">
                  <c:v>13.42</c:v>
                </c:pt>
                <c:pt idx="741">
                  <c:v>13.53</c:v>
                </c:pt>
                <c:pt idx="742">
                  <c:v>14.17</c:v>
                </c:pt>
                <c:pt idx="743">
                  <c:v>14.66</c:v>
                </c:pt>
                <c:pt idx="744">
                  <c:v>14.95</c:v>
                </c:pt>
                <c:pt idx="745">
                  <c:v>15.25</c:v>
                </c:pt>
                <c:pt idx="746">
                  <c:v>15.32</c:v>
                </c:pt>
                <c:pt idx="747">
                  <c:v>15.51</c:v>
                </c:pt>
                <c:pt idx="748">
                  <c:v>15.51</c:v>
                </c:pt>
                <c:pt idx="749">
                  <c:v>15.57</c:v>
                </c:pt>
                <c:pt idx="750">
                  <c:v>15.59</c:v>
                </c:pt>
                <c:pt idx="751">
                  <c:v>15.69</c:v>
                </c:pt>
                <c:pt idx="752">
                  <c:v>16.05</c:v>
                </c:pt>
                <c:pt idx="753">
                  <c:v>16.059999999999999</c:v>
                </c:pt>
                <c:pt idx="754">
                  <c:v>16.23</c:v>
                </c:pt>
                <c:pt idx="755">
                  <c:v>16.63</c:v>
                </c:pt>
                <c:pt idx="756">
                  <c:v>17</c:v>
                </c:pt>
                <c:pt idx="757">
                  <c:v>17.18</c:v>
                </c:pt>
                <c:pt idx="758">
                  <c:v>17.329999999999998</c:v>
                </c:pt>
                <c:pt idx="759">
                  <c:v>17.37</c:v>
                </c:pt>
                <c:pt idx="760">
                  <c:v>17.48</c:v>
                </c:pt>
                <c:pt idx="761">
                  <c:v>17.61</c:v>
                </c:pt>
                <c:pt idx="762">
                  <c:v>17.989999999999998</c:v>
                </c:pt>
                <c:pt idx="763">
                  <c:v>18.04</c:v>
                </c:pt>
                <c:pt idx="764">
                  <c:v>18.100000000000001</c:v>
                </c:pt>
                <c:pt idx="765">
                  <c:v>18.25</c:v>
                </c:pt>
                <c:pt idx="766">
                  <c:v>18.28</c:v>
                </c:pt>
                <c:pt idx="767">
                  <c:v>18.28</c:v>
                </c:pt>
                <c:pt idx="768">
                  <c:v>18.34</c:v>
                </c:pt>
                <c:pt idx="769">
                  <c:v>18.5</c:v>
                </c:pt>
                <c:pt idx="770">
                  <c:v>18.739999999999998</c:v>
                </c:pt>
                <c:pt idx="771">
                  <c:v>18.760000000000002</c:v>
                </c:pt>
                <c:pt idx="772">
                  <c:v>18.78</c:v>
                </c:pt>
                <c:pt idx="773">
                  <c:v>18.899999999999999</c:v>
                </c:pt>
                <c:pt idx="774">
                  <c:v>19.04</c:v>
                </c:pt>
                <c:pt idx="775">
                  <c:v>19.18</c:v>
                </c:pt>
                <c:pt idx="776">
                  <c:v>19.21</c:v>
                </c:pt>
                <c:pt idx="777">
                  <c:v>19.29</c:v>
                </c:pt>
                <c:pt idx="778">
                  <c:v>19.41</c:v>
                </c:pt>
                <c:pt idx="779">
                  <c:v>19.79</c:v>
                </c:pt>
                <c:pt idx="780">
                  <c:v>19.79</c:v>
                </c:pt>
                <c:pt idx="781">
                  <c:v>19.86</c:v>
                </c:pt>
                <c:pt idx="782">
                  <c:v>19.91</c:v>
                </c:pt>
                <c:pt idx="783">
                  <c:v>19.97</c:v>
                </c:pt>
                <c:pt idx="784">
                  <c:v>20.260000000000002</c:v>
                </c:pt>
                <c:pt idx="785">
                  <c:v>20.28</c:v>
                </c:pt>
                <c:pt idx="786">
                  <c:v>20.309999999999999</c:v>
                </c:pt>
                <c:pt idx="787">
                  <c:v>20.37</c:v>
                </c:pt>
                <c:pt idx="788">
                  <c:v>20.48</c:v>
                </c:pt>
                <c:pt idx="789">
                  <c:v>20.55</c:v>
                </c:pt>
                <c:pt idx="790">
                  <c:v>20.56</c:v>
                </c:pt>
                <c:pt idx="791">
                  <c:v>20.6</c:v>
                </c:pt>
                <c:pt idx="792">
                  <c:v>20.96</c:v>
                </c:pt>
                <c:pt idx="793">
                  <c:v>21.21</c:v>
                </c:pt>
                <c:pt idx="794">
                  <c:v>21.4</c:v>
                </c:pt>
                <c:pt idx="795">
                  <c:v>21.73</c:v>
                </c:pt>
                <c:pt idx="796">
                  <c:v>21.73</c:v>
                </c:pt>
                <c:pt idx="797">
                  <c:v>21.97</c:v>
                </c:pt>
                <c:pt idx="798">
                  <c:v>22.05</c:v>
                </c:pt>
                <c:pt idx="799">
                  <c:v>22.17</c:v>
                </c:pt>
                <c:pt idx="800">
                  <c:v>22.23</c:v>
                </c:pt>
                <c:pt idx="801">
                  <c:v>22.36</c:v>
                </c:pt>
                <c:pt idx="802">
                  <c:v>22.98</c:v>
                </c:pt>
                <c:pt idx="803">
                  <c:v>23.01</c:v>
                </c:pt>
                <c:pt idx="804">
                  <c:v>23.39</c:v>
                </c:pt>
                <c:pt idx="805">
                  <c:v>24.18</c:v>
                </c:pt>
                <c:pt idx="806">
                  <c:v>24.67</c:v>
                </c:pt>
                <c:pt idx="807">
                  <c:v>25.23</c:v>
                </c:pt>
                <c:pt idx="808">
                  <c:v>25.26</c:v>
                </c:pt>
                <c:pt idx="809">
                  <c:v>25.61</c:v>
                </c:pt>
                <c:pt idx="810">
                  <c:v>26.34</c:v>
                </c:pt>
                <c:pt idx="811">
                  <c:v>26.78</c:v>
                </c:pt>
                <c:pt idx="812">
                  <c:v>26.88</c:v>
                </c:pt>
                <c:pt idx="813">
                  <c:v>26.91</c:v>
                </c:pt>
                <c:pt idx="814">
                  <c:v>28.15</c:v>
                </c:pt>
                <c:pt idx="815">
                  <c:v>28.48</c:v>
                </c:pt>
                <c:pt idx="816">
                  <c:v>28.76</c:v>
                </c:pt>
                <c:pt idx="817">
                  <c:v>29.1</c:v>
                </c:pt>
                <c:pt idx="818">
                  <c:v>29.13</c:v>
                </c:pt>
                <c:pt idx="819">
                  <c:v>29.22</c:v>
                </c:pt>
                <c:pt idx="820">
                  <c:v>29.62</c:v>
                </c:pt>
                <c:pt idx="821">
                  <c:v>29.67</c:v>
                </c:pt>
                <c:pt idx="822">
                  <c:v>30.26</c:v>
                </c:pt>
                <c:pt idx="823">
                  <c:v>30.32</c:v>
                </c:pt>
                <c:pt idx="824">
                  <c:v>30.33</c:v>
                </c:pt>
                <c:pt idx="825">
                  <c:v>30.48</c:v>
                </c:pt>
                <c:pt idx="826">
                  <c:v>30.51</c:v>
                </c:pt>
                <c:pt idx="827">
                  <c:v>31.1</c:v>
                </c:pt>
                <c:pt idx="828">
                  <c:v>31.15</c:v>
                </c:pt>
                <c:pt idx="829">
                  <c:v>32.04</c:v>
                </c:pt>
                <c:pt idx="830">
                  <c:v>32.72</c:v>
                </c:pt>
                <c:pt idx="831">
                  <c:v>33.33</c:v>
                </c:pt>
                <c:pt idx="832">
                  <c:v>33.4</c:v>
                </c:pt>
                <c:pt idx="833">
                  <c:v>33.5</c:v>
                </c:pt>
                <c:pt idx="834">
                  <c:v>33.65</c:v>
                </c:pt>
                <c:pt idx="835">
                  <c:v>33.69</c:v>
                </c:pt>
                <c:pt idx="836">
                  <c:v>34.229999999999997</c:v>
                </c:pt>
                <c:pt idx="837">
                  <c:v>38.67</c:v>
                </c:pt>
                <c:pt idx="838">
                  <c:v>41</c:v>
                </c:pt>
                <c:pt idx="839">
                  <c:v>41.33</c:v>
                </c:pt>
                <c:pt idx="840">
                  <c:v>41.69</c:v>
                </c:pt>
                <c:pt idx="841">
                  <c:v>42.6</c:v>
                </c:pt>
                <c:pt idx="842">
                  <c:v>47.18</c:v>
                </c:pt>
                <c:pt idx="843">
                  <c:v>48.48</c:v>
                </c:pt>
                <c:pt idx="844">
                  <c:v>49.02</c:v>
                </c:pt>
                <c:pt idx="845">
                  <c:v>50.01</c:v>
                </c:pt>
                <c:pt idx="846">
                  <c:v>50.14</c:v>
                </c:pt>
                <c:pt idx="847">
                  <c:v>53.7</c:v>
                </c:pt>
                <c:pt idx="848">
                  <c:v>54.07</c:v>
                </c:pt>
                <c:pt idx="849">
                  <c:v>54.12</c:v>
                </c:pt>
                <c:pt idx="850">
                  <c:v>57.22</c:v>
                </c:pt>
                <c:pt idx="851">
                  <c:v>57.51</c:v>
                </c:pt>
                <c:pt idx="852">
                  <c:v>59.84</c:v>
                </c:pt>
                <c:pt idx="853">
                  <c:v>60</c:v>
                </c:pt>
                <c:pt idx="854">
                  <c:v>0.14000000000000001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0.16</c:v>
                </c:pt>
                <c:pt idx="864">
                  <c:v>0.16</c:v>
                </c:pt>
                <c:pt idx="865">
                  <c:v>0.16</c:v>
                </c:pt>
                <c:pt idx="866">
                  <c:v>0.16</c:v>
                </c:pt>
                <c:pt idx="867">
                  <c:v>0.16</c:v>
                </c:pt>
                <c:pt idx="868">
                  <c:v>0.16</c:v>
                </c:pt>
                <c:pt idx="869">
                  <c:v>0.16</c:v>
                </c:pt>
                <c:pt idx="870">
                  <c:v>0.16</c:v>
                </c:pt>
                <c:pt idx="871">
                  <c:v>0.16</c:v>
                </c:pt>
                <c:pt idx="872">
                  <c:v>0.16</c:v>
                </c:pt>
                <c:pt idx="873">
                  <c:v>0.16</c:v>
                </c:pt>
                <c:pt idx="874">
                  <c:v>0.16</c:v>
                </c:pt>
                <c:pt idx="875">
                  <c:v>0.17</c:v>
                </c:pt>
                <c:pt idx="876">
                  <c:v>0.17</c:v>
                </c:pt>
                <c:pt idx="877">
                  <c:v>0.17</c:v>
                </c:pt>
                <c:pt idx="878">
                  <c:v>0.17</c:v>
                </c:pt>
                <c:pt idx="879">
                  <c:v>0.17</c:v>
                </c:pt>
                <c:pt idx="880">
                  <c:v>0.17</c:v>
                </c:pt>
                <c:pt idx="881">
                  <c:v>0.17</c:v>
                </c:pt>
                <c:pt idx="882">
                  <c:v>0.17</c:v>
                </c:pt>
                <c:pt idx="883">
                  <c:v>0.18</c:v>
                </c:pt>
                <c:pt idx="884">
                  <c:v>0.18</c:v>
                </c:pt>
                <c:pt idx="885">
                  <c:v>0.18</c:v>
                </c:pt>
                <c:pt idx="886">
                  <c:v>0.18</c:v>
                </c:pt>
                <c:pt idx="887">
                  <c:v>0.18</c:v>
                </c:pt>
                <c:pt idx="888">
                  <c:v>0.18</c:v>
                </c:pt>
                <c:pt idx="889">
                  <c:v>0.18</c:v>
                </c:pt>
                <c:pt idx="890">
                  <c:v>0.18</c:v>
                </c:pt>
                <c:pt idx="891">
                  <c:v>0.18</c:v>
                </c:pt>
                <c:pt idx="892">
                  <c:v>0.19</c:v>
                </c:pt>
                <c:pt idx="893">
                  <c:v>0.19</c:v>
                </c:pt>
                <c:pt idx="894">
                  <c:v>0.19</c:v>
                </c:pt>
                <c:pt idx="895">
                  <c:v>0.19</c:v>
                </c:pt>
                <c:pt idx="896">
                  <c:v>0.19</c:v>
                </c:pt>
                <c:pt idx="897">
                  <c:v>0.19</c:v>
                </c:pt>
                <c:pt idx="898">
                  <c:v>0.19</c:v>
                </c:pt>
                <c:pt idx="899">
                  <c:v>0.19</c:v>
                </c:pt>
                <c:pt idx="900">
                  <c:v>0.19</c:v>
                </c:pt>
                <c:pt idx="901">
                  <c:v>0.2</c:v>
                </c:pt>
                <c:pt idx="902">
                  <c:v>0.2</c:v>
                </c:pt>
                <c:pt idx="903">
                  <c:v>0.2</c:v>
                </c:pt>
                <c:pt idx="904">
                  <c:v>0.2</c:v>
                </c:pt>
                <c:pt idx="905">
                  <c:v>0.2</c:v>
                </c:pt>
                <c:pt idx="906">
                  <c:v>0.2</c:v>
                </c:pt>
                <c:pt idx="907">
                  <c:v>0.21</c:v>
                </c:pt>
                <c:pt idx="908">
                  <c:v>0.21</c:v>
                </c:pt>
                <c:pt idx="909">
                  <c:v>0.21</c:v>
                </c:pt>
                <c:pt idx="910">
                  <c:v>0.21</c:v>
                </c:pt>
                <c:pt idx="911">
                  <c:v>0.21</c:v>
                </c:pt>
                <c:pt idx="912">
                  <c:v>0.21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0.23</c:v>
                </c:pt>
                <c:pt idx="917">
                  <c:v>0.23</c:v>
                </c:pt>
                <c:pt idx="918">
                  <c:v>0.23</c:v>
                </c:pt>
                <c:pt idx="919">
                  <c:v>0.23</c:v>
                </c:pt>
                <c:pt idx="920">
                  <c:v>0.23</c:v>
                </c:pt>
                <c:pt idx="921">
                  <c:v>0.23</c:v>
                </c:pt>
                <c:pt idx="922">
                  <c:v>0.23</c:v>
                </c:pt>
                <c:pt idx="923">
                  <c:v>0.23</c:v>
                </c:pt>
                <c:pt idx="924">
                  <c:v>0.23</c:v>
                </c:pt>
                <c:pt idx="925">
                  <c:v>0.23</c:v>
                </c:pt>
                <c:pt idx="926">
                  <c:v>0.23</c:v>
                </c:pt>
                <c:pt idx="927">
                  <c:v>0.23</c:v>
                </c:pt>
                <c:pt idx="928">
                  <c:v>0.24</c:v>
                </c:pt>
                <c:pt idx="929">
                  <c:v>0.24</c:v>
                </c:pt>
                <c:pt idx="930">
                  <c:v>0.24</c:v>
                </c:pt>
                <c:pt idx="931">
                  <c:v>0.24</c:v>
                </c:pt>
                <c:pt idx="932">
                  <c:v>0.24</c:v>
                </c:pt>
                <c:pt idx="933">
                  <c:v>0.24</c:v>
                </c:pt>
                <c:pt idx="934">
                  <c:v>0.25</c:v>
                </c:pt>
                <c:pt idx="935">
                  <c:v>0.25</c:v>
                </c:pt>
                <c:pt idx="936">
                  <c:v>0.25</c:v>
                </c:pt>
                <c:pt idx="937">
                  <c:v>0.25</c:v>
                </c:pt>
                <c:pt idx="938">
                  <c:v>0.25</c:v>
                </c:pt>
                <c:pt idx="939">
                  <c:v>0.25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0.26</c:v>
                </c:pt>
                <c:pt idx="944">
                  <c:v>0.26</c:v>
                </c:pt>
                <c:pt idx="945">
                  <c:v>0.26</c:v>
                </c:pt>
                <c:pt idx="946">
                  <c:v>0.26</c:v>
                </c:pt>
                <c:pt idx="947">
                  <c:v>0.26</c:v>
                </c:pt>
                <c:pt idx="948">
                  <c:v>0.26</c:v>
                </c:pt>
                <c:pt idx="949">
                  <c:v>0.26</c:v>
                </c:pt>
                <c:pt idx="950">
                  <c:v>0.26</c:v>
                </c:pt>
                <c:pt idx="951">
                  <c:v>0.26</c:v>
                </c:pt>
                <c:pt idx="952">
                  <c:v>0.27</c:v>
                </c:pt>
                <c:pt idx="953">
                  <c:v>0.27</c:v>
                </c:pt>
                <c:pt idx="954">
                  <c:v>0.27</c:v>
                </c:pt>
                <c:pt idx="955">
                  <c:v>0.27</c:v>
                </c:pt>
                <c:pt idx="956">
                  <c:v>0.27</c:v>
                </c:pt>
                <c:pt idx="957">
                  <c:v>0.27</c:v>
                </c:pt>
                <c:pt idx="958">
                  <c:v>0.27</c:v>
                </c:pt>
                <c:pt idx="959">
                  <c:v>0.27</c:v>
                </c:pt>
                <c:pt idx="960">
                  <c:v>0.28000000000000003</c:v>
                </c:pt>
                <c:pt idx="961">
                  <c:v>0.28000000000000003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0.28999999999999998</c:v>
                </c:pt>
                <c:pt idx="967">
                  <c:v>0.28999999999999998</c:v>
                </c:pt>
                <c:pt idx="968">
                  <c:v>0.28999999999999998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0.31</c:v>
                </c:pt>
                <c:pt idx="977">
                  <c:v>0.31</c:v>
                </c:pt>
                <c:pt idx="978">
                  <c:v>0.31</c:v>
                </c:pt>
                <c:pt idx="979">
                  <c:v>0.31</c:v>
                </c:pt>
                <c:pt idx="980">
                  <c:v>0.31</c:v>
                </c:pt>
                <c:pt idx="981">
                  <c:v>0.31</c:v>
                </c:pt>
                <c:pt idx="982">
                  <c:v>0.32</c:v>
                </c:pt>
                <c:pt idx="983">
                  <c:v>0.32</c:v>
                </c:pt>
                <c:pt idx="984">
                  <c:v>0.32</c:v>
                </c:pt>
                <c:pt idx="985">
                  <c:v>0.32</c:v>
                </c:pt>
                <c:pt idx="986">
                  <c:v>0.32</c:v>
                </c:pt>
                <c:pt idx="987">
                  <c:v>0.33</c:v>
                </c:pt>
                <c:pt idx="988">
                  <c:v>0.33</c:v>
                </c:pt>
                <c:pt idx="989">
                  <c:v>0.33</c:v>
                </c:pt>
                <c:pt idx="990">
                  <c:v>0.33</c:v>
                </c:pt>
                <c:pt idx="991">
                  <c:v>0.33</c:v>
                </c:pt>
                <c:pt idx="992">
                  <c:v>0.34</c:v>
                </c:pt>
                <c:pt idx="993">
                  <c:v>0.34</c:v>
                </c:pt>
                <c:pt idx="994">
                  <c:v>0.35</c:v>
                </c:pt>
                <c:pt idx="995">
                  <c:v>0.35</c:v>
                </c:pt>
                <c:pt idx="996">
                  <c:v>0.35</c:v>
                </c:pt>
                <c:pt idx="997">
                  <c:v>0.35</c:v>
                </c:pt>
                <c:pt idx="998">
                  <c:v>0.36</c:v>
                </c:pt>
                <c:pt idx="999">
                  <c:v>0.36</c:v>
                </c:pt>
                <c:pt idx="1000">
                  <c:v>0.36</c:v>
                </c:pt>
                <c:pt idx="1001">
                  <c:v>0.36</c:v>
                </c:pt>
                <c:pt idx="1002">
                  <c:v>0.36</c:v>
                </c:pt>
                <c:pt idx="1003">
                  <c:v>0.36</c:v>
                </c:pt>
                <c:pt idx="1004">
                  <c:v>0.36</c:v>
                </c:pt>
                <c:pt idx="1005">
                  <c:v>0.37</c:v>
                </c:pt>
                <c:pt idx="1006">
                  <c:v>0.37</c:v>
                </c:pt>
                <c:pt idx="1007">
                  <c:v>0.37</c:v>
                </c:pt>
                <c:pt idx="1008">
                  <c:v>0.37</c:v>
                </c:pt>
                <c:pt idx="1009">
                  <c:v>0.38</c:v>
                </c:pt>
                <c:pt idx="1010">
                  <c:v>0.38</c:v>
                </c:pt>
                <c:pt idx="1011">
                  <c:v>0.38</c:v>
                </c:pt>
                <c:pt idx="1012">
                  <c:v>0.39</c:v>
                </c:pt>
                <c:pt idx="1013">
                  <c:v>0.39</c:v>
                </c:pt>
                <c:pt idx="1014">
                  <c:v>0.4</c:v>
                </c:pt>
                <c:pt idx="1015">
                  <c:v>0.4</c:v>
                </c:pt>
                <c:pt idx="1016">
                  <c:v>0.4</c:v>
                </c:pt>
                <c:pt idx="1017">
                  <c:v>0.4</c:v>
                </c:pt>
                <c:pt idx="1018">
                  <c:v>0.4</c:v>
                </c:pt>
                <c:pt idx="1019">
                  <c:v>0.41</c:v>
                </c:pt>
                <c:pt idx="1020">
                  <c:v>0.41</c:v>
                </c:pt>
                <c:pt idx="1021">
                  <c:v>0.41</c:v>
                </c:pt>
                <c:pt idx="1022">
                  <c:v>0.42</c:v>
                </c:pt>
                <c:pt idx="1023">
                  <c:v>0.43</c:v>
                </c:pt>
                <c:pt idx="1024">
                  <c:v>0.43</c:v>
                </c:pt>
                <c:pt idx="1025">
                  <c:v>0.43</c:v>
                </c:pt>
                <c:pt idx="1026">
                  <c:v>0.43</c:v>
                </c:pt>
                <c:pt idx="1027">
                  <c:v>0.43</c:v>
                </c:pt>
                <c:pt idx="1028">
                  <c:v>0.44</c:v>
                </c:pt>
                <c:pt idx="1029">
                  <c:v>0.44</c:v>
                </c:pt>
                <c:pt idx="1030">
                  <c:v>0.44</c:v>
                </c:pt>
                <c:pt idx="1031">
                  <c:v>0.44</c:v>
                </c:pt>
                <c:pt idx="1032">
                  <c:v>0.44</c:v>
                </c:pt>
                <c:pt idx="1033">
                  <c:v>0.45</c:v>
                </c:pt>
                <c:pt idx="1034">
                  <c:v>0.45</c:v>
                </c:pt>
                <c:pt idx="1035">
                  <c:v>0.45</c:v>
                </c:pt>
                <c:pt idx="1036">
                  <c:v>0.45</c:v>
                </c:pt>
                <c:pt idx="1037">
                  <c:v>0.45</c:v>
                </c:pt>
                <c:pt idx="1038">
                  <c:v>0.46</c:v>
                </c:pt>
                <c:pt idx="1039">
                  <c:v>0.46</c:v>
                </c:pt>
                <c:pt idx="1040">
                  <c:v>0.46</c:v>
                </c:pt>
                <c:pt idx="1041">
                  <c:v>0.46</c:v>
                </c:pt>
                <c:pt idx="1042">
                  <c:v>0.47</c:v>
                </c:pt>
                <c:pt idx="1043">
                  <c:v>0.47</c:v>
                </c:pt>
                <c:pt idx="1044">
                  <c:v>0.47</c:v>
                </c:pt>
                <c:pt idx="1045">
                  <c:v>0.47</c:v>
                </c:pt>
                <c:pt idx="1046">
                  <c:v>0.47</c:v>
                </c:pt>
                <c:pt idx="1047">
                  <c:v>0.47</c:v>
                </c:pt>
                <c:pt idx="1048">
                  <c:v>0.48</c:v>
                </c:pt>
                <c:pt idx="1049">
                  <c:v>0.48</c:v>
                </c:pt>
                <c:pt idx="1050">
                  <c:v>0.48</c:v>
                </c:pt>
                <c:pt idx="1051">
                  <c:v>0.48</c:v>
                </c:pt>
                <c:pt idx="1052">
                  <c:v>0.49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0.51</c:v>
                </c:pt>
                <c:pt idx="1057">
                  <c:v>0.51</c:v>
                </c:pt>
                <c:pt idx="1058">
                  <c:v>0.51</c:v>
                </c:pt>
                <c:pt idx="1059">
                  <c:v>0.52</c:v>
                </c:pt>
                <c:pt idx="1060">
                  <c:v>0.52</c:v>
                </c:pt>
                <c:pt idx="1061">
                  <c:v>0.52</c:v>
                </c:pt>
                <c:pt idx="1062">
                  <c:v>0.52</c:v>
                </c:pt>
                <c:pt idx="1063">
                  <c:v>0.53</c:v>
                </c:pt>
                <c:pt idx="1064">
                  <c:v>0.53</c:v>
                </c:pt>
                <c:pt idx="1065">
                  <c:v>0.53</c:v>
                </c:pt>
                <c:pt idx="1066">
                  <c:v>0.54</c:v>
                </c:pt>
                <c:pt idx="1067">
                  <c:v>0.54</c:v>
                </c:pt>
                <c:pt idx="1068">
                  <c:v>0.54</c:v>
                </c:pt>
                <c:pt idx="1069">
                  <c:v>0.55000000000000004</c:v>
                </c:pt>
                <c:pt idx="1070">
                  <c:v>0.56000000000000005</c:v>
                </c:pt>
                <c:pt idx="1071">
                  <c:v>0.56000000000000005</c:v>
                </c:pt>
                <c:pt idx="1072">
                  <c:v>0.56000000000000005</c:v>
                </c:pt>
                <c:pt idx="1073">
                  <c:v>0.56000000000000005</c:v>
                </c:pt>
                <c:pt idx="1074">
                  <c:v>0.56999999999999995</c:v>
                </c:pt>
                <c:pt idx="1075">
                  <c:v>0.56999999999999995</c:v>
                </c:pt>
                <c:pt idx="1076">
                  <c:v>0.59</c:v>
                </c:pt>
                <c:pt idx="1077">
                  <c:v>0.6</c:v>
                </c:pt>
                <c:pt idx="1078">
                  <c:v>0.61</c:v>
                </c:pt>
                <c:pt idx="1079">
                  <c:v>0.61</c:v>
                </c:pt>
                <c:pt idx="1080">
                  <c:v>0.62</c:v>
                </c:pt>
                <c:pt idx="1081">
                  <c:v>0.62</c:v>
                </c:pt>
                <c:pt idx="1082">
                  <c:v>0.62</c:v>
                </c:pt>
                <c:pt idx="1083">
                  <c:v>0.63</c:v>
                </c:pt>
                <c:pt idx="1084">
                  <c:v>0.63</c:v>
                </c:pt>
                <c:pt idx="1085">
                  <c:v>0.64</c:v>
                </c:pt>
                <c:pt idx="1086">
                  <c:v>0.64</c:v>
                </c:pt>
                <c:pt idx="1087">
                  <c:v>0.65</c:v>
                </c:pt>
                <c:pt idx="1088">
                  <c:v>0.65</c:v>
                </c:pt>
                <c:pt idx="1089">
                  <c:v>0.66</c:v>
                </c:pt>
                <c:pt idx="1090">
                  <c:v>0.66</c:v>
                </c:pt>
                <c:pt idx="1091">
                  <c:v>0.68</c:v>
                </c:pt>
                <c:pt idx="1092">
                  <c:v>0.68</c:v>
                </c:pt>
                <c:pt idx="1093">
                  <c:v>0.69</c:v>
                </c:pt>
                <c:pt idx="1094">
                  <c:v>0.69</c:v>
                </c:pt>
                <c:pt idx="1095">
                  <c:v>0.7</c:v>
                </c:pt>
                <c:pt idx="1096">
                  <c:v>0.72</c:v>
                </c:pt>
                <c:pt idx="1097">
                  <c:v>0.73</c:v>
                </c:pt>
                <c:pt idx="1098">
                  <c:v>0.74</c:v>
                </c:pt>
                <c:pt idx="1099">
                  <c:v>0.76</c:v>
                </c:pt>
                <c:pt idx="1100">
                  <c:v>0.76</c:v>
                </c:pt>
                <c:pt idx="1101">
                  <c:v>0.77</c:v>
                </c:pt>
                <c:pt idx="1102">
                  <c:v>0.77</c:v>
                </c:pt>
                <c:pt idx="1103">
                  <c:v>0.77</c:v>
                </c:pt>
                <c:pt idx="1104">
                  <c:v>0.77</c:v>
                </c:pt>
                <c:pt idx="1105">
                  <c:v>0.78</c:v>
                </c:pt>
                <c:pt idx="1106">
                  <c:v>0.8</c:v>
                </c:pt>
                <c:pt idx="1107">
                  <c:v>0.81</c:v>
                </c:pt>
                <c:pt idx="1108">
                  <c:v>0.84</c:v>
                </c:pt>
                <c:pt idx="1109">
                  <c:v>0.85</c:v>
                </c:pt>
                <c:pt idx="1110">
                  <c:v>0.85</c:v>
                </c:pt>
                <c:pt idx="1111">
                  <c:v>0.87</c:v>
                </c:pt>
                <c:pt idx="1112">
                  <c:v>0.88</c:v>
                </c:pt>
                <c:pt idx="1113">
                  <c:v>0.88</c:v>
                </c:pt>
                <c:pt idx="1114">
                  <c:v>0.88</c:v>
                </c:pt>
                <c:pt idx="1115">
                  <c:v>0.91</c:v>
                </c:pt>
                <c:pt idx="1116">
                  <c:v>0.91</c:v>
                </c:pt>
                <c:pt idx="1117">
                  <c:v>0.91</c:v>
                </c:pt>
                <c:pt idx="1118">
                  <c:v>0.92</c:v>
                </c:pt>
                <c:pt idx="1119">
                  <c:v>0.95</c:v>
                </c:pt>
                <c:pt idx="1120">
                  <c:v>0.96</c:v>
                </c:pt>
                <c:pt idx="1121">
                  <c:v>1.01</c:v>
                </c:pt>
                <c:pt idx="1122">
                  <c:v>1.01</c:v>
                </c:pt>
                <c:pt idx="1123">
                  <c:v>1.01</c:v>
                </c:pt>
                <c:pt idx="1124">
                  <c:v>1.02</c:v>
                </c:pt>
                <c:pt idx="1125">
                  <c:v>1.02</c:v>
                </c:pt>
                <c:pt idx="1126">
                  <c:v>1.05</c:v>
                </c:pt>
                <c:pt idx="1127">
                  <c:v>1.06</c:v>
                </c:pt>
                <c:pt idx="1128">
                  <c:v>1.06</c:v>
                </c:pt>
                <c:pt idx="1129">
                  <c:v>1.08</c:v>
                </c:pt>
                <c:pt idx="1130">
                  <c:v>1.08</c:v>
                </c:pt>
                <c:pt idx="1131">
                  <c:v>1.1000000000000001</c:v>
                </c:pt>
                <c:pt idx="1132">
                  <c:v>1.1299999999999999</c:v>
                </c:pt>
                <c:pt idx="1133">
                  <c:v>1.1299999999999999</c:v>
                </c:pt>
                <c:pt idx="1134">
                  <c:v>1.1499999999999999</c:v>
                </c:pt>
                <c:pt idx="1135">
                  <c:v>1.1499999999999999</c:v>
                </c:pt>
                <c:pt idx="1136">
                  <c:v>1.17</c:v>
                </c:pt>
                <c:pt idx="1137">
                  <c:v>1.2</c:v>
                </c:pt>
                <c:pt idx="1138">
                  <c:v>1.2</c:v>
                </c:pt>
                <c:pt idx="1139">
                  <c:v>1.2</c:v>
                </c:pt>
                <c:pt idx="1140">
                  <c:v>1.22</c:v>
                </c:pt>
                <c:pt idx="1141">
                  <c:v>1.22</c:v>
                </c:pt>
                <c:pt idx="1142">
                  <c:v>1.22</c:v>
                </c:pt>
                <c:pt idx="1143">
                  <c:v>1.23</c:v>
                </c:pt>
                <c:pt idx="1144">
                  <c:v>1.24</c:v>
                </c:pt>
                <c:pt idx="1145">
                  <c:v>1.24</c:v>
                </c:pt>
                <c:pt idx="1146">
                  <c:v>1.25</c:v>
                </c:pt>
                <c:pt idx="1147">
                  <c:v>1.26</c:v>
                </c:pt>
                <c:pt idx="1148">
                  <c:v>1.3</c:v>
                </c:pt>
                <c:pt idx="1149">
                  <c:v>1.33</c:v>
                </c:pt>
                <c:pt idx="1150">
                  <c:v>1.33</c:v>
                </c:pt>
                <c:pt idx="1151">
                  <c:v>1.33</c:v>
                </c:pt>
                <c:pt idx="1152">
                  <c:v>1.34</c:v>
                </c:pt>
                <c:pt idx="1153">
                  <c:v>1.35</c:v>
                </c:pt>
                <c:pt idx="1154">
                  <c:v>1.35</c:v>
                </c:pt>
                <c:pt idx="1155">
                  <c:v>1.36</c:v>
                </c:pt>
                <c:pt idx="1156">
                  <c:v>1.37</c:v>
                </c:pt>
                <c:pt idx="1157">
                  <c:v>1.37</c:v>
                </c:pt>
                <c:pt idx="1158">
                  <c:v>1.39</c:v>
                </c:pt>
                <c:pt idx="1159">
                  <c:v>1.39</c:v>
                </c:pt>
                <c:pt idx="1160">
                  <c:v>1.4</c:v>
                </c:pt>
                <c:pt idx="1161">
                  <c:v>1.43</c:v>
                </c:pt>
                <c:pt idx="1162">
                  <c:v>1.43</c:v>
                </c:pt>
                <c:pt idx="1163">
                  <c:v>1.46</c:v>
                </c:pt>
                <c:pt idx="1164">
                  <c:v>1.48</c:v>
                </c:pt>
                <c:pt idx="1165">
                  <c:v>1.5</c:v>
                </c:pt>
                <c:pt idx="1166">
                  <c:v>1.51</c:v>
                </c:pt>
                <c:pt idx="1167">
                  <c:v>1.52</c:v>
                </c:pt>
                <c:pt idx="1168">
                  <c:v>1.53</c:v>
                </c:pt>
                <c:pt idx="1169">
                  <c:v>1.56</c:v>
                </c:pt>
                <c:pt idx="1170">
                  <c:v>1.58</c:v>
                </c:pt>
                <c:pt idx="1171">
                  <c:v>1.6</c:v>
                </c:pt>
                <c:pt idx="1172">
                  <c:v>1.62</c:v>
                </c:pt>
                <c:pt idx="1173">
                  <c:v>1.68</c:v>
                </c:pt>
                <c:pt idx="1174">
                  <c:v>1.68</c:v>
                </c:pt>
                <c:pt idx="1175">
                  <c:v>1.7</c:v>
                </c:pt>
                <c:pt idx="1176">
                  <c:v>1.73</c:v>
                </c:pt>
                <c:pt idx="1177">
                  <c:v>1.77</c:v>
                </c:pt>
                <c:pt idx="1178">
                  <c:v>1.77</c:v>
                </c:pt>
                <c:pt idx="1179">
                  <c:v>1.79</c:v>
                </c:pt>
                <c:pt idx="1180">
                  <c:v>1.82</c:v>
                </c:pt>
                <c:pt idx="1181">
                  <c:v>1.87</c:v>
                </c:pt>
                <c:pt idx="1182">
                  <c:v>1.87</c:v>
                </c:pt>
                <c:pt idx="1183">
                  <c:v>1.99</c:v>
                </c:pt>
                <c:pt idx="1184">
                  <c:v>2</c:v>
                </c:pt>
                <c:pt idx="1185">
                  <c:v>2.0099999999999998</c:v>
                </c:pt>
                <c:pt idx="1186">
                  <c:v>2.02</c:v>
                </c:pt>
                <c:pt idx="1187">
                  <c:v>2.0499999999999998</c:v>
                </c:pt>
                <c:pt idx="1188">
                  <c:v>2.08</c:v>
                </c:pt>
                <c:pt idx="1189">
                  <c:v>2.1</c:v>
                </c:pt>
                <c:pt idx="1190">
                  <c:v>2.12</c:v>
                </c:pt>
                <c:pt idx="1191">
                  <c:v>2.12</c:v>
                </c:pt>
                <c:pt idx="1192">
                  <c:v>2.13</c:v>
                </c:pt>
                <c:pt idx="1193">
                  <c:v>2.16</c:v>
                </c:pt>
                <c:pt idx="1194">
                  <c:v>2.16</c:v>
                </c:pt>
                <c:pt idx="1195">
                  <c:v>2.31</c:v>
                </c:pt>
                <c:pt idx="1196">
                  <c:v>2.35</c:v>
                </c:pt>
                <c:pt idx="1197">
                  <c:v>2.38</c:v>
                </c:pt>
                <c:pt idx="1198">
                  <c:v>2.4300000000000002</c:v>
                </c:pt>
                <c:pt idx="1199">
                  <c:v>2.5099999999999998</c:v>
                </c:pt>
                <c:pt idx="1200">
                  <c:v>2.6</c:v>
                </c:pt>
                <c:pt idx="1201">
                  <c:v>2.62</c:v>
                </c:pt>
                <c:pt idx="1202">
                  <c:v>2.62</c:v>
                </c:pt>
                <c:pt idx="1203">
                  <c:v>2.65</c:v>
                </c:pt>
                <c:pt idx="1204">
                  <c:v>2.87</c:v>
                </c:pt>
                <c:pt idx="1205">
                  <c:v>2.91</c:v>
                </c:pt>
                <c:pt idx="1206">
                  <c:v>3.01</c:v>
                </c:pt>
                <c:pt idx="1207">
                  <c:v>3.02</c:v>
                </c:pt>
                <c:pt idx="1208">
                  <c:v>3.17</c:v>
                </c:pt>
                <c:pt idx="1209">
                  <c:v>3.22</c:v>
                </c:pt>
                <c:pt idx="1210">
                  <c:v>3.23</c:v>
                </c:pt>
                <c:pt idx="1211">
                  <c:v>3.36</c:v>
                </c:pt>
                <c:pt idx="1212">
                  <c:v>3.42</c:v>
                </c:pt>
                <c:pt idx="1213">
                  <c:v>3.57</c:v>
                </c:pt>
                <c:pt idx="1214">
                  <c:v>3.59</c:v>
                </c:pt>
                <c:pt idx="1215">
                  <c:v>3.62</c:v>
                </c:pt>
                <c:pt idx="1216">
                  <c:v>3.82</c:v>
                </c:pt>
                <c:pt idx="1217">
                  <c:v>3.83</c:v>
                </c:pt>
                <c:pt idx="1218">
                  <c:v>3.85</c:v>
                </c:pt>
                <c:pt idx="1219">
                  <c:v>4.05</c:v>
                </c:pt>
                <c:pt idx="1220">
                  <c:v>4.08</c:v>
                </c:pt>
                <c:pt idx="1221">
                  <c:v>4.18</c:v>
                </c:pt>
                <c:pt idx="1222">
                  <c:v>4.18</c:v>
                </c:pt>
                <c:pt idx="1223">
                  <c:v>4.33</c:v>
                </c:pt>
                <c:pt idx="1224">
                  <c:v>4.6500000000000004</c:v>
                </c:pt>
                <c:pt idx="1225">
                  <c:v>4.76</c:v>
                </c:pt>
                <c:pt idx="1226">
                  <c:v>4.84</c:v>
                </c:pt>
                <c:pt idx="1227">
                  <c:v>4.95</c:v>
                </c:pt>
                <c:pt idx="1228">
                  <c:v>5.0999999999999996</c:v>
                </c:pt>
                <c:pt idx="1229">
                  <c:v>5.2</c:v>
                </c:pt>
                <c:pt idx="1230">
                  <c:v>5.34</c:v>
                </c:pt>
                <c:pt idx="1231">
                  <c:v>5.49</c:v>
                </c:pt>
                <c:pt idx="1232">
                  <c:v>5.5</c:v>
                </c:pt>
                <c:pt idx="1233">
                  <c:v>5.55</c:v>
                </c:pt>
                <c:pt idx="1234">
                  <c:v>5.55</c:v>
                </c:pt>
                <c:pt idx="1235">
                  <c:v>5.65</c:v>
                </c:pt>
                <c:pt idx="1236">
                  <c:v>5.71</c:v>
                </c:pt>
                <c:pt idx="1237">
                  <c:v>5.81</c:v>
                </c:pt>
                <c:pt idx="1238">
                  <c:v>5.83</c:v>
                </c:pt>
                <c:pt idx="1239">
                  <c:v>5.84</c:v>
                </c:pt>
                <c:pt idx="1240">
                  <c:v>5.87</c:v>
                </c:pt>
                <c:pt idx="1241">
                  <c:v>5.94</c:v>
                </c:pt>
                <c:pt idx="1242">
                  <c:v>5.96</c:v>
                </c:pt>
                <c:pt idx="1243">
                  <c:v>5.96</c:v>
                </c:pt>
                <c:pt idx="1244">
                  <c:v>6</c:v>
                </c:pt>
                <c:pt idx="1245">
                  <c:v>6.15</c:v>
                </c:pt>
                <c:pt idx="1246">
                  <c:v>6.19</c:v>
                </c:pt>
                <c:pt idx="1247">
                  <c:v>6.26</c:v>
                </c:pt>
                <c:pt idx="1248">
                  <c:v>6.27</c:v>
                </c:pt>
                <c:pt idx="1249">
                  <c:v>6.39</c:v>
                </c:pt>
                <c:pt idx="1250">
                  <c:v>6.4</c:v>
                </c:pt>
                <c:pt idx="1251">
                  <c:v>6.44</c:v>
                </c:pt>
                <c:pt idx="1252">
                  <c:v>6.84</c:v>
                </c:pt>
                <c:pt idx="1253">
                  <c:v>6.9</c:v>
                </c:pt>
                <c:pt idx="1254">
                  <c:v>6.93</c:v>
                </c:pt>
                <c:pt idx="1255">
                  <c:v>7.07</c:v>
                </c:pt>
                <c:pt idx="1256">
                  <c:v>7.2</c:v>
                </c:pt>
                <c:pt idx="1257">
                  <c:v>7.25</c:v>
                </c:pt>
                <c:pt idx="1258">
                  <c:v>7.92</c:v>
                </c:pt>
                <c:pt idx="1259">
                  <c:v>7.96</c:v>
                </c:pt>
                <c:pt idx="1260">
                  <c:v>8.06</c:v>
                </c:pt>
                <c:pt idx="1261">
                  <c:v>8.42</c:v>
                </c:pt>
                <c:pt idx="1262">
                  <c:v>8.6</c:v>
                </c:pt>
                <c:pt idx="1263">
                  <c:v>8.9</c:v>
                </c:pt>
                <c:pt idx="1264">
                  <c:v>8.98</c:v>
                </c:pt>
                <c:pt idx="1265">
                  <c:v>9.3800000000000008</c:v>
                </c:pt>
                <c:pt idx="1266">
                  <c:v>9.5399999999999991</c:v>
                </c:pt>
                <c:pt idx="1267">
                  <c:v>9.6</c:v>
                </c:pt>
                <c:pt idx="1268">
                  <c:v>9.69</c:v>
                </c:pt>
                <c:pt idx="1269">
                  <c:v>10.49</c:v>
                </c:pt>
                <c:pt idx="1270">
                  <c:v>10.8</c:v>
                </c:pt>
                <c:pt idx="1271">
                  <c:v>10.83</c:v>
                </c:pt>
                <c:pt idx="1272">
                  <c:v>10.93</c:v>
                </c:pt>
                <c:pt idx="1273">
                  <c:v>11.36</c:v>
                </c:pt>
                <c:pt idx="1274">
                  <c:v>11.68</c:v>
                </c:pt>
                <c:pt idx="1275">
                  <c:v>12.76</c:v>
                </c:pt>
                <c:pt idx="1276">
                  <c:v>13.17</c:v>
                </c:pt>
                <c:pt idx="1277">
                  <c:v>13.52</c:v>
                </c:pt>
                <c:pt idx="1278">
                  <c:v>13.71</c:v>
                </c:pt>
                <c:pt idx="1279">
                  <c:v>13.96</c:v>
                </c:pt>
                <c:pt idx="1280">
                  <c:v>15.68</c:v>
                </c:pt>
                <c:pt idx="1281">
                  <c:v>15.77</c:v>
                </c:pt>
                <c:pt idx="1282">
                  <c:v>15.8</c:v>
                </c:pt>
                <c:pt idx="1283">
                  <c:v>15.81</c:v>
                </c:pt>
                <c:pt idx="1284">
                  <c:v>16.23</c:v>
                </c:pt>
                <c:pt idx="1285">
                  <c:v>17.13</c:v>
                </c:pt>
                <c:pt idx="1286">
                  <c:v>18.29</c:v>
                </c:pt>
                <c:pt idx="1287">
                  <c:v>18.440000000000001</c:v>
                </c:pt>
                <c:pt idx="1288">
                  <c:v>18.760000000000002</c:v>
                </c:pt>
                <c:pt idx="1289">
                  <c:v>19.36</c:v>
                </c:pt>
                <c:pt idx="1290">
                  <c:v>20.440000000000001</c:v>
                </c:pt>
                <c:pt idx="1291">
                  <c:v>20.54</c:v>
                </c:pt>
                <c:pt idx="1292">
                  <c:v>20.72</c:v>
                </c:pt>
                <c:pt idx="1293">
                  <c:v>21.37</c:v>
                </c:pt>
                <c:pt idx="1294">
                  <c:v>21.57</c:v>
                </c:pt>
                <c:pt idx="1295">
                  <c:v>22.92</c:v>
                </c:pt>
                <c:pt idx="1296">
                  <c:v>23.52</c:v>
                </c:pt>
                <c:pt idx="1297">
                  <c:v>24.91</c:v>
                </c:pt>
                <c:pt idx="1298">
                  <c:v>26.31</c:v>
                </c:pt>
                <c:pt idx="1299">
                  <c:v>29.69</c:v>
                </c:pt>
                <c:pt idx="1300">
                  <c:v>29.82</c:v>
                </c:pt>
                <c:pt idx="1301">
                  <c:v>30.09</c:v>
                </c:pt>
                <c:pt idx="1302">
                  <c:v>32.17</c:v>
                </c:pt>
                <c:pt idx="1303">
                  <c:v>33.79</c:v>
                </c:pt>
                <c:pt idx="1304">
                  <c:v>33.86</c:v>
                </c:pt>
                <c:pt idx="1305">
                  <c:v>34.380000000000003</c:v>
                </c:pt>
                <c:pt idx="1306">
                  <c:v>34.39</c:v>
                </c:pt>
                <c:pt idx="1307">
                  <c:v>36.25</c:v>
                </c:pt>
                <c:pt idx="1308">
                  <c:v>36.409999999999997</c:v>
                </c:pt>
                <c:pt idx="1309">
                  <c:v>36.74</c:v>
                </c:pt>
                <c:pt idx="1310">
                  <c:v>37</c:v>
                </c:pt>
                <c:pt idx="1311">
                  <c:v>38.700000000000003</c:v>
                </c:pt>
                <c:pt idx="1312">
                  <c:v>40.340000000000003</c:v>
                </c:pt>
                <c:pt idx="1313">
                  <c:v>41.27</c:v>
                </c:pt>
                <c:pt idx="1314">
                  <c:v>45.33</c:v>
                </c:pt>
                <c:pt idx="1315">
                  <c:v>45.39</c:v>
                </c:pt>
                <c:pt idx="1316">
                  <c:v>46.95</c:v>
                </c:pt>
                <c:pt idx="1317">
                  <c:v>48.53</c:v>
                </c:pt>
                <c:pt idx="1318">
                  <c:v>48.61</c:v>
                </c:pt>
                <c:pt idx="1319">
                  <c:v>55.42</c:v>
                </c:pt>
                <c:pt idx="1320">
                  <c:v>57.41</c:v>
                </c:pt>
                <c:pt idx="1321">
                  <c:v>60</c:v>
                </c:pt>
                <c:pt idx="1322">
                  <c:v>0.22</c:v>
                </c:pt>
                <c:pt idx="1323">
                  <c:v>0.22</c:v>
                </c:pt>
                <c:pt idx="1324">
                  <c:v>0.22</c:v>
                </c:pt>
                <c:pt idx="1325">
                  <c:v>0.22</c:v>
                </c:pt>
                <c:pt idx="1326">
                  <c:v>0.22</c:v>
                </c:pt>
                <c:pt idx="1327">
                  <c:v>0.23</c:v>
                </c:pt>
                <c:pt idx="1328">
                  <c:v>0.23</c:v>
                </c:pt>
                <c:pt idx="1329">
                  <c:v>0.23</c:v>
                </c:pt>
                <c:pt idx="1330">
                  <c:v>0.23</c:v>
                </c:pt>
                <c:pt idx="1331">
                  <c:v>0.23</c:v>
                </c:pt>
                <c:pt idx="1332">
                  <c:v>0.23</c:v>
                </c:pt>
                <c:pt idx="1333">
                  <c:v>0.23</c:v>
                </c:pt>
                <c:pt idx="1334">
                  <c:v>0.23</c:v>
                </c:pt>
                <c:pt idx="1335">
                  <c:v>0.24</c:v>
                </c:pt>
                <c:pt idx="1336">
                  <c:v>0.24</c:v>
                </c:pt>
                <c:pt idx="1337">
                  <c:v>0.24</c:v>
                </c:pt>
                <c:pt idx="1338">
                  <c:v>0.24</c:v>
                </c:pt>
                <c:pt idx="1339">
                  <c:v>0.24</c:v>
                </c:pt>
                <c:pt idx="1340">
                  <c:v>0.25</c:v>
                </c:pt>
                <c:pt idx="1341">
                  <c:v>0.25</c:v>
                </c:pt>
                <c:pt idx="1342">
                  <c:v>0.25</c:v>
                </c:pt>
                <c:pt idx="1343">
                  <c:v>0.25</c:v>
                </c:pt>
                <c:pt idx="1344">
                  <c:v>0.25</c:v>
                </c:pt>
                <c:pt idx="1345">
                  <c:v>0.25</c:v>
                </c:pt>
                <c:pt idx="1346">
                  <c:v>0.25</c:v>
                </c:pt>
                <c:pt idx="1347">
                  <c:v>0.25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0.26</c:v>
                </c:pt>
                <c:pt idx="1352">
                  <c:v>0.26</c:v>
                </c:pt>
                <c:pt idx="1353">
                  <c:v>0.27</c:v>
                </c:pt>
                <c:pt idx="1354">
                  <c:v>0.27</c:v>
                </c:pt>
                <c:pt idx="1355">
                  <c:v>0.27</c:v>
                </c:pt>
                <c:pt idx="1356">
                  <c:v>0.27</c:v>
                </c:pt>
                <c:pt idx="1357">
                  <c:v>0.27</c:v>
                </c:pt>
                <c:pt idx="1358">
                  <c:v>0.27</c:v>
                </c:pt>
                <c:pt idx="1359">
                  <c:v>0.27</c:v>
                </c:pt>
                <c:pt idx="1360">
                  <c:v>0.27</c:v>
                </c:pt>
                <c:pt idx="1361">
                  <c:v>0.27</c:v>
                </c:pt>
                <c:pt idx="1362">
                  <c:v>0.27</c:v>
                </c:pt>
                <c:pt idx="1363">
                  <c:v>0.28000000000000003</c:v>
                </c:pt>
                <c:pt idx="1364">
                  <c:v>0.28000000000000003</c:v>
                </c:pt>
                <c:pt idx="1365">
                  <c:v>0.28000000000000003</c:v>
                </c:pt>
                <c:pt idx="1366">
                  <c:v>0.28000000000000003</c:v>
                </c:pt>
                <c:pt idx="1367">
                  <c:v>0.28999999999999998</c:v>
                </c:pt>
                <c:pt idx="1368">
                  <c:v>0.28999999999999998</c:v>
                </c:pt>
                <c:pt idx="1369">
                  <c:v>0.28999999999999998</c:v>
                </c:pt>
                <c:pt idx="1370">
                  <c:v>0.28999999999999998</c:v>
                </c:pt>
                <c:pt idx="1371">
                  <c:v>0.28999999999999998</c:v>
                </c:pt>
                <c:pt idx="1372">
                  <c:v>0.28999999999999998</c:v>
                </c:pt>
                <c:pt idx="1373">
                  <c:v>0.28999999999999998</c:v>
                </c:pt>
                <c:pt idx="1374">
                  <c:v>0.28999999999999998</c:v>
                </c:pt>
                <c:pt idx="1375">
                  <c:v>0.28999999999999998</c:v>
                </c:pt>
                <c:pt idx="1376">
                  <c:v>0.28999999999999998</c:v>
                </c:pt>
                <c:pt idx="1377">
                  <c:v>0.28999999999999998</c:v>
                </c:pt>
                <c:pt idx="1378">
                  <c:v>0.3</c:v>
                </c:pt>
                <c:pt idx="1379">
                  <c:v>0.31</c:v>
                </c:pt>
                <c:pt idx="1380">
                  <c:v>0.31</c:v>
                </c:pt>
                <c:pt idx="1381">
                  <c:v>0.31</c:v>
                </c:pt>
                <c:pt idx="1382">
                  <c:v>0.31</c:v>
                </c:pt>
                <c:pt idx="1383">
                  <c:v>0.31</c:v>
                </c:pt>
                <c:pt idx="1384">
                  <c:v>0.31</c:v>
                </c:pt>
                <c:pt idx="1385">
                  <c:v>0.31</c:v>
                </c:pt>
                <c:pt idx="1386">
                  <c:v>0.31</c:v>
                </c:pt>
                <c:pt idx="1387">
                  <c:v>0.31</c:v>
                </c:pt>
                <c:pt idx="1388">
                  <c:v>0.31</c:v>
                </c:pt>
                <c:pt idx="1389">
                  <c:v>0.31</c:v>
                </c:pt>
                <c:pt idx="1390">
                  <c:v>0.31</c:v>
                </c:pt>
                <c:pt idx="1391">
                  <c:v>0.31</c:v>
                </c:pt>
                <c:pt idx="1392">
                  <c:v>0.32</c:v>
                </c:pt>
                <c:pt idx="1393">
                  <c:v>0.32</c:v>
                </c:pt>
                <c:pt idx="1394">
                  <c:v>0.33</c:v>
                </c:pt>
                <c:pt idx="1395">
                  <c:v>0.33</c:v>
                </c:pt>
                <c:pt idx="1396">
                  <c:v>0.33</c:v>
                </c:pt>
                <c:pt idx="1397">
                  <c:v>0.33</c:v>
                </c:pt>
                <c:pt idx="1398">
                  <c:v>0.33</c:v>
                </c:pt>
                <c:pt idx="1399">
                  <c:v>0.33</c:v>
                </c:pt>
                <c:pt idx="1400">
                  <c:v>0.33</c:v>
                </c:pt>
                <c:pt idx="1401">
                  <c:v>0.33</c:v>
                </c:pt>
                <c:pt idx="1402">
                  <c:v>0.33</c:v>
                </c:pt>
                <c:pt idx="1403">
                  <c:v>0.33</c:v>
                </c:pt>
                <c:pt idx="1404">
                  <c:v>0.34</c:v>
                </c:pt>
                <c:pt idx="1405">
                  <c:v>0.34</c:v>
                </c:pt>
                <c:pt idx="1406">
                  <c:v>0.34</c:v>
                </c:pt>
                <c:pt idx="1407">
                  <c:v>0.34</c:v>
                </c:pt>
                <c:pt idx="1408">
                  <c:v>0.34</c:v>
                </c:pt>
                <c:pt idx="1409">
                  <c:v>0.34</c:v>
                </c:pt>
                <c:pt idx="1410">
                  <c:v>0.35</c:v>
                </c:pt>
                <c:pt idx="1411">
                  <c:v>0.35</c:v>
                </c:pt>
                <c:pt idx="1412">
                  <c:v>0.35</c:v>
                </c:pt>
                <c:pt idx="1413">
                  <c:v>0.35</c:v>
                </c:pt>
                <c:pt idx="1414">
                  <c:v>0.35</c:v>
                </c:pt>
                <c:pt idx="1415">
                  <c:v>0.35</c:v>
                </c:pt>
                <c:pt idx="1416">
                  <c:v>0.35</c:v>
                </c:pt>
                <c:pt idx="1417">
                  <c:v>0.36</c:v>
                </c:pt>
                <c:pt idx="1418">
                  <c:v>0.36</c:v>
                </c:pt>
                <c:pt idx="1419">
                  <c:v>0.36</c:v>
                </c:pt>
                <c:pt idx="1420">
                  <c:v>0.36</c:v>
                </c:pt>
                <c:pt idx="1421">
                  <c:v>0.36</c:v>
                </c:pt>
                <c:pt idx="1422">
                  <c:v>0.36</c:v>
                </c:pt>
                <c:pt idx="1423">
                  <c:v>0.36</c:v>
                </c:pt>
                <c:pt idx="1424">
                  <c:v>0.36</c:v>
                </c:pt>
                <c:pt idx="1425">
                  <c:v>0.36</c:v>
                </c:pt>
                <c:pt idx="1426">
                  <c:v>0.36</c:v>
                </c:pt>
                <c:pt idx="1427">
                  <c:v>0.36</c:v>
                </c:pt>
                <c:pt idx="1428">
                  <c:v>0.37</c:v>
                </c:pt>
                <c:pt idx="1429">
                  <c:v>0.37</c:v>
                </c:pt>
                <c:pt idx="1430">
                  <c:v>0.37</c:v>
                </c:pt>
                <c:pt idx="1431">
                  <c:v>0.37</c:v>
                </c:pt>
                <c:pt idx="1432">
                  <c:v>0.37</c:v>
                </c:pt>
                <c:pt idx="1433">
                  <c:v>0.37</c:v>
                </c:pt>
                <c:pt idx="1434">
                  <c:v>0.37</c:v>
                </c:pt>
                <c:pt idx="1435">
                  <c:v>0.37</c:v>
                </c:pt>
                <c:pt idx="1436">
                  <c:v>0.37</c:v>
                </c:pt>
                <c:pt idx="1437">
                  <c:v>0.37</c:v>
                </c:pt>
                <c:pt idx="1438">
                  <c:v>0.37</c:v>
                </c:pt>
                <c:pt idx="1439">
                  <c:v>0.38</c:v>
                </c:pt>
                <c:pt idx="1440">
                  <c:v>0.38</c:v>
                </c:pt>
                <c:pt idx="1441">
                  <c:v>0.38</c:v>
                </c:pt>
                <c:pt idx="1442">
                  <c:v>0.38</c:v>
                </c:pt>
                <c:pt idx="1443">
                  <c:v>0.38</c:v>
                </c:pt>
                <c:pt idx="1444">
                  <c:v>0.38</c:v>
                </c:pt>
                <c:pt idx="1445">
                  <c:v>0.38</c:v>
                </c:pt>
                <c:pt idx="1446">
                  <c:v>0.38</c:v>
                </c:pt>
                <c:pt idx="1447">
                  <c:v>0.38</c:v>
                </c:pt>
                <c:pt idx="1448">
                  <c:v>0.39</c:v>
                </c:pt>
                <c:pt idx="1449">
                  <c:v>0.39</c:v>
                </c:pt>
                <c:pt idx="1450">
                  <c:v>0.39</c:v>
                </c:pt>
                <c:pt idx="1451">
                  <c:v>0.39</c:v>
                </c:pt>
                <c:pt idx="1452">
                  <c:v>0.39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0.41</c:v>
                </c:pt>
                <c:pt idx="1458">
                  <c:v>0.41</c:v>
                </c:pt>
                <c:pt idx="1459">
                  <c:v>0.41</c:v>
                </c:pt>
                <c:pt idx="1460">
                  <c:v>0.41</c:v>
                </c:pt>
                <c:pt idx="1461">
                  <c:v>0.41</c:v>
                </c:pt>
                <c:pt idx="1462">
                  <c:v>0.41</c:v>
                </c:pt>
                <c:pt idx="1463">
                  <c:v>0.41</c:v>
                </c:pt>
                <c:pt idx="1464">
                  <c:v>0.41</c:v>
                </c:pt>
                <c:pt idx="1465">
                  <c:v>0.42</c:v>
                </c:pt>
                <c:pt idx="1466">
                  <c:v>0.42</c:v>
                </c:pt>
                <c:pt idx="1467">
                  <c:v>0.42</c:v>
                </c:pt>
                <c:pt idx="1468">
                  <c:v>0.42</c:v>
                </c:pt>
                <c:pt idx="1469">
                  <c:v>0.42</c:v>
                </c:pt>
                <c:pt idx="1470">
                  <c:v>0.42</c:v>
                </c:pt>
                <c:pt idx="1471">
                  <c:v>0.42</c:v>
                </c:pt>
                <c:pt idx="1472">
                  <c:v>0.42</c:v>
                </c:pt>
                <c:pt idx="1473">
                  <c:v>0.42</c:v>
                </c:pt>
                <c:pt idx="1474">
                  <c:v>0.43</c:v>
                </c:pt>
                <c:pt idx="1475">
                  <c:v>0.43</c:v>
                </c:pt>
                <c:pt idx="1476">
                  <c:v>0.43</c:v>
                </c:pt>
                <c:pt idx="1477">
                  <c:v>0.43</c:v>
                </c:pt>
                <c:pt idx="1478">
                  <c:v>0.43</c:v>
                </c:pt>
                <c:pt idx="1479">
                  <c:v>0.43</c:v>
                </c:pt>
                <c:pt idx="1480">
                  <c:v>0.43</c:v>
                </c:pt>
                <c:pt idx="1481">
                  <c:v>0.44</c:v>
                </c:pt>
                <c:pt idx="1482">
                  <c:v>0.44</c:v>
                </c:pt>
                <c:pt idx="1483">
                  <c:v>0.44</c:v>
                </c:pt>
                <c:pt idx="1484">
                  <c:v>0.44</c:v>
                </c:pt>
                <c:pt idx="1485">
                  <c:v>0.44</c:v>
                </c:pt>
                <c:pt idx="1486">
                  <c:v>0.44</c:v>
                </c:pt>
                <c:pt idx="1487">
                  <c:v>0.44</c:v>
                </c:pt>
                <c:pt idx="1488">
                  <c:v>0.44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0.46</c:v>
                </c:pt>
                <c:pt idx="1497">
                  <c:v>0.46</c:v>
                </c:pt>
                <c:pt idx="1498">
                  <c:v>0.46</c:v>
                </c:pt>
                <c:pt idx="1499">
                  <c:v>0.47</c:v>
                </c:pt>
                <c:pt idx="1500">
                  <c:v>0.47</c:v>
                </c:pt>
                <c:pt idx="1501">
                  <c:v>0.47</c:v>
                </c:pt>
                <c:pt idx="1502">
                  <c:v>0.47</c:v>
                </c:pt>
                <c:pt idx="1503">
                  <c:v>0.47</c:v>
                </c:pt>
                <c:pt idx="1504">
                  <c:v>0.47</c:v>
                </c:pt>
                <c:pt idx="1505">
                  <c:v>0.48</c:v>
                </c:pt>
                <c:pt idx="1506">
                  <c:v>0.48</c:v>
                </c:pt>
                <c:pt idx="1507">
                  <c:v>0.48</c:v>
                </c:pt>
                <c:pt idx="1508">
                  <c:v>0.48</c:v>
                </c:pt>
                <c:pt idx="1509">
                  <c:v>0.48</c:v>
                </c:pt>
                <c:pt idx="1510">
                  <c:v>0.48</c:v>
                </c:pt>
                <c:pt idx="1511">
                  <c:v>0.49</c:v>
                </c:pt>
                <c:pt idx="1512">
                  <c:v>0.49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0.51</c:v>
                </c:pt>
                <c:pt idx="1517">
                  <c:v>0.52</c:v>
                </c:pt>
                <c:pt idx="1518">
                  <c:v>0.52</c:v>
                </c:pt>
                <c:pt idx="1519">
                  <c:v>0.52</c:v>
                </c:pt>
                <c:pt idx="1520">
                  <c:v>0.52</c:v>
                </c:pt>
                <c:pt idx="1521">
                  <c:v>0.52</c:v>
                </c:pt>
                <c:pt idx="1522">
                  <c:v>0.53</c:v>
                </c:pt>
                <c:pt idx="1523">
                  <c:v>0.53</c:v>
                </c:pt>
                <c:pt idx="1524">
                  <c:v>0.53</c:v>
                </c:pt>
                <c:pt idx="1525">
                  <c:v>0.53</c:v>
                </c:pt>
                <c:pt idx="1526">
                  <c:v>0.53</c:v>
                </c:pt>
                <c:pt idx="1527">
                  <c:v>0.53</c:v>
                </c:pt>
                <c:pt idx="1528">
                  <c:v>0.54</c:v>
                </c:pt>
                <c:pt idx="1529">
                  <c:v>0.54</c:v>
                </c:pt>
                <c:pt idx="1530">
                  <c:v>0.54</c:v>
                </c:pt>
                <c:pt idx="1531">
                  <c:v>0.54</c:v>
                </c:pt>
                <c:pt idx="1532">
                  <c:v>0.54</c:v>
                </c:pt>
                <c:pt idx="1533">
                  <c:v>0.55000000000000004</c:v>
                </c:pt>
                <c:pt idx="1534">
                  <c:v>0.55000000000000004</c:v>
                </c:pt>
                <c:pt idx="1535">
                  <c:v>0.55000000000000004</c:v>
                </c:pt>
                <c:pt idx="1536">
                  <c:v>0.55000000000000004</c:v>
                </c:pt>
                <c:pt idx="1537">
                  <c:v>0.55000000000000004</c:v>
                </c:pt>
                <c:pt idx="1538">
                  <c:v>0.56000000000000005</c:v>
                </c:pt>
                <c:pt idx="1539">
                  <c:v>0.56000000000000005</c:v>
                </c:pt>
                <c:pt idx="1540">
                  <c:v>0.56000000000000005</c:v>
                </c:pt>
                <c:pt idx="1541">
                  <c:v>0.56000000000000005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0.56999999999999995</c:v>
                </c:pt>
                <c:pt idx="1545">
                  <c:v>0.56999999999999995</c:v>
                </c:pt>
                <c:pt idx="1546">
                  <c:v>0.56999999999999995</c:v>
                </c:pt>
                <c:pt idx="1547">
                  <c:v>0.56999999999999995</c:v>
                </c:pt>
                <c:pt idx="1548">
                  <c:v>0.56999999999999995</c:v>
                </c:pt>
                <c:pt idx="1549">
                  <c:v>0.57999999999999996</c:v>
                </c:pt>
                <c:pt idx="1550">
                  <c:v>0.57999999999999996</c:v>
                </c:pt>
                <c:pt idx="1551">
                  <c:v>0.57999999999999996</c:v>
                </c:pt>
                <c:pt idx="1552">
                  <c:v>0.59</c:v>
                </c:pt>
                <c:pt idx="1553">
                  <c:v>0.59</c:v>
                </c:pt>
                <c:pt idx="1554">
                  <c:v>0.59</c:v>
                </c:pt>
                <c:pt idx="1555">
                  <c:v>0.59</c:v>
                </c:pt>
                <c:pt idx="1556">
                  <c:v>0.6</c:v>
                </c:pt>
                <c:pt idx="1557">
                  <c:v>0.6</c:v>
                </c:pt>
                <c:pt idx="1558">
                  <c:v>0.61</c:v>
                </c:pt>
                <c:pt idx="1559">
                  <c:v>0.61</c:v>
                </c:pt>
                <c:pt idx="1560">
                  <c:v>0.61</c:v>
                </c:pt>
                <c:pt idx="1561">
                  <c:v>0.61</c:v>
                </c:pt>
                <c:pt idx="1562">
                  <c:v>0.61</c:v>
                </c:pt>
                <c:pt idx="1563">
                  <c:v>0.61</c:v>
                </c:pt>
                <c:pt idx="1564">
                  <c:v>0.61</c:v>
                </c:pt>
                <c:pt idx="1565">
                  <c:v>0.62</c:v>
                </c:pt>
                <c:pt idx="1566">
                  <c:v>0.62</c:v>
                </c:pt>
                <c:pt idx="1567">
                  <c:v>0.63</c:v>
                </c:pt>
                <c:pt idx="1568">
                  <c:v>0.63</c:v>
                </c:pt>
                <c:pt idx="1569">
                  <c:v>0.63</c:v>
                </c:pt>
                <c:pt idx="1570">
                  <c:v>0.63</c:v>
                </c:pt>
                <c:pt idx="1571">
                  <c:v>0.64</c:v>
                </c:pt>
                <c:pt idx="1572">
                  <c:v>0.64</c:v>
                </c:pt>
                <c:pt idx="1573">
                  <c:v>0.64</c:v>
                </c:pt>
                <c:pt idx="1574">
                  <c:v>0.64</c:v>
                </c:pt>
                <c:pt idx="1575">
                  <c:v>0.65</c:v>
                </c:pt>
                <c:pt idx="1576">
                  <c:v>0.65</c:v>
                </c:pt>
                <c:pt idx="1577">
                  <c:v>0.65</c:v>
                </c:pt>
                <c:pt idx="1578">
                  <c:v>0.65</c:v>
                </c:pt>
                <c:pt idx="1579">
                  <c:v>0.66</c:v>
                </c:pt>
                <c:pt idx="1580">
                  <c:v>0.66</c:v>
                </c:pt>
                <c:pt idx="1581">
                  <c:v>0.66</c:v>
                </c:pt>
                <c:pt idx="1582">
                  <c:v>0.67</c:v>
                </c:pt>
                <c:pt idx="1583">
                  <c:v>0.67</c:v>
                </c:pt>
                <c:pt idx="1584">
                  <c:v>0.67</c:v>
                </c:pt>
                <c:pt idx="1585">
                  <c:v>0.68</c:v>
                </c:pt>
                <c:pt idx="1586">
                  <c:v>0.68</c:v>
                </c:pt>
                <c:pt idx="1587">
                  <c:v>0.68</c:v>
                </c:pt>
                <c:pt idx="1588">
                  <c:v>0.68</c:v>
                </c:pt>
                <c:pt idx="1589">
                  <c:v>0.68</c:v>
                </c:pt>
                <c:pt idx="1590">
                  <c:v>0.69</c:v>
                </c:pt>
                <c:pt idx="1591">
                  <c:v>0.69</c:v>
                </c:pt>
                <c:pt idx="1592">
                  <c:v>0.69</c:v>
                </c:pt>
                <c:pt idx="1593">
                  <c:v>0.69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0.71</c:v>
                </c:pt>
                <c:pt idx="1602">
                  <c:v>0.71</c:v>
                </c:pt>
                <c:pt idx="1603">
                  <c:v>0.71</c:v>
                </c:pt>
                <c:pt idx="1604">
                  <c:v>0.71</c:v>
                </c:pt>
                <c:pt idx="1605">
                  <c:v>0.71</c:v>
                </c:pt>
                <c:pt idx="1606">
                  <c:v>0.71</c:v>
                </c:pt>
                <c:pt idx="1607">
                  <c:v>0.72</c:v>
                </c:pt>
                <c:pt idx="1608">
                  <c:v>0.72</c:v>
                </c:pt>
                <c:pt idx="1609">
                  <c:v>0.72</c:v>
                </c:pt>
                <c:pt idx="1610">
                  <c:v>0.72</c:v>
                </c:pt>
                <c:pt idx="1611">
                  <c:v>0.73</c:v>
                </c:pt>
                <c:pt idx="1612">
                  <c:v>0.73</c:v>
                </c:pt>
                <c:pt idx="1613">
                  <c:v>0.73</c:v>
                </c:pt>
                <c:pt idx="1614">
                  <c:v>0.74</c:v>
                </c:pt>
                <c:pt idx="1615">
                  <c:v>0.74</c:v>
                </c:pt>
                <c:pt idx="1616">
                  <c:v>0.74</c:v>
                </c:pt>
                <c:pt idx="1617">
                  <c:v>0.75</c:v>
                </c:pt>
                <c:pt idx="1618">
                  <c:v>0.75</c:v>
                </c:pt>
                <c:pt idx="1619">
                  <c:v>0.76</c:v>
                </c:pt>
                <c:pt idx="1620">
                  <c:v>0.76</c:v>
                </c:pt>
                <c:pt idx="1621">
                  <c:v>0.76</c:v>
                </c:pt>
                <c:pt idx="1622">
                  <c:v>0.76</c:v>
                </c:pt>
                <c:pt idx="1623">
                  <c:v>0.76</c:v>
                </c:pt>
                <c:pt idx="1624">
                  <c:v>0.77</c:v>
                </c:pt>
                <c:pt idx="1625">
                  <c:v>0.77</c:v>
                </c:pt>
                <c:pt idx="1626">
                  <c:v>0.77</c:v>
                </c:pt>
                <c:pt idx="1627">
                  <c:v>0.77</c:v>
                </c:pt>
                <c:pt idx="1628">
                  <c:v>0.77</c:v>
                </c:pt>
                <c:pt idx="1629">
                  <c:v>0.78</c:v>
                </c:pt>
                <c:pt idx="1630">
                  <c:v>0.78</c:v>
                </c:pt>
                <c:pt idx="1631">
                  <c:v>0.79</c:v>
                </c:pt>
                <c:pt idx="1632">
                  <c:v>0.79</c:v>
                </c:pt>
                <c:pt idx="1633">
                  <c:v>0.79</c:v>
                </c:pt>
                <c:pt idx="1634">
                  <c:v>0.79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0.81</c:v>
                </c:pt>
                <c:pt idx="1642">
                  <c:v>0.81</c:v>
                </c:pt>
                <c:pt idx="1643">
                  <c:v>0.82</c:v>
                </c:pt>
                <c:pt idx="1644">
                  <c:v>0.82</c:v>
                </c:pt>
                <c:pt idx="1645">
                  <c:v>0.82</c:v>
                </c:pt>
                <c:pt idx="1646">
                  <c:v>0.83</c:v>
                </c:pt>
                <c:pt idx="1647">
                  <c:v>0.83</c:v>
                </c:pt>
                <c:pt idx="1648">
                  <c:v>0.83</c:v>
                </c:pt>
                <c:pt idx="1649">
                  <c:v>0.84</c:v>
                </c:pt>
                <c:pt idx="1650">
                  <c:v>0.85</c:v>
                </c:pt>
                <c:pt idx="1651">
                  <c:v>0.85</c:v>
                </c:pt>
                <c:pt idx="1652">
                  <c:v>0.85</c:v>
                </c:pt>
                <c:pt idx="1653">
                  <c:v>0.85</c:v>
                </c:pt>
                <c:pt idx="1654">
                  <c:v>0.86</c:v>
                </c:pt>
                <c:pt idx="1655">
                  <c:v>0.86</c:v>
                </c:pt>
                <c:pt idx="1656">
                  <c:v>0.86</c:v>
                </c:pt>
                <c:pt idx="1657">
                  <c:v>0.86</c:v>
                </c:pt>
                <c:pt idx="1658">
                  <c:v>0.87</c:v>
                </c:pt>
                <c:pt idx="1659">
                  <c:v>0.87</c:v>
                </c:pt>
                <c:pt idx="1660">
                  <c:v>0.88</c:v>
                </c:pt>
                <c:pt idx="1661">
                  <c:v>0.88</c:v>
                </c:pt>
                <c:pt idx="1662">
                  <c:v>0.89</c:v>
                </c:pt>
                <c:pt idx="1663">
                  <c:v>0.9</c:v>
                </c:pt>
                <c:pt idx="1664">
                  <c:v>0.9</c:v>
                </c:pt>
                <c:pt idx="1665">
                  <c:v>0.9</c:v>
                </c:pt>
                <c:pt idx="1666">
                  <c:v>0.9</c:v>
                </c:pt>
                <c:pt idx="1667">
                  <c:v>0.9</c:v>
                </c:pt>
                <c:pt idx="1668">
                  <c:v>0.91</c:v>
                </c:pt>
                <c:pt idx="1669">
                  <c:v>0.91</c:v>
                </c:pt>
                <c:pt idx="1670">
                  <c:v>0.91</c:v>
                </c:pt>
                <c:pt idx="1671">
                  <c:v>0.91</c:v>
                </c:pt>
                <c:pt idx="1672">
                  <c:v>0.92</c:v>
                </c:pt>
                <c:pt idx="1673">
                  <c:v>0.93</c:v>
                </c:pt>
                <c:pt idx="1674">
                  <c:v>0.95</c:v>
                </c:pt>
                <c:pt idx="1675">
                  <c:v>0.95</c:v>
                </c:pt>
                <c:pt idx="1676">
                  <c:v>0.95</c:v>
                </c:pt>
                <c:pt idx="1677">
                  <c:v>0.96</c:v>
                </c:pt>
                <c:pt idx="1678">
                  <c:v>0.99</c:v>
                </c:pt>
                <c:pt idx="1679">
                  <c:v>0.99</c:v>
                </c:pt>
                <c:pt idx="1680">
                  <c:v>0.99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1.01</c:v>
                </c:pt>
                <c:pt idx="1685">
                  <c:v>1.01</c:v>
                </c:pt>
                <c:pt idx="1686">
                  <c:v>1.01</c:v>
                </c:pt>
                <c:pt idx="1687">
                  <c:v>1.05</c:v>
                </c:pt>
                <c:pt idx="1688">
                  <c:v>1.05</c:v>
                </c:pt>
                <c:pt idx="1689">
                  <c:v>1.06</c:v>
                </c:pt>
                <c:pt idx="1690">
                  <c:v>1.07</c:v>
                </c:pt>
                <c:pt idx="1691">
                  <c:v>1.07</c:v>
                </c:pt>
                <c:pt idx="1692">
                  <c:v>1.08</c:v>
                </c:pt>
                <c:pt idx="1693">
                  <c:v>1.0900000000000001</c:v>
                </c:pt>
                <c:pt idx="1694">
                  <c:v>1.1100000000000001</c:v>
                </c:pt>
                <c:pt idx="1695">
                  <c:v>1.1100000000000001</c:v>
                </c:pt>
                <c:pt idx="1696">
                  <c:v>1.1200000000000001</c:v>
                </c:pt>
                <c:pt idx="1697">
                  <c:v>1.1299999999999999</c:v>
                </c:pt>
                <c:pt idx="1698">
                  <c:v>1.1299999999999999</c:v>
                </c:pt>
                <c:pt idx="1699">
                  <c:v>1.1399999999999999</c:v>
                </c:pt>
                <c:pt idx="1700">
                  <c:v>1.1499999999999999</c:v>
                </c:pt>
                <c:pt idx="1701">
                  <c:v>1.1599999999999999</c:v>
                </c:pt>
                <c:pt idx="1702">
                  <c:v>1.18</c:v>
                </c:pt>
                <c:pt idx="1703">
                  <c:v>1.19</c:v>
                </c:pt>
                <c:pt idx="1704">
                  <c:v>1.2</c:v>
                </c:pt>
                <c:pt idx="1705">
                  <c:v>1.2</c:v>
                </c:pt>
                <c:pt idx="1706">
                  <c:v>1.2</c:v>
                </c:pt>
                <c:pt idx="1707">
                  <c:v>1.2</c:v>
                </c:pt>
                <c:pt idx="1708">
                  <c:v>1.21</c:v>
                </c:pt>
                <c:pt idx="1709">
                  <c:v>1.21</c:v>
                </c:pt>
                <c:pt idx="1710">
                  <c:v>1.23</c:v>
                </c:pt>
                <c:pt idx="1711">
                  <c:v>1.23</c:v>
                </c:pt>
                <c:pt idx="1712">
                  <c:v>1.25</c:v>
                </c:pt>
                <c:pt idx="1713">
                  <c:v>1.3</c:v>
                </c:pt>
                <c:pt idx="1714">
                  <c:v>1.31</c:v>
                </c:pt>
                <c:pt idx="1715">
                  <c:v>1.33</c:v>
                </c:pt>
                <c:pt idx="1716">
                  <c:v>1.34</c:v>
                </c:pt>
                <c:pt idx="1717">
                  <c:v>1.35</c:v>
                </c:pt>
                <c:pt idx="1718">
                  <c:v>1.36</c:v>
                </c:pt>
                <c:pt idx="1719">
                  <c:v>1.36</c:v>
                </c:pt>
                <c:pt idx="1720">
                  <c:v>1.36</c:v>
                </c:pt>
                <c:pt idx="1721">
                  <c:v>1.37</c:v>
                </c:pt>
                <c:pt idx="1722">
                  <c:v>1.41</c:v>
                </c:pt>
                <c:pt idx="1723">
                  <c:v>1.41</c:v>
                </c:pt>
                <c:pt idx="1724">
                  <c:v>1.41</c:v>
                </c:pt>
                <c:pt idx="1725">
                  <c:v>1.41</c:v>
                </c:pt>
                <c:pt idx="1726">
                  <c:v>1.42</c:v>
                </c:pt>
                <c:pt idx="1727">
                  <c:v>1.42</c:v>
                </c:pt>
                <c:pt idx="1728">
                  <c:v>1.42</c:v>
                </c:pt>
                <c:pt idx="1729">
                  <c:v>1.43</c:v>
                </c:pt>
                <c:pt idx="1730">
                  <c:v>1.43</c:v>
                </c:pt>
                <c:pt idx="1731">
                  <c:v>1.44</c:v>
                </c:pt>
                <c:pt idx="1732">
                  <c:v>1.45</c:v>
                </c:pt>
                <c:pt idx="1733">
                  <c:v>1.46</c:v>
                </c:pt>
                <c:pt idx="1734">
                  <c:v>1.48</c:v>
                </c:pt>
                <c:pt idx="1735">
                  <c:v>1.48</c:v>
                </c:pt>
                <c:pt idx="1736">
                  <c:v>1.49</c:v>
                </c:pt>
                <c:pt idx="1737">
                  <c:v>1.52</c:v>
                </c:pt>
                <c:pt idx="1738">
                  <c:v>1.53</c:v>
                </c:pt>
                <c:pt idx="1739">
                  <c:v>1.56</c:v>
                </c:pt>
                <c:pt idx="1740">
                  <c:v>1.58</c:v>
                </c:pt>
                <c:pt idx="1741">
                  <c:v>1.59</c:v>
                </c:pt>
                <c:pt idx="1742">
                  <c:v>1.59</c:v>
                </c:pt>
                <c:pt idx="1743">
                  <c:v>1.62</c:v>
                </c:pt>
                <c:pt idx="1744">
                  <c:v>1.64</c:v>
                </c:pt>
                <c:pt idx="1745">
                  <c:v>1.64</c:v>
                </c:pt>
                <c:pt idx="1746">
                  <c:v>1.65</c:v>
                </c:pt>
                <c:pt idx="1747">
                  <c:v>1.65</c:v>
                </c:pt>
                <c:pt idx="1748">
                  <c:v>1.65</c:v>
                </c:pt>
                <c:pt idx="1749">
                  <c:v>1.66</c:v>
                </c:pt>
                <c:pt idx="1750">
                  <c:v>1.67</c:v>
                </c:pt>
                <c:pt idx="1751">
                  <c:v>1.67</c:v>
                </c:pt>
                <c:pt idx="1752">
                  <c:v>1.7</c:v>
                </c:pt>
                <c:pt idx="1753">
                  <c:v>1.71</c:v>
                </c:pt>
                <c:pt idx="1754">
                  <c:v>1.76</c:v>
                </c:pt>
                <c:pt idx="1755">
                  <c:v>1.77</c:v>
                </c:pt>
                <c:pt idx="1756">
                  <c:v>1.77</c:v>
                </c:pt>
                <c:pt idx="1757">
                  <c:v>1.78</c:v>
                </c:pt>
                <c:pt idx="1758">
                  <c:v>1.79</c:v>
                </c:pt>
                <c:pt idx="1759">
                  <c:v>1.85</c:v>
                </c:pt>
                <c:pt idx="1760">
                  <c:v>1.87</c:v>
                </c:pt>
                <c:pt idx="1761">
                  <c:v>1.9</c:v>
                </c:pt>
                <c:pt idx="1762">
                  <c:v>1.91</c:v>
                </c:pt>
                <c:pt idx="1763">
                  <c:v>1.91</c:v>
                </c:pt>
                <c:pt idx="1764">
                  <c:v>1.94</c:v>
                </c:pt>
                <c:pt idx="1765">
                  <c:v>1.97</c:v>
                </c:pt>
                <c:pt idx="1766">
                  <c:v>2</c:v>
                </c:pt>
                <c:pt idx="1767">
                  <c:v>2.0099999999999998</c:v>
                </c:pt>
                <c:pt idx="1768">
                  <c:v>2.02</c:v>
                </c:pt>
                <c:pt idx="1769">
                  <c:v>2.0699999999999998</c:v>
                </c:pt>
                <c:pt idx="1770">
                  <c:v>2.09</c:v>
                </c:pt>
                <c:pt idx="1771">
                  <c:v>2.09</c:v>
                </c:pt>
                <c:pt idx="1772">
                  <c:v>2.11</c:v>
                </c:pt>
                <c:pt idx="1773">
                  <c:v>2.14</c:v>
                </c:pt>
                <c:pt idx="1774">
                  <c:v>2.16</c:v>
                </c:pt>
                <c:pt idx="1775">
                  <c:v>2.2200000000000002</c:v>
                </c:pt>
                <c:pt idx="1776">
                  <c:v>2.25</c:v>
                </c:pt>
                <c:pt idx="1777">
                  <c:v>2.27</c:v>
                </c:pt>
                <c:pt idx="1778">
                  <c:v>2.31</c:v>
                </c:pt>
                <c:pt idx="1779">
                  <c:v>2.3199999999999998</c:v>
                </c:pt>
                <c:pt idx="1780">
                  <c:v>2.52</c:v>
                </c:pt>
                <c:pt idx="1781">
                  <c:v>2.5299999999999998</c:v>
                </c:pt>
                <c:pt idx="1782">
                  <c:v>2.58</c:v>
                </c:pt>
                <c:pt idx="1783">
                  <c:v>2.63</c:v>
                </c:pt>
                <c:pt idx="1784">
                  <c:v>2.64</c:v>
                </c:pt>
                <c:pt idx="1785">
                  <c:v>2.64</c:v>
                </c:pt>
                <c:pt idx="1786">
                  <c:v>2.66</c:v>
                </c:pt>
                <c:pt idx="1787">
                  <c:v>2.71</c:v>
                </c:pt>
                <c:pt idx="1788">
                  <c:v>2.78</c:v>
                </c:pt>
                <c:pt idx="1789">
                  <c:v>2.82</c:v>
                </c:pt>
                <c:pt idx="1790">
                  <c:v>2.88</c:v>
                </c:pt>
                <c:pt idx="1791">
                  <c:v>2.89</c:v>
                </c:pt>
                <c:pt idx="1792">
                  <c:v>2.89</c:v>
                </c:pt>
                <c:pt idx="1793">
                  <c:v>2.91</c:v>
                </c:pt>
                <c:pt idx="1794">
                  <c:v>2.95</c:v>
                </c:pt>
                <c:pt idx="1795">
                  <c:v>2.95</c:v>
                </c:pt>
                <c:pt idx="1796">
                  <c:v>2.96</c:v>
                </c:pt>
                <c:pt idx="1797">
                  <c:v>2.97</c:v>
                </c:pt>
                <c:pt idx="1798">
                  <c:v>2.99</c:v>
                </c:pt>
                <c:pt idx="1799">
                  <c:v>3.04</c:v>
                </c:pt>
                <c:pt idx="1800">
                  <c:v>3.26</c:v>
                </c:pt>
                <c:pt idx="1801">
                  <c:v>3.27</c:v>
                </c:pt>
                <c:pt idx="1802">
                  <c:v>3.32</c:v>
                </c:pt>
                <c:pt idx="1803">
                  <c:v>3.32</c:v>
                </c:pt>
                <c:pt idx="1804">
                  <c:v>3.41</c:v>
                </c:pt>
                <c:pt idx="1805">
                  <c:v>3.43</c:v>
                </c:pt>
                <c:pt idx="1806">
                  <c:v>3.61</c:v>
                </c:pt>
                <c:pt idx="1807">
                  <c:v>3.63</c:v>
                </c:pt>
                <c:pt idx="1808">
                  <c:v>3.66</c:v>
                </c:pt>
                <c:pt idx="1809">
                  <c:v>3.72</c:v>
                </c:pt>
                <c:pt idx="1810">
                  <c:v>3.78</c:v>
                </c:pt>
                <c:pt idx="1811">
                  <c:v>3.81</c:v>
                </c:pt>
                <c:pt idx="1812">
                  <c:v>3.82</c:v>
                </c:pt>
                <c:pt idx="1813">
                  <c:v>4</c:v>
                </c:pt>
                <c:pt idx="1814">
                  <c:v>4.01</c:v>
                </c:pt>
                <c:pt idx="1815">
                  <c:v>4.07</c:v>
                </c:pt>
                <c:pt idx="1816">
                  <c:v>4.13</c:v>
                </c:pt>
                <c:pt idx="1817">
                  <c:v>4.25</c:v>
                </c:pt>
                <c:pt idx="1818">
                  <c:v>4.2699999999999996</c:v>
                </c:pt>
                <c:pt idx="1819">
                  <c:v>4.33</c:v>
                </c:pt>
                <c:pt idx="1820">
                  <c:v>4.4400000000000004</c:v>
                </c:pt>
                <c:pt idx="1821">
                  <c:v>4.49</c:v>
                </c:pt>
                <c:pt idx="1822">
                  <c:v>4.55</c:v>
                </c:pt>
                <c:pt idx="1823">
                  <c:v>4.71</c:v>
                </c:pt>
                <c:pt idx="1824">
                  <c:v>4.75</c:v>
                </c:pt>
                <c:pt idx="1825">
                  <c:v>4.7699999999999996</c:v>
                </c:pt>
                <c:pt idx="1826">
                  <c:v>4.82</c:v>
                </c:pt>
                <c:pt idx="1827">
                  <c:v>4.97</c:v>
                </c:pt>
                <c:pt idx="1828">
                  <c:v>5.01</c:v>
                </c:pt>
                <c:pt idx="1829">
                  <c:v>5.01</c:v>
                </c:pt>
                <c:pt idx="1830">
                  <c:v>5.1100000000000003</c:v>
                </c:pt>
                <c:pt idx="1831">
                  <c:v>6.14</c:v>
                </c:pt>
                <c:pt idx="1832">
                  <c:v>6.27</c:v>
                </c:pt>
                <c:pt idx="1833">
                  <c:v>6.34</c:v>
                </c:pt>
                <c:pt idx="1834">
                  <c:v>6.87</c:v>
                </c:pt>
                <c:pt idx="1835">
                  <c:v>7.01</c:v>
                </c:pt>
                <c:pt idx="1836">
                  <c:v>7.5</c:v>
                </c:pt>
                <c:pt idx="1837">
                  <c:v>7.59</c:v>
                </c:pt>
                <c:pt idx="1838">
                  <c:v>7.81</c:v>
                </c:pt>
                <c:pt idx="1839">
                  <c:v>8.06</c:v>
                </c:pt>
                <c:pt idx="1840">
                  <c:v>8.39</c:v>
                </c:pt>
                <c:pt idx="1841">
                  <c:v>8.44</c:v>
                </c:pt>
                <c:pt idx="1842">
                  <c:v>8.6999999999999993</c:v>
                </c:pt>
                <c:pt idx="1843">
                  <c:v>9.2200000000000006</c:v>
                </c:pt>
                <c:pt idx="1844">
                  <c:v>9.76</c:v>
                </c:pt>
                <c:pt idx="1845">
                  <c:v>10.44</c:v>
                </c:pt>
                <c:pt idx="1846">
                  <c:v>10.62</c:v>
                </c:pt>
                <c:pt idx="1847">
                  <c:v>10.76</c:v>
                </c:pt>
                <c:pt idx="1848">
                  <c:v>12.34</c:v>
                </c:pt>
                <c:pt idx="1849">
                  <c:v>12.37</c:v>
                </c:pt>
                <c:pt idx="1850">
                  <c:v>13.91</c:v>
                </c:pt>
                <c:pt idx="1851">
                  <c:v>14.49</c:v>
                </c:pt>
                <c:pt idx="1852">
                  <c:v>15.59</c:v>
                </c:pt>
                <c:pt idx="1853">
                  <c:v>15.64</c:v>
                </c:pt>
                <c:pt idx="1854">
                  <c:v>18.8</c:v>
                </c:pt>
                <c:pt idx="1855">
                  <c:v>18.87</c:v>
                </c:pt>
                <c:pt idx="1856">
                  <c:v>18.93</c:v>
                </c:pt>
                <c:pt idx="1857">
                  <c:v>20.41</c:v>
                </c:pt>
                <c:pt idx="1858">
                  <c:v>23.47</c:v>
                </c:pt>
                <c:pt idx="1859">
                  <c:v>23.71</c:v>
                </c:pt>
                <c:pt idx="1860">
                  <c:v>24.69</c:v>
                </c:pt>
                <c:pt idx="1861">
                  <c:v>28.79</c:v>
                </c:pt>
                <c:pt idx="1862">
                  <c:v>30.51</c:v>
                </c:pt>
                <c:pt idx="1863">
                  <c:v>30.64</c:v>
                </c:pt>
                <c:pt idx="1864">
                  <c:v>36.159999999999997</c:v>
                </c:pt>
                <c:pt idx="1865">
                  <c:v>37.18</c:v>
                </c:pt>
                <c:pt idx="1866">
                  <c:v>45.63</c:v>
                </c:pt>
                <c:pt idx="1867">
                  <c:v>46.32</c:v>
                </c:pt>
                <c:pt idx="1868">
                  <c:v>46.52</c:v>
                </c:pt>
                <c:pt idx="1869">
                  <c:v>54.14</c:v>
                </c:pt>
                <c:pt idx="1870">
                  <c:v>60</c:v>
                </c:pt>
              </c:numCache>
            </c:numRef>
          </c:xVal>
          <c:yVal>
            <c:numRef>
              <c:f>Sheet1!$B$2:$B$1872</c:f>
              <c:numCache>
                <c:formatCode>General</c:formatCode>
                <c:ptCount val="187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482">
                  <c:v>0.17</c:v>
                </c:pt>
                <c:pt idx="483">
                  <c:v>0.34</c:v>
                </c:pt>
                <c:pt idx="484">
                  <c:v>0.51</c:v>
                </c:pt>
                <c:pt idx="485">
                  <c:v>0.68</c:v>
                </c:pt>
                <c:pt idx="486">
                  <c:v>0.85</c:v>
                </c:pt>
                <c:pt idx="487">
                  <c:v>1.02</c:v>
                </c:pt>
                <c:pt idx="488">
                  <c:v>1.19</c:v>
                </c:pt>
                <c:pt idx="489">
                  <c:v>1.36</c:v>
                </c:pt>
                <c:pt idx="490">
                  <c:v>1.53</c:v>
                </c:pt>
                <c:pt idx="491">
                  <c:v>1.7</c:v>
                </c:pt>
                <c:pt idx="492">
                  <c:v>1.87</c:v>
                </c:pt>
                <c:pt idx="493">
                  <c:v>2.04</c:v>
                </c:pt>
                <c:pt idx="494">
                  <c:v>2.21</c:v>
                </c:pt>
                <c:pt idx="495">
                  <c:v>2.38</c:v>
                </c:pt>
                <c:pt idx="496">
                  <c:v>2.5499999999999998</c:v>
                </c:pt>
                <c:pt idx="497">
                  <c:v>2.72</c:v>
                </c:pt>
                <c:pt idx="498">
                  <c:v>2.89</c:v>
                </c:pt>
                <c:pt idx="499">
                  <c:v>3.06</c:v>
                </c:pt>
                <c:pt idx="500">
                  <c:v>3.23</c:v>
                </c:pt>
                <c:pt idx="501">
                  <c:v>3.4</c:v>
                </c:pt>
                <c:pt idx="502">
                  <c:v>3.57</c:v>
                </c:pt>
                <c:pt idx="503">
                  <c:v>3.74</c:v>
                </c:pt>
                <c:pt idx="504">
                  <c:v>3.9</c:v>
                </c:pt>
                <c:pt idx="505">
                  <c:v>4.07</c:v>
                </c:pt>
                <c:pt idx="506">
                  <c:v>4.24</c:v>
                </c:pt>
                <c:pt idx="507">
                  <c:v>4.41</c:v>
                </c:pt>
                <c:pt idx="508">
                  <c:v>4.58</c:v>
                </c:pt>
                <c:pt idx="509">
                  <c:v>4.75</c:v>
                </c:pt>
                <c:pt idx="510">
                  <c:v>4.92</c:v>
                </c:pt>
                <c:pt idx="511">
                  <c:v>5.09</c:v>
                </c:pt>
                <c:pt idx="512">
                  <c:v>5.26</c:v>
                </c:pt>
                <c:pt idx="513">
                  <c:v>5.43</c:v>
                </c:pt>
                <c:pt idx="514">
                  <c:v>5.6</c:v>
                </c:pt>
                <c:pt idx="515">
                  <c:v>5.77</c:v>
                </c:pt>
                <c:pt idx="516">
                  <c:v>5.94</c:v>
                </c:pt>
                <c:pt idx="517">
                  <c:v>6.11</c:v>
                </c:pt>
                <c:pt idx="518">
                  <c:v>6.28</c:v>
                </c:pt>
                <c:pt idx="519">
                  <c:v>6.45</c:v>
                </c:pt>
                <c:pt idx="520">
                  <c:v>6.62</c:v>
                </c:pt>
                <c:pt idx="521">
                  <c:v>6.79</c:v>
                </c:pt>
                <c:pt idx="522">
                  <c:v>6.96</c:v>
                </c:pt>
                <c:pt idx="523">
                  <c:v>7.13</c:v>
                </c:pt>
                <c:pt idx="524">
                  <c:v>7.3</c:v>
                </c:pt>
                <c:pt idx="525">
                  <c:v>7.47</c:v>
                </c:pt>
                <c:pt idx="526">
                  <c:v>7.64</c:v>
                </c:pt>
                <c:pt idx="527">
                  <c:v>7.81</c:v>
                </c:pt>
                <c:pt idx="528">
                  <c:v>7.98</c:v>
                </c:pt>
                <c:pt idx="529">
                  <c:v>8.15</c:v>
                </c:pt>
                <c:pt idx="530">
                  <c:v>8.32</c:v>
                </c:pt>
                <c:pt idx="531">
                  <c:v>8.49</c:v>
                </c:pt>
                <c:pt idx="532">
                  <c:v>8.66</c:v>
                </c:pt>
                <c:pt idx="533">
                  <c:v>8.83</c:v>
                </c:pt>
                <c:pt idx="534">
                  <c:v>9</c:v>
                </c:pt>
                <c:pt idx="535">
                  <c:v>9.17</c:v>
                </c:pt>
                <c:pt idx="536">
                  <c:v>9.34</c:v>
                </c:pt>
                <c:pt idx="537">
                  <c:v>9.51</c:v>
                </c:pt>
                <c:pt idx="538">
                  <c:v>9.68</c:v>
                </c:pt>
                <c:pt idx="539">
                  <c:v>9.85</c:v>
                </c:pt>
                <c:pt idx="540">
                  <c:v>10.02</c:v>
                </c:pt>
                <c:pt idx="541">
                  <c:v>10.19</c:v>
                </c:pt>
                <c:pt idx="542">
                  <c:v>10.36</c:v>
                </c:pt>
                <c:pt idx="543">
                  <c:v>10.53</c:v>
                </c:pt>
                <c:pt idx="544">
                  <c:v>10.7</c:v>
                </c:pt>
                <c:pt idx="545">
                  <c:v>10.87</c:v>
                </c:pt>
                <c:pt idx="546">
                  <c:v>11.04</c:v>
                </c:pt>
                <c:pt idx="547">
                  <c:v>11.21</c:v>
                </c:pt>
                <c:pt idx="548">
                  <c:v>11.38</c:v>
                </c:pt>
                <c:pt idx="549">
                  <c:v>11.54</c:v>
                </c:pt>
                <c:pt idx="550">
                  <c:v>11.71</c:v>
                </c:pt>
                <c:pt idx="551">
                  <c:v>11.88</c:v>
                </c:pt>
                <c:pt idx="552">
                  <c:v>12.05</c:v>
                </c:pt>
                <c:pt idx="553">
                  <c:v>12.22</c:v>
                </c:pt>
                <c:pt idx="554">
                  <c:v>12.39</c:v>
                </c:pt>
                <c:pt idx="555">
                  <c:v>12.56</c:v>
                </c:pt>
                <c:pt idx="556">
                  <c:v>12.73</c:v>
                </c:pt>
                <c:pt idx="557">
                  <c:v>12.9</c:v>
                </c:pt>
                <c:pt idx="558">
                  <c:v>13.07</c:v>
                </c:pt>
                <c:pt idx="559">
                  <c:v>13.24</c:v>
                </c:pt>
                <c:pt idx="560">
                  <c:v>13.41</c:v>
                </c:pt>
                <c:pt idx="561">
                  <c:v>13.58</c:v>
                </c:pt>
                <c:pt idx="562">
                  <c:v>13.75</c:v>
                </c:pt>
                <c:pt idx="563">
                  <c:v>13.92</c:v>
                </c:pt>
                <c:pt idx="564">
                  <c:v>14.09</c:v>
                </c:pt>
                <c:pt idx="565">
                  <c:v>14.26</c:v>
                </c:pt>
                <c:pt idx="566">
                  <c:v>14.43</c:v>
                </c:pt>
                <c:pt idx="567">
                  <c:v>14.6</c:v>
                </c:pt>
                <c:pt idx="568">
                  <c:v>14.77</c:v>
                </c:pt>
                <c:pt idx="569">
                  <c:v>14.94</c:v>
                </c:pt>
                <c:pt idx="570">
                  <c:v>15.11</c:v>
                </c:pt>
                <c:pt idx="571">
                  <c:v>15.28</c:v>
                </c:pt>
                <c:pt idx="572">
                  <c:v>15.45</c:v>
                </c:pt>
                <c:pt idx="573">
                  <c:v>15.62</c:v>
                </c:pt>
                <c:pt idx="574">
                  <c:v>15.79</c:v>
                </c:pt>
                <c:pt idx="575">
                  <c:v>15.96</c:v>
                </c:pt>
                <c:pt idx="576">
                  <c:v>16.13</c:v>
                </c:pt>
                <c:pt idx="577">
                  <c:v>16.3</c:v>
                </c:pt>
                <c:pt idx="578">
                  <c:v>16.47</c:v>
                </c:pt>
                <c:pt idx="579">
                  <c:v>16.64</c:v>
                </c:pt>
                <c:pt idx="580">
                  <c:v>16.809999999999999</c:v>
                </c:pt>
                <c:pt idx="581">
                  <c:v>16.98</c:v>
                </c:pt>
                <c:pt idx="582">
                  <c:v>17.149999999999999</c:v>
                </c:pt>
                <c:pt idx="583">
                  <c:v>17.32</c:v>
                </c:pt>
                <c:pt idx="584">
                  <c:v>17.489999999999998</c:v>
                </c:pt>
                <c:pt idx="585">
                  <c:v>17.66</c:v>
                </c:pt>
                <c:pt idx="586">
                  <c:v>17.829999999999998</c:v>
                </c:pt>
                <c:pt idx="587">
                  <c:v>18</c:v>
                </c:pt>
                <c:pt idx="588">
                  <c:v>18.170000000000002</c:v>
                </c:pt>
                <c:pt idx="589">
                  <c:v>18.34</c:v>
                </c:pt>
                <c:pt idx="590">
                  <c:v>18.510000000000002</c:v>
                </c:pt>
                <c:pt idx="591">
                  <c:v>18.68</c:v>
                </c:pt>
                <c:pt idx="592">
                  <c:v>18.850000000000001</c:v>
                </c:pt>
                <c:pt idx="593">
                  <c:v>19.02</c:v>
                </c:pt>
                <c:pt idx="594">
                  <c:v>19.190000000000001</c:v>
                </c:pt>
                <c:pt idx="595">
                  <c:v>19.350000000000001</c:v>
                </c:pt>
                <c:pt idx="596">
                  <c:v>19.52</c:v>
                </c:pt>
                <c:pt idx="597">
                  <c:v>19.690000000000001</c:v>
                </c:pt>
                <c:pt idx="598">
                  <c:v>19.86</c:v>
                </c:pt>
                <c:pt idx="599">
                  <c:v>20.03</c:v>
                </c:pt>
                <c:pt idx="600">
                  <c:v>20.2</c:v>
                </c:pt>
                <c:pt idx="601">
                  <c:v>20.37</c:v>
                </c:pt>
                <c:pt idx="602">
                  <c:v>20.54</c:v>
                </c:pt>
                <c:pt idx="603">
                  <c:v>20.71</c:v>
                </c:pt>
                <c:pt idx="604">
                  <c:v>20.88</c:v>
                </c:pt>
                <c:pt idx="605">
                  <c:v>21.05</c:v>
                </c:pt>
                <c:pt idx="606">
                  <c:v>21.22</c:v>
                </c:pt>
                <c:pt idx="607">
                  <c:v>21.39</c:v>
                </c:pt>
                <c:pt idx="608">
                  <c:v>21.56</c:v>
                </c:pt>
                <c:pt idx="609">
                  <c:v>21.73</c:v>
                </c:pt>
                <c:pt idx="610">
                  <c:v>21.9</c:v>
                </c:pt>
                <c:pt idx="611">
                  <c:v>22.07</c:v>
                </c:pt>
                <c:pt idx="612">
                  <c:v>22.24</c:v>
                </c:pt>
                <c:pt idx="613">
                  <c:v>22.41</c:v>
                </c:pt>
                <c:pt idx="614">
                  <c:v>22.58</c:v>
                </c:pt>
                <c:pt idx="615">
                  <c:v>22.75</c:v>
                </c:pt>
                <c:pt idx="616">
                  <c:v>22.92</c:v>
                </c:pt>
                <c:pt idx="617">
                  <c:v>23.09</c:v>
                </c:pt>
                <c:pt idx="618">
                  <c:v>23.26</c:v>
                </c:pt>
                <c:pt idx="619">
                  <c:v>23.43</c:v>
                </c:pt>
                <c:pt idx="620">
                  <c:v>23.6</c:v>
                </c:pt>
                <c:pt idx="621">
                  <c:v>23.77</c:v>
                </c:pt>
                <c:pt idx="622">
                  <c:v>23.94</c:v>
                </c:pt>
                <c:pt idx="623">
                  <c:v>24.11</c:v>
                </c:pt>
                <c:pt idx="624">
                  <c:v>24.28</c:v>
                </c:pt>
                <c:pt idx="625">
                  <c:v>24.45</c:v>
                </c:pt>
                <c:pt idx="626">
                  <c:v>24.62</c:v>
                </c:pt>
                <c:pt idx="627">
                  <c:v>24.79</c:v>
                </c:pt>
                <c:pt idx="628">
                  <c:v>24.96</c:v>
                </c:pt>
                <c:pt idx="629">
                  <c:v>25.13</c:v>
                </c:pt>
                <c:pt idx="630">
                  <c:v>25.3</c:v>
                </c:pt>
                <c:pt idx="631">
                  <c:v>25.47</c:v>
                </c:pt>
                <c:pt idx="632">
                  <c:v>25.64</c:v>
                </c:pt>
                <c:pt idx="633">
                  <c:v>25.81</c:v>
                </c:pt>
                <c:pt idx="634">
                  <c:v>25.98</c:v>
                </c:pt>
                <c:pt idx="635">
                  <c:v>26.15</c:v>
                </c:pt>
                <c:pt idx="636">
                  <c:v>26.32</c:v>
                </c:pt>
                <c:pt idx="637">
                  <c:v>26.49</c:v>
                </c:pt>
                <c:pt idx="638">
                  <c:v>26.66</c:v>
                </c:pt>
                <c:pt idx="639">
                  <c:v>26.83</c:v>
                </c:pt>
                <c:pt idx="640">
                  <c:v>26.99</c:v>
                </c:pt>
                <c:pt idx="641">
                  <c:v>27.16</c:v>
                </c:pt>
                <c:pt idx="642">
                  <c:v>27.33</c:v>
                </c:pt>
                <c:pt idx="643">
                  <c:v>27.5</c:v>
                </c:pt>
                <c:pt idx="644">
                  <c:v>27.67</c:v>
                </c:pt>
                <c:pt idx="645">
                  <c:v>27.84</c:v>
                </c:pt>
                <c:pt idx="646">
                  <c:v>28.01</c:v>
                </c:pt>
                <c:pt idx="647">
                  <c:v>28.18</c:v>
                </c:pt>
                <c:pt idx="648">
                  <c:v>28.35</c:v>
                </c:pt>
                <c:pt idx="649">
                  <c:v>28.52</c:v>
                </c:pt>
                <c:pt idx="650">
                  <c:v>28.69</c:v>
                </c:pt>
                <c:pt idx="651">
                  <c:v>28.86</c:v>
                </c:pt>
                <c:pt idx="652">
                  <c:v>29.03</c:v>
                </c:pt>
                <c:pt idx="653">
                  <c:v>29.2</c:v>
                </c:pt>
                <c:pt idx="654">
                  <c:v>29.37</c:v>
                </c:pt>
                <c:pt idx="655">
                  <c:v>29.54</c:v>
                </c:pt>
                <c:pt idx="656">
                  <c:v>29.71</c:v>
                </c:pt>
                <c:pt idx="657">
                  <c:v>29.88</c:v>
                </c:pt>
                <c:pt idx="658">
                  <c:v>30.05</c:v>
                </c:pt>
                <c:pt idx="659">
                  <c:v>30.22</c:v>
                </c:pt>
                <c:pt idx="660">
                  <c:v>30.39</c:v>
                </c:pt>
                <c:pt idx="661">
                  <c:v>30.56</c:v>
                </c:pt>
                <c:pt idx="662">
                  <c:v>30.73</c:v>
                </c:pt>
                <c:pt idx="663">
                  <c:v>30.9</c:v>
                </c:pt>
                <c:pt idx="664">
                  <c:v>31.07</c:v>
                </c:pt>
                <c:pt idx="665">
                  <c:v>31.24</c:v>
                </c:pt>
                <c:pt idx="666">
                  <c:v>31.41</c:v>
                </c:pt>
                <c:pt idx="667">
                  <c:v>31.58</c:v>
                </c:pt>
                <c:pt idx="668">
                  <c:v>31.75</c:v>
                </c:pt>
                <c:pt idx="669">
                  <c:v>31.92</c:v>
                </c:pt>
                <c:pt idx="670">
                  <c:v>32.090000000000003</c:v>
                </c:pt>
                <c:pt idx="671">
                  <c:v>32.26</c:v>
                </c:pt>
                <c:pt idx="672">
                  <c:v>32.43</c:v>
                </c:pt>
                <c:pt idx="673">
                  <c:v>32.6</c:v>
                </c:pt>
                <c:pt idx="674">
                  <c:v>32.770000000000003</c:v>
                </c:pt>
                <c:pt idx="675">
                  <c:v>32.94</c:v>
                </c:pt>
                <c:pt idx="676">
                  <c:v>33.11</c:v>
                </c:pt>
                <c:pt idx="677">
                  <c:v>33.28</c:v>
                </c:pt>
                <c:pt idx="678">
                  <c:v>33.450000000000003</c:v>
                </c:pt>
                <c:pt idx="679">
                  <c:v>33.619999999999997</c:v>
                </c:pt>
                <c:pt idx="680">
                  <c:v>33.79</c:v>
                </c:pt>
                <c:pt idx="681">
                  <c:v>33.96</c:v>
                </c:pt>
                <c:pt idx="682">
                  <c:v>34.130000000000003</c:v>
                </c:pt>
                <c:pt idx="683">
                  <c:v>34.299999999999997</c:v>
                </c:pt>
                <c:pt idx="684">
                  <c:v>34.47</c:v>
                </c:pt>
                <c:pt idx="685">
                  <c:v>34.630000000000003</c:v>
                </c:pt>
                <c:pt idx="686">
                  <c:v>34.799999999999997</c:v>
                </c:pt>
                <c:pt idx="687">
                  <c:v>34.97</c:v>
                </c:pt>
                <c:pt idx="688">
                  <c:v>35.14</c:v>
                </c:pt>
                <c:pt idx="689">
                  <c:v>35.31</c:v>
                </c:pt>
                <c:pt idx="690">
                  <c:v>35.479999999999997</c:v>
                </c:pt>
                <c:pt idx="691">
                  <c:v>35.65</c:v>
                </c:pt>
                <c:pt idx="692">
                  <c:v>35.82</c:v>
                </c:pt>
                <c:pt idx="693">
                  <c:v>35.99</c:v>
                </c:pt>
                <c:pt idx="694">
                  <c:v>36.159999999999997</c:v>
                </c:pt>
                <c:pt idx="695">
                  <c:v>36.33</c:v>
                </c:pt>
                <c:pt idx="696">
                  <c:v>36.5</c:v>
                </c:pt>
                <c:pt idx="697">
                  <c:v>36.67</c:v>
                </c:pt>
                <c:pt idx="698">
                  <c:v>36.840000000000003</c:v>
                </c:pt>
                <c:pt idx="699">
                  <c:v>37.01</c:v>
                </c:pt>
                <c:pt idx="700">
                  <c:v>37.18</c:v>
                </c:pt>
                <c:pt idx="701">
                  <c:v>37.35</c:v>
                </c:pt>
                <c:pt idx="702">
                  <c:v>37.520000000000003</c:v>
                </c:pt>
                <c:pt idx="703">
                  <c:v>37.69</c:v>
                </c:pt>
                <c:pt idx="704">
                  <c:v>37.86</c:v>
                </c:pt>
                <c:pt idx="705">
                  <c:v>38.03</c:v>
                </c:pt>
                <c:pt idx="706">
                  <c:v>38.200000000000003</c:v>
                </c:pt>
                <c:pt idx="707">
                  <c:v>38.369999999999997</c:v>
                </c:pt>
                <c:pt idx="708">
                  <c:v>38.54</c:v>
                </c:pt>
                <c:pt idx="709">
                  <c:v>38.71</c:v>
                </c:pt>
                <c:pt idx="710">
                  <c:v>38.880000000000003</c:v>
                </c:pt>
                <c:pt idx="711">
                  <c:v>39.049999999999997</c:v>
                </c:pt>
                <c:pt idx="712">
                  <c:v>39.22</c:v>
                </c:pt>
                <c:pt idx="713">
                  <c:v>39.39</c:v>
                </c:pt>
                <c:pt idx="714">
                  <c:v>39.56</c:v>
                </c:pt>
                <c:pt idx="715">
                  <c:v>39.729999999999997</c:v>
                </c:pt>
                <c:pt idx="716">
                  <c:v>39.9</c:v>
                </c:pt>
                <c:pt idx="717">
                  <c:v>40.07</c:v>
                </c:pt>
                <c:pt idx="718">
                  <c:v>40.24</c:v>
                </c:pt>
                <c:pt idx="719">
                  <c:v>40.409999999999997</c:v>
                </c:pt>
                <c:pt idx="720">
                  <c:v>40.58</c:v>
                </c:pt>
                <c:pt idx="721">
                  <c:v>40.75</c:v>
                </c:pt>
                <c:pt idx="722">
                  <c:v>40.92</c:v>
                </c:pt>
                <c:pt idx="723">
                  <c:v>41.09</c:v>
                </c:pt>
                <c:pt idx="724">
                  <c:v>41.26</c:v>
                </c:pt>
                <c:pt idx="725">
                  <c:v>41.43</c:v>
                </c:pt>
                <c:pt idx="726">
                  <c:v>41.6</c:v>
                </c:pt>
                <c:pt idx="727">
                  <c:v>41.77</c:v>
                </c:pt>
                <c:pt idx="728">
                  <c:v>41.94</c:v>
                </c:pt>
                <c:pt idx="729">
                  <c:v>42.11</c:v>
                </c:pt>
                <c:pt idx="730">
                  <c:v>42.28</c:v>
                </c:pt>
                <c:pt idx="731">
                  <c:v>42.44</c:v>
                </c:pt>
                <c:pt idx="732">
                  <c:v>42.61</c:v>
                </c:pt>
                <c:pt idx="733">
                  <c:v>42.78</c:v>
                </c:pt>
                <c:pt idx="734">
                  <c:v>42.95</c:v>
                </c:pt>
                <c:pt idx="735">
                  <c:v>43.12</c:v>
                </c:pt>
                <c:pt idx="736">
                  <c:v>43.29</c:v>
                </c:pt>
                <c:pt idx="737">
                  <c:v>43.46</c:v>
                </c:pt>
                <c:pt idx="738">
                  <c:v>43.63</c:v>
                </c:pt>
                <c:pt idx="739">
                  <c:v>43.8</c:v>
                </c:pt>
                <c:pt idx="740">
                  <c:v>43.97</c:v>
                </c:pt>
                <c:pt idx="741">
                  <c:v>44.14</c:v>
                </c:pt>
                <c:pt idx="742">
                  <c:v>44.31</c:v>
                </c:pt>
                <c:pt idx="743">
                  <c:v>44.48</c:v>
                </c:pt>
                <c:pt idx="744">
                  <c:v>44.65</c:v>
                </c:pt>
                <c:pt idx="745">
                  <c:v>44.82</c:v>
                </c:pt>
                <c:pt idx="746">
                  <c:v>44.99</c:v>
                </c:pt>
                <c:pt idx="747">
                  <c:v>45.16</c:v>
                </c:pt>
                <c:pt idx="748">
                  <c:v>45.33</c:v>
                </c:pt>
                <c:pt idx="749">
                  <c:v>45.5</c:v>
                </c:pt>
                <c:pt idx="750">
                  <c:v>45.67</c:v>
                </c:pt>
                <c:pt idx="751">
                  <c:v>45.84</c:v>
                </c:pt>
                <c:pt idx="752">
                  <c:v>46.01</c:v>
                </c:pt>
                <c:pt idx="753">
                  <c:v>46.18</c:v>
                </c:pt>
                <c:pt idx="754">
                  <c:v>46.35</c:v>
                </c:pt>
                <c:pt idx="755">
                  <c:v>46.52</c:v>
                </c:pt>
                <c:pt idx="756">
                  <c:v>46.69</c:v>
                </c:pt>
                <c:pt idx="757">
                  <c:v>46.86</c:v>
                </c:pt>
                <c:pt idx="758">
                  <c:v>47.03</c:v>
                </c:pt>
                <c:pt idx="759">
                  <c:v>47.2</c:v>
                </c:pt>
                <c:pt idx="760">
                  <c:v>47.37</c:v>
                </c:pt>
                <c:pt idx="761">
                  <c:v>47.54</c:v>
                </c:pt>
                <c:pt idx="762">
                  <c:v>47.71</c:v>
                </c:pt>
                <c:pt idx="763">
                  <c:v>47.88</c:v>
                </c:pt>
                <c:pt idx="764">
                  <c:v>48.05</c:v>
                </c:pt>
                <c:pt idx="765">
                  <c:v>48.22</c:v>
                </c:pt>
                <c:pt idx="766">
                  <c:v>48.39</c:v>
                </c:pt>
                <c:pt idx="767">
                  <c:v>48.56</c:v>
                </c:pt>
                <c:pt idx="768">
                  <c:v>48.73</c:v>
                </c:pt>
                <c:pt idx="769">
                  <c:v>48.9</c:v>
                </c:pt>
                <c:pt idx="770">
                  <c:v>49.07</c:v>
                </c:pt>
                <c:pt idx="771">
                  <c:v>49.24</c:v>
                </c:pt>
                <c:pt idx="772">
                  <c:v>49.41</c:v>
                </c:pt>
                <c:pt idx="773">
                  <c:v>49.58</c:v>
                </c:pt>
                <c:pt idx="774">
                  <c:v>49.75</c:v>
                </c:pt>
                <c:pt idx="775">
                  <c:v>49.92</c:v>
                </c:pt>
                <c:pt idx="776">
                  <c:v>50.08</c:v>
                </c:pt>
                <c:pt idx="777">
                  <c:v>50.25</c:v>
                </c:pt>
                <c:pt idx="778">
                  <c:v>50.42</c:v>
                </c:pt>
                <c:pt idx="779">
                  <c:v>50.59</c:v>
                </c:pt>
                <c:pt idx="780">
                  <c:v>50.76</c:v>
                </c:pt>
                <c:pt idx="781">
                  <c:v>50.93</c:v>
                </c:pt>
                <c:pt idx="782">
                  <c:v>51.1</c:v>
                </c:pt>
                <c:pt idx="783">
                  <c:v>51.27</c:v>
                </c:pt>
                <c:pt idx="784">
                  <c:v>51.44</c:v>
                </c:pt>
                <c:pt idx="785">
                  <c:v>51.61</c:v>
                </c:pt>
                <c:pt idx="786">
                  <c:v>51.78</c:v>
                </c:pt>
                <c:pt idx="787">
                  <c:v>51.95</c:v>
                </c:pt>
                <c:pt idx="788">
                  <c:v>52.12</c:v>
                </c:pt>
                <c:pt idx="789">
                  <c:v>52.29</c:v>
                </c:pt>
                <c:pt idx="790">
                  <c:v>52.46</c:v>
                </c:pt>
                <c:pt idx="791">
                  <c:v>52.63</c:v>
                </c:pt>
                <c:pt idx="792">
                  <c:v>52.8</c:v>
                </c:pt>
                <c:pt idx="793">
                  <c:v>52.97</c:v>
                </c:pt>
                <c:pt idx="794">
                  <c:v>53.14</c:v>
                </c:pt>
                <c:pt idx="795">
                  <c:v>53.31</c:v>
                </c:pt>
                <c:pt idx="796">
                  <c:v>53.48</c:v>
                </c:pt>
                <c:pt idx="797">
                  <c:v>53.65</c:v>
                </c:pt>
                <c:pt idx="798">
                  <c:v>53.82</c:v>
                </c:pt>
                <c:pt idx="799">
                  <c:v>53.99</c:v>
                </c:pt>
                <c:pt idx="800">
                  <c:v>54.16</c:v>
                </c:pt>
                <c:pt idx="801">
                  <c:v>54.33</c:v>
                </c:pt>
                <c:pt idx="802">
                  <c:v>54.5</c:v>
                </c:pt>
                <c:pt idx="803">
                  <c:v>54.67</c:v>
                </c:pt>
                <c:pt idx="804">
                  <c:v>54.84</c:v>
                </c:pt>
                <c:pt idx="805">
                  <c:v>55.01</c:v>
                </c:pt>
                <c:pt idx="806">
                  <c:v>55.18</c:v>
                </c:pt>
                <c:pt idx="807">
                  <c:v>55.35</c:v>
                </c:pt>
                <c:pt idx="808">
                  <c:v>55.52</c:v>
                </c:pt>
                <c:pt idx="809">
                  <c:v>55.69</c:v>
                </c:pt>
                <c:pt idx="810">
                  <c:v>55.86</c:v>
                </c:pt>
                <c:pt idx="811">
                  <c:v>56.03</c:v>
                </c:pt>
                <c:pt idx="812">
                  <c:v>56.2</c:v>
                </c:pt>
                <c:pt idx="813">
                  <c:v>56.37</c:v>
                </c:pt>
                <c:pt idx="814">
                  <c:v>56.54</c:v>
                </c:pt>
                <c:pt idx="815">
                  <c:v>56.71</c:v>
                </c:pt>
                <c:pt idx="816">
                  <c:v>56.88</c:v>
                </c:pt>
                <c:pt idx="817">
                  <c:v>57.05</c:v>
                </c:pt>
                <c:pt idx="818">
                  <c:v>57.22</c:v>
                </c:pt>
                <c:pt idx="819">
                  <c:v>57.39</c:v>
                </c:pt>
                <c:pt idx="820">
                  <c:v>57.56</c:v>
                </c:pt>
                <c:pt idx="821">
                  <c:v>57.72</c:v>
                </c:pt>
                <c:pt idx="822">
                  <c:v>57.89</c:v>
                </c:pt>
                <c:pt idx="823">
                  <c:v>58.06</c:v>
                </c:pt>
                <c:pt idx="824">
                  <c:v>58.23</c:v>
                </c:pt>
                <c:pt idx="825">
                  <c:v>58.4</c:v>
                </c:pt>
                <c:pt idx="826">
                  <c:v>58.57</c:v>
                </c:pt>
                <c:pt idx="827">
                  <c:v>58.74</c:v>
                </c:pt>
                <c:pt idx="828">
                  <c:v>58.91</c:v>
                </c:pt>
                <c:pt idx="829">
                  <c:v>59.08</c:v>
                </c:pt>
                <c:pt idx="830">
                  <c:v>59.25</c:v>
                </c:pt>
                <c:pt idx="831">
                  <c:v>59.42</c:v>
                </c:pt>
                <c:pt idx="832">
                  <c:v>59.59</c:v>
                </c:pt>
                <c:pt idx="833">
                  <c:v>59.76</c:v>
                </c:pt>
                <c:pt idx="834">
                  <c:v>59.93</c:v>
                </c:pt>
                <c:pt idx="835">
                  <c:v>60.1</c:v>
                </c:pt>
                <c:pt idx="836">
                  <c:v>60.27</c:v>
                </c:pt>
                <c:pt idx="837">
                  <c:v>60.44</c:v>
                </c:pt>
                <c:pt idx="838">
                  <c:v>60.61</c:v>
                </c:pt>
                <c:pt idx="839">
                  <c:v>60.78</c:v>
                </c:pt>
                <c:pt idx="840">
                  <c:v>60.95</c:v>
                </c:pt>
                <c:pt idx="841">
                  <c:v>61.12</c:v>
                </c:pt>
                <c:pt idx="842">
                  <c:v>61.29</c:v>
                </c:pt>
                <c:pt idx="843">
                  <c:v>61.46</c:v>
                </c:pt>
                <c:pt idx="844">
                  <c:v>61.63</c:v>
                </c:pt>
                <c:pt idx="845">
                  <c:v>61.8</c:v>
                </c:pt>
                <c:pt idx="846">
                  <c:v>61.97</c:v>
                </c:pt>
                <c:pt idx="847">
                  <c:v>62.14</c:v>
                </c:pt>
                <c:pt idx="848">
                  <c:v>62.31</c:v>
                </c:pt>
                <c:pt idx="849">
                  <c:v>62.48</c:v>
                </c:pt>
                <c:pt idx="850">
                  <c:v>62.65</c:v>
                </c:pt>
                <c:pt idx="851">
                  <c:v>62.82</c:v>
                </c:pt>
                <c:pt idx="852">
                  <c:v>62.99</c:v>
                </c:pt>
                <c:pt idx="853">
                  <c:v>62.99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EC-5446-99B7-1E1E841930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Sheet1!$A$2:$A$1872</c:f>
              <c:numCache>
                <c:formatCode>General</c:formatCode>
                <c:ptCount val="1871"/>
                <c:pt idx="0">
                  <c:v>0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0.14000000000000001</c:v>
                </c:pt>
                <c:pt idx="32">
                  <c:v>0.14000000000000001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0.16</c:v>
                </c:pt>
                <c:pt idx="47">
                  <c:v>0.16</c:v>
                </c:pt>
                <c:pt idx="48">
                  <c:v>0.16</c:v>
                </c:pt>
                <c:pt idx="49">
                  <c:v>0.16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0.16</c:v>
                </c:pt>
                <c:pt idx="54">
                  <c:v>0.17</c:v>
                </c:pt>
                <c:pt idx="55">
                  <c:v>0.17</c:v>
                </c:pt>
                <c:pt idx="56">
                  <c:v>0.17</c:v>
                </c:pt>
                <c:pt idx="57">
                  <c:v>0.17</c:v>
                </c:pt>
                <c:pt idx="58">
                  <c:v>0.17</c:v>
                </c:pt>
                <c:pt idx="59">
                  <c:v>0.17</c:v>
                </c:pt>
                <c:pt idx="60">
                  <c:v>0.17</c:v>
                </c:pt>
                <c:pt idx="61">
                  <c:v>0.17</c:v>
                </c:pt>
                <c:pt idx="62">
                  <c:v>0.18</c:v>
                </c:pt>
                <c:pt idx="63">
                  <c:v>0.18</c:v>
                </c:pt>
                <c:pt idx="64">
                  <c:v>0.18</c:v>
                </c:pt>
                <c:pt idx="65">
                  <c:v>0.18</c:v>
                </c:pt>
                <c:pt idx="66">
                  <c:v>0.18</c:v>
                </c:pt>
                <c:pt idx="67">
                  <c:v>0.18</c:v>
                </c:pt>
                <c:pt idx="68">
                  <c:v>0.18</c:v>
                </c:pt>
                <c:pt idx="69">
                  <c:v>0.18</c:v>
                </c:pt>
                <c:pt idx="70">
                  <c:v>0.18</c:v>
                </c:pt>
                <c:pt idx="71">
                  <c:v>0.19</c:v>
                </c:pt>
                <c:pt idx="72">
                  <c:v>0.19</c:v>
                </c:pt>
                <c:pt idx="73">
                  <c:v>0.19</c:v>
                </c:pt>
                <c:pt idx="74">
                  <c:v>0.19</c:v>
                </c:pt>
                <c:pt idx="75">
                  <c:v>0.19</c:v>
                </c:pt>
                <c:pt idx="76">
                  <c:v>0.19</c:v>
                </c:pt>
                <c:pt idx="77">
                  <c:v>0.19</c:v>
                </c:pt>
                <c:pt idx="78">
                  <c:v>0.19</c:v>
                </c:pt>
                <c:pt idx="79">
                  <c:v>0.19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0.21</c:v>
                </c:pt>
                <c:pt idx="87">
                  <c:v>0.21</c:v>
                </c:pt>
                <c:pt idx="88">
                  <c:v>0.21</c:v>
                </c:pt>
                <c:pt idx="89">
                  <c:v>0.22</c:v>
                </c:pt>
                <c:pt idx="90">
                  <c:v>0.22</c:v>
                </c:pt>
                <c:pt idx="91">
                  <c:v>0.22</c:v>
                </c:pt>
                <c:pt idx="92">
                  <c:v>0.22</c:v>
                </c:pt>
                <c:pt idx="93">
                  <c:v>0.22</c:v>
                </c:pt>
                <c:pt idx="94">
                  <c:v>0.22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0.23</c:v>
                </c:pt>
                <c:pt idx="99">
                  <c:v>0.23</c:v>
                </c:pt>
                <c:pt idx="100">
                  <c:v>0.23</c:v>
                </c:pt>
                <c:pt idx="101">
                  <c:v>0.24</c:v>
                </c:pt>
                <c:pt idx="102">
                  <c:v>0.24</c:v>
                </c:pt>
                <c:pt idx="103">
                  <c:v>0.24</c:v>
                </c:pt>
                <c:pt idx="104">
                  <c:v>0.24</c:v>
                </c:pt>
                <c:pt idx="105">
                  <c:v>0.24</c:v>
                </c:pt>
                <c:pt idx="106">
                  <c:v>0.24</c:v>
                </c:pt>
                <c:pt idx="107">
                  <c:v>0.24</c:v>
                </c:pt>
                <c:pt idx="108">
                  <c:v>0.24</c:v>
                </c:pt>
                <c:pt idx="109">
                  <c:v>0.24</c:v>
                </c:pt>
                <c:pt idx="110">
                  <c:v>0.24</c:v>
                </c:pt>
                <c:pt idx="111">
                  <c:v>0.25</c:v>
                </c:pt>
                <c:pt idx="112">
                  <c:v>0.25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0.26</c:v>
                </c:pt>
                <c:pt idx="119">
                  <c:v>0.26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0.27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0.27</c:v>
                </c:pt>
                <c:pt idx="131">
                  <c:v>0.28000000000000003</c:v>
                </c:pt>
                <c:pt idx="132">
                  <c:v>0.28000000000000003</c:v>
                </c:pt>
                <c:pt idx="133">
                  <c:v>0.28000000000000003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0.28000000000000003</c:v>
                </c:pt>
                <c:pt idx="137">
                  <c:v>0.28000000000000003</c:v>
                </c:pt>
                <c:pt idx="138">
                  <c:v>0.28000000000000003</c:v>
                </c:pt>
                <c:pt idx="139">
                  <c:v>0.28999999999999998</c:v>
                </c:pt>
                <c:pt idx="140">
                  <c:v>0.28999999999999998</c:v>
                </c:pt>
                <c:pt idx="141">
                  <c:v>0.28999999999999998</c:v>
                </c:pt>
                <c:pt idx="142">
                  <c:v>0.28999999999999998</c:v>
                </c:pt>
                <c:pt idx="143">
                  <c:v>0.3</c:v>
                </c:pt>
                <c:pt idx="144">
                  <c:v>0.3</c:v>
                </c:pt>
                <c:pt idx="145">
                  <c:v>0.3</c:v>
                </c:pt>
                <c:pt idx="146">
                  <c:v>0.3</c:v>
                </c:pt>
                <c:pt idx="147">
                  <c:v>0.3</c:v>
                </c:pt>
                <c:pt idx="148">
                  <c:v>0.3</c:v>
                </c:pt>
                <c:pt idx="149">
                  <c:v>0.3</c:v>
                </c:pt>
                <c:pt idx="150">
                  <c:v>0.3</c:v>
                </c:pt>
                <c:pt idx="151">
                  <c:v>0.3</c:v>
                </c:pt>
                <c:pt idx="152">
                  <c:v>0.3</c:v>
                </c:pt>
                <c:pt idx="153">
                  <c:v>0.3</c:v>
                </c:pt>
                <c:pt idx="154">
                  <c:v>0.31</c:v>
                </c:pt>
                <c:pt idx="155">
                  <c:v>0.31</c:v>
                </c:pt>
                <c:pt idx="156">
                  <c:v>0.31</c:v>
                </c:pt>
                <c:pt idx="157">
                  <c:v>0.31</c:v>
                </c:pt>
                <c:pt idx="158">
                  <c:v>0.31</c:v>
                </c:pt>
                <c:pt idx="159">
                  <c:v>0.31</c:v>
                </c:pt>
                <c:pt idx="160">
                  <c:v>0.31</c:v>
                </c:pt>
                <c:pt idx="161">
                  <c:v>0.31</c:v>
                </c:pt>
                <c:pt idx="162">
                  <c:v>0.31</c:v>
                </c:pt>
                <c:pt idx="163">
                  <c:v>0.32</c:v>
                </c:pt>
                <c:pt idx="164">
                  <c:v>0.32</c:v>
                </c:pt>
                <c:pt idx="165">
                  <c:v>0.32</c:v>
                </c:pt>
                <c:pt idx="166">
                  <c:v>0.32</c:v>
                </c:pt>
                <c:pt idx="167">
                  <c:v>0.32</c:v>
                </c:pt>
                <c:pt idx="168">
                  <c:v>0.33</c:v>
                </c:pt>
                <c:pt idx="169">
                  <c:v>0.33</c:v>
                </c:pt>
                <c:pt idx="170">
                  <c:v>0.33</c:v>
                </c:pt>
                <c:pt idx="171">
                  <c:v>0.34</c:v>
                </c:pt>
                <c:pt idx="172">
                  <c:v>0.34</c:v>
                </c:pt>
                <c:pt idx="173">
                  <c:v>0.34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0.36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0.38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0.38</c:v>
                </c:pt>
                <c:pt idx="193">
                  <c:v>0.38</c:v>
                </c:pt>
                <c:pt idx="194">
                  <c:v>0.39</c:v>
                </c:pt>
                <c:pt idx="195">
                  <c:v>0.39</c:v>
                </c:pt>
                <c:pt idx="196">
                  <c:v>0.39</c:v>
                </c:pt>
                <c:pt idx="197">
                  <c:v>0.39</c:v>
                </c:pt>
                <c:pt idx="198">
                  <c:v>0.39</c:v>
                </c:pt>
                <c:pt idx="199">
                  <c:v>0.4</c:v>
                </c:pt>
                <c:pt idx="200">
                  <c:v>0.4</c:v>
                </c:pt>
                <c:pt idx="201">
                  <c:v>0.4</c:v>
                </c:pt>
                <c:pt idx="202">
                  <c:v>0.41</c:v>
                </c:pt>
                <c:pt idx="203">
                  <c:v>0.42</c:v>
                </c:pt>
                <c:pt idx="204">
                  <c:v>0.42</c:v>
                </c:pt>
                <c:pt idx="205">
                  <c:v>0.42</c:v>
                </c:pt>
                <c:pt idx="206">
                  <c:v>0.43</c:v>
                </c:pt>
                <c:pt idx="207">
                  <c:v>0.43</c:v>
                </c:pt>
                <c:pt idx="208">
                  <c:v>0.43</c:v>
                </c:pt>
                <c:pt idx="209">
                  <c:v>0.43</c:v>
                </c:pt>
                <c:pt idx="210">
                  <c:v>0.44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0.46</c:v>
                </c:pt>
                <c:pt idx="215">
                  <c:v>0.46</c:v>
                </c:pt>
                <c:pt idx="216">
                  <c:v>0.46</c:v>
                </c:pt>
                <c:pt idx="217">
                  <c:v>0.47</c:v>
                </c:pt>
                <c:pt idx="218">
                  <c:v>0.48</c:v>
                </c:pt>
                <c:pt idx="219">
                  <c:v>0.48</c:v>
                </c:pt>
                <c:pt idx="220">
                  <c:v>0.48</c:v>
                </c:pt>
                <c:pt idx="221">
                  <c:v>0.48</c:v>
                </c:pt>
                <c:pt idx="222">
                  <c:v>0.49</c:v>
                </c:pt>
                <c:pt idx="223">
                  <c:v>0.49</c:v>
                </c:pt>
                <c:pt idx="224">
                  <c:v>0.49</c:v>
                </c:pt>
                <c:pt idx="225">
                  <c:v>0.49</c:v>
                </c:pt>
                <c:pt idx="226">
                  <c:v>0.5</c:v>
                </c:pt>
                <c:pt idx="227">
                  <c:v>0.51</c:v>
                </c:pt>
                <c:pt idx="228">
                  <c:v>0.51</c:v>
                </c:pt>
                <c:pt idx="229">
                  <c:v>0.51</c:v>
                </c:pt>
                <c:pt idx="230">
                  <c:v>0.52</c:v>
                </c:pt>
                <c:pt idx="231">
                  <c:v>0.53</c:v>
                </c:pt>
                <c:pt idx="232">
                  <c:v>0.54</c:v>
                </c:pt>
                <c:pt idx="233">
                  <c:v>0.54</c:v>
                </c:pt>
                <c:pt idx="234">
                  <c:v>0.55000000000000004</c:v>
                </c:pt>
                <c:pt idx="235">
                  <c:v>0.55000000000000004</c:v>
                </c:pt>
                <c:pt idx="236">
                  <c:v>0.55000000000000004</c:v>
                </c:pt>
                <c:pt idx="237">
                  <c:v>0.55000000000000004</c:v>
                </c:pt>
                <c:pt idx="238">
                  <c:v>0.55000000000000004</c:v>
                </c:pt>
                <c:pt idx="239">
                  <c:v>0.56000000000000005</c:v>
                </c:pt>
                <c:pt idx="240">
                  <c:v>0.56000000000000005</c:v>
                </c:pt>
                <c:pt idx="241">
                  <c:v>0.56000000000000005</c:v>
                </c:pt>
                <c:pt idx="242">
                  <c:v>0.56999999999999995</c:v>
                </c:pt>
                <c:pt idx="243">
                  <c:v>0.56999999999999995</c:v>
                </c:pt>
                <c:pt idx="244">
                  <c:v>0.57999999999999996</c:v>
                </c:pt>
                <c:pt idx="245">
                  <c:v>0.59</c:v>
                </c:pt>
                <c:pt idx="246">
                  <c:v>0.59</c:v>
                </c:pt>
                <c:pt idx="247">
                  <c:v>0.59</c:v>
                </c:pt>
                <c:pt idx="248">
                  <c:v>0.6</c:v>
                </c:pt>
                <c:pt idx="249">
                  <c:v>0.61</c:v>
                </c:pt>
                <c:pt idx="250">
                  <c:v>0.61</c:v>
                </c:pt>
                <c:pt idx="251">
                  <c:v>0.61</c:v>
                </c:pt>
                <c:pt idx="252">
                  <c:v>0.62</c:v>
                </c:pt>
                <c:pt idx="253">
                  <c:v>0.62</c:v>
                </c:pt>
                <c:pt idx="254">
                  <c:v>0.62</c:v>
                </c:pt>
                <c:pt idx="255">
                  <c:v>0.63</c:v>
                </c:pt>
                <c:pt idx="256">
                  <c:v>0.63</c:v>
                </c:pt>
                <c:pt idx="257">
                  <c:v>0.64</c:v>
                </c:pt>
                <c:pt idx="258">
                  <c:v>0.65</c:v>
                </c:pt>
                <c:pt idx="259">
                  <c:v>0.65</c:v>
                </c:pt>
                <c:pt idx="260">
                  <c:v>0.66</c:v>
                </c:pt>
                <c:pt idx="261">
                  <c:v>0.67</c:v>
                </c:pt>
                <c:pt idx="262">
                  <c:v>0.67</c:v>
                </c:pt>
                <c:pt idx="263">
                  <c:v>0.68</c:v>
                </c:pt>
                <c:pt idx="264">
                  <c:v>0.68</c:v>
                </c:pt>
                <c:pt idx="265">
                  <c:v>0.69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0.71</c:v>
                </c:pt>
                <c:pt idx="270">
                  <c:v>0.71</c:v>
                </c:pt>
                <c:pt idx="271">
                  <c:v>0.72</c:v>
                </c:pt>
                <c:pt idx="272">
                  <c:v>0.72</c:v>
                </c:pt>
                <c:pt idx="273">
                  <c:v>0.73</c:v>
                </c:pt>
                <c:pt idx="274">
                  <c:v>0.74</c:v>
                </c:pt>
                <c:pt idx="275">
                  <c:v>0.75</c:v>
                </c:pt>
                <c:pt idx="276">
                  <c:v>0.76</c:v>
                </c:pt>
                <c:pt idx="277">
                  <c:v>0.76</c:v>
                </c:pt>
                <c:pt idx="278">
                  <c:v>0.81</c:v>
                </c:pt>
                <c:pt idx="279">
                  <c:v>0.82</c:v>
                </c:pt>
                <c:pt idx="280">
                  <c:v>0.82</c:v>
                </c:pt>
                <c:pt idx="281">
                  <c:v>0.85</c:v>
                </c:pt>
                <c:pt idx="282">
                  <c:v>0.86</c:v>
                </c:pt>
                <c:pt idx="283">
                  <c:v>0.9</c:v>
                </c:pt>
                <c:pt idx="284">
                  <c:v>0.91</c:v>
                </c:pt>
                <c:pt idx="285">
                  <c:v>0.91</c:v>
                </c:pt>
                <c:pt idx="286">
                  <c:v>0.92</c:v>
                </c:pt>
                <c:pt idx="287">
                  <c:v>0.92</c:v>
                </c:pt>
                <c:pt idx="288">
                  <c:v>0.93</c:v>
                </c:pt>
                <c:pt idx="289">
                  <c:v>0.94</c:v>
                </c:pt>
                <c:pt idx="290">
                  <c:v>0.96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0.98</c:v>
                </c:pt>
                <c:pt idx="295">
                  <c:v>1</c:v>
                </c:pt>
                <c:pt idx="296">
                  <c:v>1</c:v>
                </c:pt>
                <c:pt idx="297">
                  <c:v>1.04</c:v>
                </c:pt>
                <c:pt idx="298">
                  <c:v>1.05</c:v>
                </c:pt>
                <c:pt idx="299">
                  <c:v>1.05</c:v>
                </c:pt>
                <c:pt idx="300">
                  <c:v>1.05</c:v>
                </c:pt>
                <c:pt idx="301">
                  <c:v>1.06</c:v>
                </c:pt>
                <c:pt idx="302">
                  <c:v>1.07</c:v>
                </c:pt>
                <c:pt idx="303">
                  <c:v>1.08</c:v>
                </c:pt>
                <c:pt idx="304">
                  <c:v>1.0900000000000001</c:v>
                </c:pt>
                <c:pt idx="305">
                  <c:v>1.1000000000000001</c:v>
                </c:pt>
                <c:pt idx="306">
                  <c:v>1.1000000000000001</c:v>
                </c:pt>
                <c:pt idx="307">
                  <c:v>1.1000000000000001</c:v>
                </c:pt>
                <c:pt idx="308">
                  <c:v>1.1599999999999999</c:v>
                </c:pt>
                <c:pt idx="309">
                  <c:v>1.18</c:v>
                </c:pt>
                <c:pt idx="310">
                  <c:v>1.19</c:v>
                </c:pt>
                <c:pt idx="311">
                  <c:v>1.2</c:v>
                </c:pt>
                <c:pt idx="312">
                  <c:v>1.22</c:v>
                </c:pt>
                <c:pt idx="313">
                  <c:v>1.22</c:v>
                </c:pt>
                <c:pt idx="314">
                  <c:v>1.22</c:v>
                </c:pt>
                <c:pt idx="315">
                  <c:v>1.22</c:v>
                </c:pt>
                <c:pt idx="316">
                  <c:v>1.26</c:v>
                </c:pt>
                <c:pt idx="317">
                  <c:v>1.27</c:v>
                </c:pt>
                <c:pt idx="318">
                  <c:v>1.3</c:v>
                </c:pt>
                <c:pt idx="319">
                  <c:v>1.3</c:v>
                </c:pt>
                <c:pt idx="320">
                  <c:v>1.3</c:v>
                </c:pt>
                <c:pt idx="321">
                  <c:v>1.31</c:v>
                </c:pt>
                <c:pt idx="322">
                  <c:v>1.35</c:v>
                </c:pt>
                <c:pt idx="323">
                  <c:v>1.36</c:v>
                </c:pt>
                <c:pt idx="324">
                  <c:v>1.42</c:v>
                </c:pt>
                <c:pt idx="325">
                  <c:v>1.45</c:v>
                </c:pt>
                <c:pt idx="326">
                  <c:v>1.48</c:v>
                </c:pt>
                <c:pt idx="327">
                  <c:v>1.48</c:v>
                </c:pt>
                <c:pt idx="328">
                  <c:v>1.49</c:v>
                </c:pt>
                <c:pt idx="329">
                  <c:v>1.52</c:v>
                </c:pt>
                <c:pt idx="330">
                  <c:v>1.53</c:v>
                </c:pt>
                <c:pt idx="331">
                  <c:v>1.56</c:v>
                </c:pt>
                <c:pt idx="332">
                  <c:v>1.57</c:v>
                </c:pt>
                <c:pt idx="333">
                  <c:v>1.57</c:v>
                </c:pt>
                <c:pt idx="334">
                  <c:v>1.61</c:v>
                </c:pt>
                <c:pt idx="335">
                  <c:v>1.63</c:v>
                </c:pt>
                <c:pt idx="336">
                  <c:v>1.7</c:v>
                </c:pt>
                <c:pt idx="337">
                  <c:v>1.74</c:v>
                </c:pt>
                <c:pt idx="338">
                  <c:v>1.75</c:v>
                </c:pt>
                <c:pt idx="339">
                  <c:v>1.76</c:v>
                </c:pt>
                <c:pt idx="340">
                  <c:v>1.79</c:v>
                </c:pt>
                <c:pt idx="341">
                  <c:v>1.8</c:v>
                </c:pt>
                <c:pt idx="342">
                  <c:v>1.82</c:v>
                </c:pt>
                <c:pt idx="343">
                  <c:v>1.89</c:v>
                </c:pt>
                <c:pt idx="344">
                  <c:v>1.9</c:v>
                </c:pt>
                <c:pt idx="345">
                  <c:v>1.94</c:v>
                </c:pt>
                <c:pt idx="346">
                  <c:v>1.94</c:v>
                </c:pt>
                <c:pt idx="347">
                  <c:v>2.04</c:v>
                </c:pt>
                <c:pt idx="348">
                  <c:v>2.13</c:v>
                </c:pt>
                <c:pt idx="349">
                  <c:v>2.13</c:v>
                </c:pt>
                <c:pt idx="350">
                  <c:v>2.15</c:v>
                </c:pt>
                <c:pt idx="351">
                  <c:v>2.2200000000000002</c:v>
                </c:pt>
                <c:pt idx="352">
                  <c:v>2.2599999999999998</c:v>
                </c:pt>
                <c:pt idx="353">
                  <c:v>2.38</c:v>
                </c:pt>
                <c:pt idx="354">
                  <c:v>2.39</c:v>
                </c:pt>
                <c:pt idx="355">
                  <c:v>2.4</c:v>
                </c:pt>
                <c:pt idx="356">
                  <c:v>2.4300000000000002</c:v>
                </c:pt>
                <c:pt idx="357">
                  <c:v>2.46</c:v>
                </c:pt>
                <c:pt idx="358">
                  <c:v>2.4700000000000002</c:v>
                </c:pt>
                <c:pt idx="359">
                  <c:v>2.5099999999999998</c:v>
                </c:pt>
                <c:pt idx="360">
                  <c:v>2.54</c:v>
                </c:pt>
                <c:pt idx="361">
                  <c:v>2.82</c:v>
                </c:pt>
                <c:pt idx="362">
                  <c:v>2.85</c:v>
                </c:pt>
                <c:pt idx="363">
                  <c:v>2.86</c:v>
                </c:pt>
                <c:pt idx="364">
                  <c:v>2.93</c:v>
                </c:pt>
                <c:pt idx="365">
                  <c:v>3.04</c:v>
                </c:pt>
                <c:pt idx="366">
                  <c:v>3.09</c:v>
                </c:pt>
                <c:pt idx="367">
                  <c:v>3.13</c:v>
                </c:pt>
                <c:pt idx="368">
                  <c:v>3.41</c:v>
                </c:pt>
                <c:pt idx="369">
                  <c:v>3.42</c:v>
                </c:pt>
                <c:pt idx="370">
                  <c:v>3.44</c:v>
                </c:pt>
                <c:pt idx="371">
                  <c:v>3.48</c:v>
                </c:pt>
                <c:pt idx="372">
                  <c:v>3.62</c:v>
                </c:pt>
                <c:pt idx="373">
                  <c:v>3.75</c:v>
                </c:pt>
                <c:pt idx="374">
                  <c:v>3.91</c:v>
                </c:pt>
                <c:pt idx="375">
                  <c:v>4.07</c:v>
                </c:pt>
                <c:pt idx="376">
                  <c:v>4.17</c:v>
                </c:pt>
                <c:pt idx="377">
                  <c:v>4.2300000000000004</c:v>
                </c:pt>
                <c:pt idx="378">
                  <c:v>4.3499999999999996</c:v>
                </c:pt>
                <c:pt idx="379">
                  <c:v>4.38</c:v>
                </c:pt>
                <c:pt idx="380">
                  <c:v>4.4000000000000004</c:v>
                </c:pt>
                <c:pt idx="381">
                  <c:v>4.41</c:v>
                </c:pt>
                <c:pt idx="382">
                  <c:v>4.46</c:v>
                </c:pt>
                <c:pt idx="383">
                  <c:v>4.6100000000000003</c:v>
                </c:pt>
                <c:pt idx="384">
                  <c:v>4.63</c:v>
                </c:pt>
                <c:pt idx="385">
                  <c:v>4.72</c:v>
                </c:pt>
                <c:pt idx="386">
                  <c:v>4.74</c:v>
                </c:pt>
                <c:pt idx="387">
                  <c:v>4.8</c:v>
                </c:pt>
                <c:pt idx="388">
                  <c:v>4.8</c:v>
                </c:pt>
                <c:pt idx="389">
                  <c:v>4.82</c:v>
                </c:pt>
                <c:pt idx="390">
                  <c:v>4.8600000000000003</c:v>
                </c:pt>
                <c:pt idx="391">
                  <c:v>4.96</c:v>
                </c:pt>
                <c:pt idx="392">
                  <c:v>5.01</c:v>
                </c:pt>
                <c:pt idx="393">
                  <c:v>5.05</c:v>
                </c:pt>
                <c:pt idx="394">
                  <c:v>5.12</c:v>
                </c:pt>
                <c:pt idx="395">
                  <c:v>5.25</c:v>
                </c:pt>
                <c:pt idx="396">
                  <c:v>5.39</c:v>
                </c:pt>
                <c:pt idx="397">
                  <c:v>5.44</c:v>
                </c:pt>
                <c:pt idx="398">
                  <c:v>5.53</c:v>
                </c:pt>
                <c:pt idx="399">
                  <c:v>5.56</c:v>
                </c:pt>
                <c:pt idx="400">
                  <c:v>5.7</c:v>
                </c:pt>
                <c:pt idx="401">
                  <c:v>5.71</c:v>
                </c:pt>
                <c:pt idx="402">
                  <c:v>5.8</c:v>
                </c:pt>
                <c:pt idx="403">
                  <c:v>6.05</c:v>
                </c:pt>
                <c:pt idx="404">
                  <c:v>6.31</c:v>
                </c:pt>
                <c:pt idx="405">
                  <c:v>6.34</c:v>
                </c:pt>
                <c:pt idx="406">
                  <c:v>6.38</c:v>
                </c:pt>
                <c:pt idx="407">
                  <c:v>6.52</c:v>
                </c:pt>
                <c:pt idx="408">
                  <c:v>6.52</c:v>
                </c:pt>
                <c:pt idx="409">
                  <c:v>6.79</c:v>
                </c:pt>
                <c:pt idx="410">
                  <c:v>7.05</c:v>
                </c:pt>
                <c:pt idx="411">
                  <c:v>7.09</c:v>
                </c:pt>
                <c:pt idx="412">
                  <c:v>7.37</c:v>
                </c:pt>
                <c:pt idx="413">
                  <c:v>7.52</c:v>
                </c:pt>
                <c:pt idx="414">
                  <c:v>7.6</c:v>
                </c:pt>
                <c:pt idx="415">
                  <c:v>7.69</c:v>
                </c:pt>
                <c:pt idx="416">
                  <c:v>7.88</c:v>
                </c:pt>
                <c:pt idx="417">
                  <c:v>7.94</c:v>
                </c:pt>
                <c:pt idx="418">
                  <c:v>8.32</c:v>
                </c:pt>
                <c:pt idx="419">
                  <c:v>8.35</c:v>
                </c:pt>
                <c:pt idx="420">
                  <c:v>9.1</c:v>
                </c:pt>
                <c:pt idx="421">
                  <c:v>9.1300000000000008</c:v>
                </c:pt>
                <c:pt idx="422">
                  <c:v>9.4499999999999993</c:v>
                </c:pt>
                <c:pt idx="423">
                  <c:v>9.7100000000000009</c:v>
                </c:pt>
                <c:pt idx="424">
                  <c:v>9.84</c:v>
                </c:pt>
                <c:pt idx="425">
                  <c:v>9.8800000000000008</c:v>
                </c:pt>
                <c:pt idx="426">
                  <c:v>9.9600000000000009</c:v>
                </c:pt>
                <c:pt idx="427">
                  <c:v>10.18</c:v>
                </c:pt>
                <c:pt idx="428">
                  <c:v>10.210000000000001</c:v>
                </c:pt>
                <c:pt idx="429">
                  <c:v>10.4</c:v>
                </c:pt>
                <c:pt idx="430">
                  <c:v>10.5</c:v>
                </c:pt>
                <c:pt idx="431">
                  <c:v>10.81</c:v>
                </c:pt>
                <c:pt idx="432">
                  <c:v>10.82</c:v>
                </c:pt>
                <c:pt idx="433">
                  <c:v>12.11</c:v>
                </c:pt>
                <c:pt idx="434">
                  <c:v>15.43</c:v>
                </c:pt>
                <c:pt idx="435">
                  <c:v>15.78</c:v>
                </c:pt>
                <c:pt idx="436">
                  <c:v>15.79</c:v>
                </c:pt>
                <c:pt idx="437">
                  <c:v>15.88</c:v>
                </c:pt>
                <c:pt idx="438">
                  <c:v>16.059999999999999</c:v>
                </c:pt>
                <c:pt idx="439">
                  <c:v>16.149999999999999</c:v>
                </c:pt>
                <c:pt idx="440">
                  <c:v>16.260000000000002</c:v>
                </c:pt>
                <c:pt idx="441">
                  <c:v>16.32</c:v>
                </c:pt>
                <c:pt idx="442">
                  <c:v>16.43</c:v>
                </c:pt>
                <c:pt idx="443">
                  <c:v>17.29</c:v>
                </c:pt>
                <c:pt idx="444">
                  <c:v>17.489999999999998</c:v>
                </c:pt>
                <c:pt idx="445">
                  <c:v>17.54</c:v>
                </c:pt>
                <c:pt idx="446">
                  <c:v>18.41</c:v>
                </c:pt>
                <c:pt idx="447">
                  <c:v>18.61</c:v>
                </c:pt>
                <c:pt idx="448">
                  <c:v>18.690000000000001</c:v>
                </c:pt>
                <c:pt idx="449">
                  <c:v>20.010000000000002</c:v>
                </c:pt>
                <c:pt idx="450">
                  <c:v>20.29</c:v>
                </c:pt>
                <c:pt idx="451">
                  <c:v>20.61</c:v>
                </c:pt>
                <c:pt idx="452">
                  <c:v>21.53</c:v>
                </c:pt>
                <c:pt idx="453">
                  <c:v>22.97</c:v>
                </c:pt>
                <c:pt idx="454">
                  <c:v>23.26</c:v>
                </c:pt>
                <c:pt idx="455">
                  <c:v>25.12</c:v>
                </c:pt>
                <c:pt idx="456">
                  <c:v>25.43</c:v>
                </c:pt>
                <c:pt idx="457">
                  <c:v>25.62</c:v>
                </c:pt>
                <c:pt idx="458">
                  <c:v>27.42</c:v>
                </c:pt>
                <c:pt idx="459">
                  <c:v>28.84</c:v>
                </c:pt>
                <c:pt idx="460">
                  <c:v>29.48</c:v>
                </c:pt>
                <c:pt idx="461">
                  <c:v>31.1</c:v>
                </c:pt>
                <c:pt idx="462">
                  <c:v>31.14</c:v>
                </c:pt>
                <c:pt idx="463">
                  <c:v>31.42</c:v>
                </c:pt>
                <c:pt idx="464">
                  <c:v>31.8</c:v>
                </c:pt>
                <c:pt idx="465">
                  <c:v>32.65</c:v>
                </c:pt>
                <c:pt idx="466">
                  <c:v>33.65</c:v>
                </c:pt>
                <c:pt idx="467">
                  <c:v>34.44</c:v>
                </c:pt>
                <c:pt idx="468">
                  <c:v>35.119999999999997</c:v>
                </c:pt>
                <c:pt idx="469">
                  <c:v>36.33</c:v>
                </c:pt>
                <c:pt idx="470">
                  <c:v>36.81</c:v>
                </c:pt>
                <c:pt idx="471">
                  <c:v>38.299999999999997</c:v>
                </c:pt>
                <c:pt idx="472">
                  <c:v>40.08</c:v>
                </c:pt>
                <c:pt idx="473">
                  <c:v>42.29</c:v>
                </c:pt>
                <c:pt idx="474">
                  <c:v>44.57</c:v>
                </c:pt>
                <c:pt idx="475">
                  <c:v>44.58</c:v>
                </c:pt>
                <c:pt idx="476">
                  <c:v>46.87</c:v>
                </c:pt>
                <c:pt idx="477">
                  <c:v>51.05</c:v>
                </c:pt>
                <c:pt idx="478">
                  <c:v>51.22</c:v>
                </c:pt>
                <c:pt idx="479">
                  <c:v>56.56</c:v>
                </c:pt>
                <c:pt idx="480">
                  <c:v>59.56</c:v>
                </c:pt>
                <c:pt idx="481">
                  <c:v>60</c:v>
                </c:pt>
                <c:pt idx="482">
                  <c:v>0.77</c:v>
                </c:pt>
                <c:pt idx="483">
                  <c:v>0.79</c:v>
                </c:pt>
                <c:pt idx="484">
                  <c:v>0.81</c:v>
                </c:pt>
                <c:pt idx="485">
                  <c:v>0.83</c:v>
                </c:pt>
                <c:pt idx="486">
                  <c:v>0.84</c:v>
                </c:pt>
                <c:pt idx="487">
                  <c:v>0.85</c:v>
                </c:pt>
                <c:pt idx="488">
                  <c:v>0.94</c:v>
                </c:pt>
                <c:pt idx="489">
                  <c:v>1.01</c:v>
                </c:pt>
                <c:pt idx="490">
                  <c:v>1.01</c:v>
                </c:pt>
                <c:pt idx="491">
                  <c:v>1.04</c:v>
                </c:pt>
                <c:pt idx="492">
                  <c:v>1.04</c:v>
                </c:pt>
                <c:pt idx="493">
                  <c:v>1.05</c:v>
                </c:pt>
                <c:pt idx="494">
                  <c:v>1.05</c:v>
                </c:pt>
                <c:pt idx="495">
                  <c:v>1.07</c:v>
                </c:pt>
                <c:pt idx="496">
                  <c:v>1.07</c:v>
                </c:pt>
                <c:pt idx="497">
                  <c:v>1.08</c:v>
                </c:pt>
                <c:pt idx="498">
                  <c:v>1.1100000000000001</c:v>
                </c:pt>
                <c:pt idx="499">
                  <c:v>1.1200000000000001</c:v>
                </c:pt>
                <c:pt idx="500">
                  <c:v>1.1200000000000001</c:v>
                </c:pt>
                <c:pt idx="501">
                  <c:v>1.24</c:v>
                </c:pt>
                <c:pt idx="502">
                  <c:v>1.24</c:v>
                </c:pt>
                <c:pt idx="503">
                  <c:v>1.31</c:v>
                </c:pt>
                <c:pt idx="504">
                  <c:v>1.36</c:v>
                </c:pt>
                <c:pt idx="505">
                  <c:v>1.38</c:v>
                </c:pt>
                <c:pt idx="506">
                  <c:v>1.39</c:v>
                </c:pt>
                <c:pt idx="507">
                  <c:v>1.39</c:v>
                </c:pt>
                <c:pt idx="508">
                  <c:v>1.4</c:v>
                </c:pt>
                <c:pt idx="509">
                  <c:v>1.52</c:v>
                </c:pt>
                <c:pt idx="510">
                  <c:v>1.53</c:v>
                </c:pt>
                <c:pt idx="511">
                  <c:v>1.67</c:v>
                </c:pt>
                <c:pt idx="512">
                  <c:v>1.67</c:v>
                </c:pt>
                <c:pt idx="513">
                  <c:v>1.67</c:v>
                </c:pt>
                <c:pt idx="514">
                  <c:v>1.7</c:v>
                </c:pt>
                <c:pt idx="515">
                  <c:v>1.73</c:v>
                </c:pt>
                <c:pt idx="516">
                  <c:v>1.73</c:v>
                </c:pt>
                <c:pt idx="517">
                  <c:v>1.73</c:v>
                </c:pt>
                <c:pt idx="518">
                  <c:v>1.74</c:v>
                </c:pt>
                <c:pt idx="519">
                  <c:v>1.74</c:v>
                </c:pt>
                <c:pt idx="520">
                  <c:v>1.75</c:v>
                </c:pt>
                <c:pt idx="521">
                  <c:v>1.77</c:v>
                </c:pt>
                <c:pt idx="522">
                  <c:v>1.82</c:v>
                </c:pt>
                <c:pt idx="523">
                  <c:v>1.83</c:v>
                </c:pt>
                <c:pt idx="524">
                  <c:v>1.84</c:v>
                </c:pt>
                <c:pt idx="525">
                  <c:v>1.91</c:v>
                </c:pt>
                <c:pt idx="526">
                  <c:v>1.92</c:v>
                </c:pt>
                <c:pt idx="527">
                  <c:v>1.96</c:v>
                </c:pt>
                <c:pt idx="528">
                  <c:v>2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2.16</c:v>
                </c:pt>
                <c:pt idx="532">
                  <c:v>2.1800000000000002</c:v>
                </c:pt>
                <c:pt idx="533">
                  <c:v>2.21</c:v>
                </c:pt>
                <c:pt idx="534">
                  <c:v>2.21</c:v>
                </c:pt>
                <c:pt idx="535">
                  <c:v>2.21</c:v>
                </c:pt>
                <c:pt idx="536">
                  <c:v>2.23</c:v>
                </c:pt>
                <c:pt idx="537">
                  <c:v>2.37</c:v>
                </c:pt>
                <c:pt idx="538">
                  <c:v>2.42</c:v>
                </c:pt>
                <c:pt idx="539">
                  <c:v>2.42</c:v>
                </c:pt>
                <c:pt idx="540">
                  <c:v>2.4300000000000002</c:v>
                </c:pt>
                <c:pt idx="541">
                  <c:v>2.4500000000000002</c:v>
                </c:pt>
                <c:pt idx="542">
                  <c:v>2.46</c:v>
                </c:pt>
                <c:pt idx="543">
                  <c:v>2.4700000000000002</c:v>
                </c:pt>
                <c:pt idx="544">
                  <c:v>2.52</c:v>
                </c:pt>
                <c:pt idx="545">
                  <c:v>2.5299999999999998</c:v>
                </c:pt>
                <c:pt idx="546">
                  <c:v>2.57</c:v>
                </c:pt>
                <c:pt idx="547">
                  <c:v>2.63</c:v>
                </c:pt>
                <c:pt idx="548">
                  <c:v>2.63</c:v>
                </c:pt>
                <c:pt idx="549">
                  <c:v>2.67</c:v>
                </c:pt>
                <c:pt idx="550">
                  <c:v>2.67</c:v>
                </c:pt>
                <c:pt idx="551">
                  <c:v>2.67</c:v>
                </c:pt>
                <c:pt idx="552">
                  <c:v>2.7</c:v>
                </c:pt>
                <c:pt idx="553">
                  <c:v>2.71</c:v>
                </c:pt>
                <c:pt idx="554">
                  <c:v>2.76</c:v>
                </c:pt>
                <c:pt idx="555">
                  <c:v>2.76</c:v>
                </c:pt>
                <c:pt idx="556">
                  <c:v>2.79</c:v>
                </c:pt>
                <c:pt idx="557">
                  <c:v>2.8</c:v>
                </c:pt>
                <c:pt idx="558">
                  <c:v>2.8</c:v>
                </c:pt>
                <c:pt idx="559">
                  <c:v>2.81</c:v>
                </c:pt>
                <c:pt idx="560">
                  <c:v>2.82</c:v>
                </c:pt>
                <c:pt idx="561">
                  <c:v>2.83</c:v>
                </c:pt>
                <c:pt idx="562">
                  <c:v>2.84</c:v>
                </c:pt>
                <c:pt idx="563">
                  <c:v>2.84</c:v>
                </c:pt>
                <c:pt idx="564">
                  <c:v>2.85</c:v>
                </c:pt>
                <c:pt idx="565">
                  <c:v>2.85</c:v>
                </c:pt>
                <c:pt idx="566">
                  <c:v>2.86</c:v>
                </c:pt>
                <c:pt idx="567">
                  <c:v>2.87</c:v>
                </c:pt>
                <c:pt idx="568">
                  <c:v>2.89</c:v>
                </c:pt>
                <c:pt idx="569">
                  <c:v>2.93</c:v>
                </c:pt>
                <c:pt idx="570">
                  <c:v>2.97</c:v>
                </c:pt>
                <c:pt idx="571">
                  <c:v>2.97</c:v>
                </c:pt>
                <c:pt idx="572">
                  <c:v>3.02</c:v>
                </c:pt>
                <c:pt idx="573">
                  <c:v>3.09</c:v>
                </c:pt>
                <c:pt idx="574">
                  <c:v>3.09</c:v>
                </c:pt>
                <c:pt idx="575">
                  <c:v>3.12</c:v>
                </c:pt>
                <c:pt idx="576">
                  <c:v>3.12</c:v>
                </c:pt>
                <c:pt idx="577">
                  <c:v>3.12</c:v>
                </c:pt>
                <c:pt idx="578">
                  <c:v>3.14</c:v>
                </c:pt>
                <c:pt idx="579">
                  <c:v>3.15</c:v>
                </c:pt>
                <c:pt idx="580">
                  <c:v>3.18</c:v>
                </c:pt>
                <c:pt idx="581">
                  <c:v>3.2</c:v>
                </c:pt>
                <c:pt idx="582">
                  <c:v>3.22</c:v>
                </c:pt>
                <c:pt idx="583">
                  <c:v>3.26</c:v>
                </c:pt>
                <c:pt idx="584">
                  <c:v>3.26</c:v>
                </c:pt>
                <c:pt idx="585">
                  <c:v>3.28</c:v>
                </c:pt>
                <c:pt idx="586">
                  <c:v>3.31</c:v>
                </c:pt>
                <c:pt idx="587">
                  <c:v>3.35</c:v>
                </c:pt>
                <c:pt idx="588">
                  <c:v>3.37</c:v>
                </c:pt>
                <c:pt idx="589">
                  <c:v>3.38</c:v>
                </c:pt>
                <c:pt idx="590">
                  <c:v>3.44</c:v>
                </c:pt>
                <c:pt idx="591">
                  <c:v>3.45</c:v>
                </c:pt>
                <c:pt idx="592">
                  <c:v>3.62</c:v>
                </c:pt>
                <c:pt idx="593">
                  <c:v>3.63</c:v>
                </c:pt>
                <c:pt idx="594">
                  <c:v>3.68</c:v>
                </c:pt>
                <c:pt idx="595">
                  <c:v>3.73</c:v>
                </c:pt>
                <c:pt idx="596">
                  <c:v>3.75</c:v>
                </c:pt>
                <c:pt idx="597">
                  <c:v>3.82</c:v>
                </c:pt>
                <c:pt idx="598">
                  <c:v>3.83</c:v>
                </c:pt>
                <c:pt idx="599">
                  <c:v>3.83</c:v>
                </c:pt>
                <c:pt idx="600">
                  <c:v>3.87</c:v>
                </c:pt>
                <c:pt idx="601">
                  <c:v>3.9</c:v>
                </c:pt>
                <c:pt idx="602">
                  <c:v>4.04</c:v>
                </c:pt>
                <c:pt idx="603">
                  <c:v>4.04</c:v>
                </c:pt>
                <c:pt idx="604">
                  <c:v>4.07</c:v>
                </c:pt>
                <c:pt idx="605">
                  <c:v>4.12</c:v>
                </c:pt>
                <c:pt idx="606">
                  <c:v>4.13</c:v>
                </c:pt>
                <c:pt idx="607">
                  <c:v>4.1500000000000004</c:v>
                </c:pt>
                <c:pt idx="608">
                  <c:v>4.2</c:v>
                </c:pt>
                <c:pt idx="609">
                  <c:v>4.22</c:v>
                </c:pt>
                <c:pt idx="610">
                  <c:v>4.22</c:v>
                </c:pt>
                <c:pt idx="611">
                  <c:v>4.24</c:v>
                </c:pt>
                <c:pt idx="612">
                  <c:v>4.24</c:v>
                </c:pt>
                <c:pt idx="613">
                  <c:v>4.2699999999999996</c:v>
                </c:pt>
                <c:pt idx="614">
                  <c:v>4.29</c:v>
                </c:pt>
                <c:pt idx="615">
                  <c:v>4.3099999999999996</c:v>
                </c:pt>
                <c:pt idx="616">
                  <c:v>4.3899999999999997</c:v>
                </c:pt>
                <c:pt idx="617">
                  <c:v>4.45</c:v>
                </c:pt>
                <c:pt idx="618">
                  <c:v>4.49</c:v>
                </c:pt>
                <c:pt idx="619">
                  <c:v>4.55</c:v>
                </c:pt>
                <c:pt idx="620">
                  <c:v>4.5599999999999996</c:v>
                </c:pt>
                <c:pt idx="621">
                  <c:v>4.5599999999999996</c:v>
                </c:pt>
                <c:pt idx="622">
                  <c:v>4.62</c:v>
                </c:pt>
                <c:pt idx="623">
                  <c:v>4.75</c:v>
                </c:pt>
                <c:pt idx="624">
                  <c:v>4.87</c:v>
                </c:pt>
                <c:pt idx="625">
                  <c:v>4.87</c:v>
                </c:pt>
                <c:pt idx="626">
                  <c:v>4.88</c:v>
                </c:pt>
                <c:pt idx="627">
                  <c:v>4.9400000000000004</c:v>
                </c:pt>
                <c:pt idx="628">
                  <c:v>5.04</c:v>
                </c:pt>
                <c:pt idx="629">
                  <c:v>5.15</c:v>
                </c:pt>
                <c:pt idx="630">
                  <c:v>5.15</c:v>
                </c:pt>
                <c:pt idx="631">
                  <c:v>5.18</c:v>
                </c:pt>
                <c:pt idx="632">
                  <c:v>5.35</c:v>
                </c:pt>
                <c:pt idx="633">
                  <c:v>5.36</c:v>
                </c:pt>
                <c:pt idx="634">
                  <c:v>5.46</c:v>
                </c:pt>
                <c:pt idx="635">
                  <c:v>5.89</c:v>
                </c:pt>
                <c:pt idx="636">
                  <c:v>5.9</c:v>
                </c:pt>
                <c:pt idx="637">
                  <c:v>5.92</c:v>
                </c:pt>
                <c:pt idx="638">
                  <c:v>5.93</c:v>
                </c:pt>
                <c:pt idx="639">
                  <c:v>5.94</c:v>
                </c:pt>
                <c:pt idx="640">
                  <c:v>5.98</c:v>
                </c:pt>
                <c:pt idx="641">
                  <c:v>6</c:v>
                </c:pt>
                <c:pt idx="642">
                  <c:v>6.1</c:v>
                </c:pt>
                <c:pt idx="643">
                  <c:v>6.13</c:v>
                </c:pt>
                <c:pt idx="644">
                  <c:v>6.14</c:v>
                </c:pt>
                <c:pt idx="645">
                  <c:v>6.15</c:v>
                </c:pt>
                <c:pt idx="646">
                  <c:v>6.28</c:v>
                </c:pt>
                <c:pt idx="647">
                  <c:v>6.32</c:v>
                </c:pt>
                <c:pt idx="648">
                  <c:v>6.36</c:v>
                </c:pt>
                <c:pt idx="649">
                  <c:v>6.43</c:v>
                </c:pt>
                <c:pt idx="650">
                  <c:v>6.53</c:v>
                </c:pt>
                <c:pt idx="651">
                  <c:v>6.58</c:v>
                </c:pt>
                <c:pt idx="652">
                  <c:v>6.58</c:v>
                </c:pt>
                <c:pt idx="653">
                  <c:v>6.6</c:v>
                </c:pt>
                <c:pt idx="654">
                  <c:v>6.61</c:v>
                </c:pt>
                <c:pt idx="655">
                  <c:v>6.8</c:v>
                </c:pt>
                <c:pt idx="656">
                  <c:v>6.98</c:v>
                </c:pt>
                <c:pt idx="657">
                  <c:v>6.99</c:v>
                </c:pt>
                <c:pt idx="658">
                  <c:v>7.12</c:v>
                </c:pt>
                <c:pt idx="659">
                  <c:v>7.18</c:v>
                </c:pt>
                <c:pt idx="660">
                  <c:v>7.2</c:v>
                </c:pt>
                <c:pt idx="661">
                  <c:v>7.39</c:v>
                </c:pt>
                <c:pt idx="662">
                  <c:v>7.43</c:v>
                </c:pt>
                <c:pt idx="663">
                  <c:v>7.53</c:v>
                </c:pt>
                <c:pt idx="664">
                  <c:v>7.59</c:v>
                </c:pt>
                <c:pt idx="665">
                  <c:v>7.61</c:v>
                </c:pt>
                <c:pt idx="666">
                  <c:v>7.64</c:v>
                </c:pt>
                <c:pt idx="667">
                  <c:v>7.67</c:v>
                </c:pt>
                <c:pt idx="668">
                  <c:v>7.73</c:v>
                </c:pt>
                <c:pt idx="669">
                  <c:v>7.74</c:v>
                </c:pt>
                <c:pt idx="670">
                  <c:v>7.75</c:v>
                </c:pt>
                <c:pt idx="671">
                  <c:v>7.81</c:v>
                </c:pt>
                <c:pt idx="672">
                  <c:v>7.92</c:v>
                </c:pt>
                <c:pt idx="673">
                  <c:v>8.14</c:v>
                </c:pt>
                <c:pt idx="674">
                  <c:v>8.2799999999999994</c:v>
                </c:pt>
                <c:pt idx="675">
                  <c:v>8.31</c:v>
                </c:pt>
                <c:pt idx="676">
                  <c:v>8.36</c:v>
                </c:pt>
                <c:pt idx="677">
                  <c:v>8.39</c:v>
                </c:pt>
                <c:pt idx="678">
                  <c:v>8.44</c:v>
                </c:pt>
                <c:pt idx="679">
                  <c:v>8.52</c:v>
                </c:pt>
                <c:pt idx="680">
                  <c:v>8.52</c:v>
                </c:pt>
                <c:pt idx="681">
                  <c:v>8.5299999999999994</c:v>
                </c:pt>
                <c:pt idx="682">
                  <c:v>8.5399999999999991</c:v>
                </c:pt>
                <c:pt idx="683">
                  <c:v>8.57</c:v>
                </c:pt>
                <c:pt idx="684">
                  <c:v>8.61</c:v>
                </c:pt>
                <c:pt idx="685">
                  <c:v>8.64</c:v>
                </c:pt>
                <c:pt idx="686">
                  <c:v>8.7200000000000006</c:v>
                </c:pt>
                <c:pt idx="687">
                  <c:v>8.7200000000000006</c:v>
                </c:pt>
                <c:pt idx="688">
                  <c:v>8.7899999999999991</c:v>
                </c:pt>
                <c:pt idx="689">
                  <c:v>8.86</c:v>
                </c:pt>
                <c:pt idx="690">
                  <c:v>8.8699999999999992</c:v>
                </c:pt>
                <c:pt idx="691">
                  <c:v>9.08</c:v>
                </c:pt>
                <c:pt idx="692">
                  <c:v>9.08</c:v>
                </c:pt>
                <c:pt idx="693">
                  <c:v>9.09</c:v>
                </c:pt>
                <c:pt idx="694">
                  <c:v>9.1199999999999992</c:v>
                </c:pt>
                <c:pt idx="695">
                  <c:v>9.1999999999999993</c:v>
                </c:pt>
                <c:pt idx="696">
                  <c:v>9.2100000000000009</c:v>
                </c:pt>
                <c:pt idx="697">
                  <c:v>9.31</c:v>
                </c:pt>
                <c:pt idx="698">
                  <c:v>9.58</c:v>
                </c:pt>
                <c:pt idx="699">
                  <c:v>9.69</c:v>
                </c:pt>
                <c:pt idx="700">
                  <c:v>9.89</c:v>
                </c:pt>
                <c:pt idx="701">
                  <c:v>9.9700000000000006</c:v>
                </c:pt>
                <c:pt idx="702">
                  <c:v>10.1</c:v>
                </c:pt>
                <c:pt idx="703">
                  <c:v>10.220000000000001</c:v>
                </c:pt>
                <c:pt idx="704">
                  <c:v>10.25</c:v>
                </c:pt>
                <c:pt idx="705">
                  <c:v>10.26</c:v>
                </c:pt>
                <c:pt idx="706">
                  <c:v>10.28</c:v>
                </c:pt>
                <c:pt idx="707">
                  <c:v>10.43</c:v>
                </c:pt>
                <c:pt idx="708">
                  <c:v>10.54</c:v>
                </c:pt>
                <c:pt idx="709">
                  <c:v>10.58</c:v>
                </c:pt>
                <c:pt idx="710">
                  <c:v>10.59</c:v>
                </c:pt>
                <c:pt idx="711">
                  <c:v>10.66</c:v>
                </c:pt>
                <c:pt idx="712">
                  <c:v>10.67</c:v>
                </c:pt>
                <c:pt idx="713">
                  <c:v>10.7</c:v>
                </c:pt>
                <c:pt idx="714">
                  <c:v>10.76</c:v>
                </c:pt>
                <c:pt idx="715">
                  <c:v>10.77</c:v>
                </c:pt>
                <c:pt idx="716">
                  <c:v>10.79</c:v>
                </c:pt>
                <c:pt idx="717">
                  <c:v>10.82</c:v>
                </c:pt>
                <c:pt idx="718">
                  <c:v>10.92</c:v>
                </c:pt>
                <c:pt idx="719">
                  <c:v>10.99</c:v>
                </c:pt>
                <c:pt idx="720">
                  <c:v>11</c:v>
                </c:pt>
                <c:pt idx="721">
                  <c:v>11.14</c:v>
                </c:pt>
                <c:pt idx="722">
                  <c:v>11.25</c:v>
                </c:pt>
                <c:pt idx="723">
                  <c:v>11.49</c:v>
                </c:pt>
                <c:pt idx="724">
                  <c:v>11.54</c:v>
                </c:pt>
                <c:pt idx="725">
                  <c:v>11.59</c:v>
                </c:pt>
                <c:pt idx="726">
                  <c:v>11.61</c:v>
                </c:pt>
                <c:pt idx="727">
                  <c:v>11.66</c:v>
                </c:pt>
                <c:pt idx="728">
                  <c:v>11.96</c:v>
                </c:pt>
                <c:pt idx="729">
                  <c:v>12</c:v>
                </c:pt>
                <c:pt idx="730">
                  <c:v>12.38</c:v>
                </c:pt>
                <c:pt idx="731">
                  <c:v>12.46</c:v>
                </c:pt>
                <c:pt idx="732">
                  <c:v>12.57</c:v>
                </c:pt>
                <c:pt idx="733">
                  <c:v>12.63</c:v>
                </c:pt>
                <c:pt idx="734">
                  <c:v>12.84</c:v>
                </c:pt>
                <c:pt idx="735">
                  <c:v>12.98</c:v>
                </c:pt>
                <c:pt idx="736">
                  <c:v>13</c:v>
                </c:pt>
                <c:pt idx="737">
                  <c:v>13.14</c:v>
                </c:pt>
                <c:pt idx="738">
                  <c:v>13.15</c:v>
                </c:pt>
                <c:pt idx="739">
                  <c:v>13.31</c:v>
                </c:pt>
                <c:pt idx="740">
                  <c:v>13.42</c:v>
                </c:pt>
                <c:pt idx="741">
                  <c:v>13.53</c:v>
                </c:pt>
                <c:pt idx="742">
                  <c:v>14.17</c:v>
                </c:pt>
                <c:pt idx="743">
                  <c:v>14.66</c:v>
                </c:pt>
                <c:pt idx="744">
                  <c:v>14.95</c:v>
                </c:pt>
                <c:pt idx="745">
                  <c:v>15.25</c:v>
                </c:pt>
                <c:pt idx="746">
                  <c:v>15.32</c:v>
                </c:pt>
                <c:pt idx="747">
                  <c:v>15.51</c:v>
                </c:pt>
                <c:pt idx="748">
                  <c:v>15.51</c:v>
                </c:pt>
                <c:pt idx="749">
                  <c:v>15.57</c:v>
                </c:pt>
                <c:pt idx="750">
                  <c:v>15.59</c:v>
                </c:pt>
                <c:pt idx="751">
                  <c:v>15.69</c:v>
                </c:pt>
                <c:pt idx="752">
                  <c:v>16.05</c:v>
                </c:pt>
                <c:pt idx="753">
                  <c:v>16.059999999999999</c:v>
                </c:pt>
                <c:pt idx="754">
                  <c:v>16.23</c:v>
                </c:pt>
                <c:pt idx="755">
                  <c:v>16.63</c:v>
                </c:pt>
                <c:pt idx="756">
                  <c:v>17</c:v>
                </c:pt>
                <c:pt idx="757">
                  <c:v>17.18</c:v>
                </c:pt>
                <c:pt idx="758">
                  <c:v>17.329999999999998</c:v>
                </c:pt>
                <c:pt idx="759">
                  <c:v>17.37</c:v>
                </c:pt>
                <c:pt idx="760">
                  <c:v>17.48</c:v>
                </c:pt>
                <c:pt idx="761">
                  <c:v>17.61</c:v>
                </c:pt>
                <c:pt idx="762">
                  <c:v>17.989999999999998</c:v>
                </c:pt>
                <c:pt idx="763">
                  <c:v>18.04</c:v>
                </c:pt>
                <c:pt idx="764">
                  <c:v>18.100000000000001</c:v>
                </c:pt>
                <c:pt idx="765">
                  <c:v>18.25</c:v>
                </c:pt>
                <c:pt idx="766">
                  <c:v>18.28</c:v>
                </c:pt>
                <c:pt idx="767">
                  <c:v>18.28</c:v>
                </c:pt>
                <c:pt idx="768">
                  <c:v>18.34</c:v>
                </c:pt>
                <c:pt idx="769">
                  <c:v>18.5</c:v>
                </c:pt>
                <c:pt idx="770">
                  <c:v>18.739999999999998</c:v>
                </c:pt>
                <c:pt idx="771">
                  <c:v>18.760000000000002</c:v>
                </c:pt>
                <c:pt idx="772">
                  <c:v>18.78</c:v>
                </c:pt>
                <c:pt idx="773">
                  <c:v>18.899999999999999</c:v>
                </c:pt>
                <c:pt idx="774">
                  <c:v>19.04</c:v>
                </c:pt>
                <c:pt idx="775">
                  <c:v>19.18</c:v>
                </c:pt>
                <c:pt idx="776">
                  <c:v>19.21</c:v>
                </c:pt>
                <c:pt idx="777">
                  <c:v>19.29</c:v>
                </c:pt>
                <c:pt idx="778">
                  <c:v>19.41</c:v>
                </c:pt>
                <c:pt idx="779">
                  <c:v>19.79</c:v>
                </c:pt>
                <c:pt idx="780">
                  <c:v>19.79</c:v>
                </c:pt>
                <c:pt idx="781">
                  <c:v>19.86</c:v>
                </c:pt>
                <c:pt idx="782">
                  <c:v>19.91</c:v>
                </c:pt>
                <c:pt idx="783">
                  <c:v>19.97</c:v>
                </c:pt>
                <c:pt idx="784">
                  <c:v>20.260000000000002</c:v>
                </c:pt>
                <c:pt idx="785">
                  <c:v>20.28</c:v>
                </c:pt>
                <c:pt idx="786">
                  <c:v>20.309999999999999</c:v>
                </c:pt>
                <c:pt idx="787">
                  <c:v>20.37</c:v>
                </c:pt>
                <c:pt idx="788">
                  <c:v>20.48</c:v>
                </c:pt>
                <c:pt idx="789">
                  <c:v>20.55</c:v>
                </c:pt>
                <c:pt idx="790">
                  <c:v>20.56</c:v>
                </c:pt>
                <c:pt idx="791">
                  <c:v>20.6</c:v>
                </c:pt>
                <c:pt idx="792">
                  <c:v>20.96</c:v>
                </c:pt>
                <c:pt idx="793">
                  <c:v>21.21</c:v>
                </c:pt>
                <c:pt idx="794">
                  <c:v>21.4</c:v>
                </c:pt>
                <c:pt idx="795">
                  <c:v>21.73</c:v>
                </c:pt>
                <c:pt idx="796">
                  <c:v>21.73</c:v>
                </c:pt>
                <c:pt idx="797">
                  <c:v>21.97</c:v>
                </c:pt>
                <c:pt idx="798">
                  <c:v>22.05</c:v>
                </c:pt>
                <c:pt idx="799">
                  <c:v>22.17</c:v>
                </c:pt>
                <c:pt idx="800">
                  <c:v>22.23</c:v>
                </c:pt>
                <c:pt idx="801">
                  <c:v>22.36</c:v>
                </c:pt>
                <c:pt idx="802">
                  <c:v>22.98</c:v>
                </c:pt>
                <c:pt idx="803">
                  <c:v>23.01</c:v>
                </c:pt>
                <c:pt idx="804">
                  <c:v>23.39</c:v>
                </c:pt>
                <c:pt idx="805">
                  <c:v>24.18</c:v>
                </c:pt>
                <c:pt idx="806">
                  <c:v>24.67</c:v>
                </c:pt>
                <c:pt idx="807">
                  <c:v>25.23</c:v>
                </c:pt>
                <c:pt idx="808">
                  <c:v>25.26</c:v>
                </c:pt>
                <c:pt idx="809">
                  <c:v>25.61</c:v>
                </c:pt>
                <c:pt idx="810">
                  <c:v>26.34</c:v>
                </c:pt>
                <c:pt idx="811">
                  <c:v>26.78</c:v>
                </c:pt>
                <c:pt idx="812">
                  <c:v>26.88</c:v>
                </c:pt>
                <c:pt idx="813">
                  <c:v>26.91</c:v>
                </c:pt>
                <c:pt idx="814">
                  <c:v>28.15</c:v>
                </c:pt>
                <c:pt idx="815">
                  <c:v>28.48</c:v>
                </c:pt>
                <c:pt idx="816">
                  <c:v>28.76</c:v>
                </c:pt>
                <c:pt idx="817">
                  <c:v>29.1</c:v>
                </c:pt>
                <c:pt idx="818">
                  <c:v>29.13</c:v>
                </c:pt>
                <c:pt idx="819">
                  <c:v>29.22</c:v>
                </c:pt>
                <c:pt idx="820">
                  <c:v>29.62</c:v>
                </c:pt>
                <c:pt idx="821">
                  <c:v>29.67</c:v>
                </c:pt>
                <c:pt idx="822">
                  <c:v>30.26</c:v>
                </c:pt>
                <c:pt idx="823">
                  <c:v>30.32</c:v>
                </c:pt>
                <c:pt idx="824">
                  <c:v>30.33</c:v>
                </c:pt>
                <c:pt idx="825">
                  <c:v>30.48</c:v>
                </c:pt>
                <c:pt idx="826">
                  <c:v>30.51</c:v>
                </c:pt>
                <c:pt idx="827">
                  <c:v>31.1</c:v>
                </c:pt>
                <c:pt idx="828">
                  <c:v>31.15</c:v>
                </c:pt>
                <c:pt idx="829">
                  <c:v>32.04</c:v>
                </c:pt>
                <c:pt idx="830">
                  <c:v>32.72</c:v>
                </c:pt>
                <c:pt idx="831">
                  <c:v>33.33</c:v>
                </c:pt>
                <c:pt idx="832">
                  <c:v>33.4</c:v>
                </c:pt>
                <c:pt idx="833">
                  <c:v>33.5</c:v>
                </c:pt>
                <c:pt idx="834">
                  <c:v>33.65</c:v>
                </c:pt>
                <c:pt idx="835">
                  <c:v>33.69</c:v>
                </c:pt>
                <c:pt idx="836">
                  <c:v>34.229999999999997</c:v>
                </c:pt>
                <c:pt idx="837">
                  <c:v>38.67</c:v>
                </c:pt>
                <c:pt idx="838">
                  <c:v>41</c:v>
                </c:pt>
                <c:pt idx="839">
                  <c:v>41.33</c:v>
                </c:pt>
                <c:pt idx="840">
                  <c:v>41.69</c:v>
                </c:pt>
                <c:pt idx="841">
                  <c:v>42.6</c:v>
                </c:pt>
                <c:pt idx="842">
                  <c:v>47.18</c:v>
                </c:pt>
                <c:pt idx="843">
                  <c:v>48.48</c:v>
                </c:pt>
                <c:pt idx="844">
                  <c:v>49.02</c:v>
                </c:pt>
                <c:pt idx="845">
                  <c:v>50.01</c:v>
                </c:pt>
                <c:pt idx="846">
                  <c:v>50.14</c:v>
                </c:pt>
                <c:pt idx="847">
                  <c:v>53.7</c:v>
                </c:pt>
                <c:pt idx="848">
                  <c:v>54.07</c:v>
                </c:pt>
                <c:pt idx="849">
                  <c:v>54.12</c:v>
                </c:pt>
                <c:pt idx="850">
                  <c:v>57.22</c:v>
                </c:pt>
                <c:pt idx="851">
                  <c:v>57.51</c:v>
                </c:pt>
                <c:pt idx="852">
                  <c:v>59.84</c:v>
                </c:pt>
                <c:pt idx="853">
                  <c:v>60</c:v>
                </c:pt>
                <c:pt idx="854">
                  <c:v>0.14000000000000001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0.16</c:v>
                </c:pt>
                <c:pt idx="864">
                  <c:v>0.16</c:v>
                </c:pt>
                <c:pt idx="865">
                  <c:v>0.16</c:v>
                </c:pt>
                <c:pt idx="866">
                  <c:v>0.16</c:v>
                </c:pt>
                <c:pt idx="867">
                  <c:v>0.16</c:v>
                </c:pt>
                <c:pt idx="868">
                  <c:v>0.16</c:v>
                </c:pt>
                <c:pt idx="869">
                  <c:v>0.16</c:v>
                </c:pt>
                <c:pt idx="870">
                  <c:v>0.16</c:v>
                </c:pt>
                <c:pt idx="871">
                  <c:v>0.16</c:v>
                </c:pt>
                <c:pt idx="872">
                  <c:v>0.16</c:v>
                </c:pt>
                <c:pt idx="873">
                  <c:v>0.16</c:v>
                </c:pt>
                <c:pt idx="874">
                  <c:v>0.16</c:v>
                </c:pt>
                <c:pt idx="875">
                  <c:v>0.17</c:v>
                </c:pt>
                <c:pt idx="876">
                  <c:v>0.17</c:v>
                </c:pt>
                <c:pt idx="877">
                  <c:v>0.17</c:v>
                </c:pt>
                <c:pt idx="878">
                  <c:v>0.17</c:v>
                </c:pt>
                <c:pt idx="879">
                  <c:v>0.17</c:v>
                </c:pt>
                <c:pt idx="880">
                  <c:v>0.17</c:v>
                </c:pt>
                <c:pt idx="881">
                  <c:v>0.17</c:v>
                </c:pt>
                <c:pt idx="882">
                  <c:v>0.17</c:v>
                </c:pt>
                <c:pt idx="883">
                  <c:v>0.18</c:v>
                </c:pt>
                <c:pt idx="884">
                  <c:v>0.18</c:v>
                </c:pt>
                <c:pt idx="885">
                  <c:v>0.18</c:v>
                </c:pt>
                <c:pt idx="886">
                  <c:v>0.18</c:v>
                </c:pt>
                <c:pt idx="887">
                  <c:v>0.18</c:v>
                </c:pt>
                <c:pt idx="888">
                  <c:v>0.18</c:v>
                </c:pt>
                <c:pt idx="889">
                  <c:v>0.18</c:v>
                </c:pt>
                <c:pt idx="890">
                  <c:v>0.18</c:v>
                </c:pt>
                <c:pt idx="891">
                  <c:v>0.18</c:v>
                </c:pt>
                <c:pt idx="892">
                  <c:v>0.19</c:v>
                </c:pt>
                <c:pt idx="893">
                  <c:v>0.19</c:v>
                </c:pt>
                <c:pt idx="894">
                  <c:v>0.19</c:v>
                </c:pt>
                <c:pt idx="895">
                  <c:v>0.19</c:v>
                </c:pt>
                <c:pt idx="896">
                  <c:v>0.19</c:v>
                </c:pt>
                <c:pt idx="897">
                  <c:v>0.19</c:v>
                </c:pt>
                <c:pt idx="898">
                  <c:v>0.19</c:v>
                </c:pt>
                <c:pt idx="899">
                  <c:v>0.19</c:v>
                </c:pt>
                <c:pt idx="900">
                  <c:v>0.19</c:v>
                </c:pt>
                <c:pt idx="901">
                  <c:v>0.2</c:v>
                </c:pt>
                <c:pt idx="902">
                  <c:v>0.2</c:v>
                </c:pt>
                <c:pt idx="903">
                  <c:v>0.2</c:v>
                </c:pt>
                <c:pt idx="904">
                  <c:v>0.2</c:v>
                </c:pt>
                <c:pt idx="905">
                  <c:v>0.2</c:v>
                </c:pt>
                <c:pt idx="906">
                  <c:v>0.2</c:v>
                </c:pt>
                <c:pt idx="907">
                  <c:v>0.21</c:v>
                </c:pt>
                <c:pt idx="908">
                  <c:v>0.21</c:v>
                </c:pt>
                <c:pt idx="909">
                  <c:v>0.21</c:v>
                </c:pt>
                <c:pt idx="910">
                  <c:v>0.21</c:v>
                </c:pt>
                <c:pt idx="911">
                  <c:v>0.21</c:v>
                </c:pt>
                <c:pt idx="912">
                  <c:v>0.21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0.23</c:v>
                </c:pt>
                <c:pt idx="917">
                  <c:v>0.23</c:v>
                </c:pt>
                <c:pt idx="918">
                  <c:v>0.23</c:v>
                </c:pt>
                <c:pt idx="919">
                  <c:v>0.23</c:v>
                </c:pt>
                <c:pt idx="920">
                  <c:v>0.23</c:v>
                </c:pt>
                <c:pt idx="921">
                  <c:v>0.23</c:v>
                </c:pt>
                <c:pt idx="922">
                  <c:v>0.23</c:v>
                </c:pt>
                <c:pt idx="923">
                  <c:v>0.23</c:v>
                </c:pt>
                <c:pt idx="924">
                  <c:v>0.23</c:v>
                </c:pt>
                <c:pt idx="925">
                  <c:v>0.23</c:v>
                </c:pt>
                <c:pt idx="926">
                  <c:v>0.23</c:v>
                </c:pt>
                <c:pt idx="927">
                  <c:v>0.23</c:v>
                </c:pt>
                <c:pt idx="928">
                  <c:v>0.24</c:v>
                </c:pt>
                <c:pt idx="929">
                  <c:v>0.24</c:v>
                </c:pt>
                <c:pt idx="930">
                  <c:v>0.24</c:v>
                </c:pt>
                <c:pt idx="931">
                  <c:v>0.24</c:v>
                </c:pt>
                <c:pt idx="932">
                  <c:v>0.24</c:v>
                </c:pt>
                <c:pt idx="933">
                  <c:v>0.24</c:v>
                </c:pt>
                <c:pt idx="934">
                  <c:v>0.25</c:v>
                </c:pt>
                <c:pt idx="935">
                  <c:v>0.25</c:v>
                </c:pt>
                <c:pt idx="936">
                  <c:v>0.25</c:v>
                </c:pt>
                <c:pt idx="937">
                  <c:v>0.25</c:v>
                </c:pt>
                <c:pt idx="938">
                  <c:v>0.25</c:v>
                </c:pt>
                <c:pt idx="939">
                  <c:v>0.25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0.26</c:v>
                </c:pt>
                <c:pt idx="944">
                  <c:v>0.26</c:v>
                </c:pt>
                <c:pt idx="945">
                  <c:v>0.26</c:v>
                </c:pt>
                <c:pt idx="946">
                  <c:v>0.26</c:v>
                </c:pt>
                <c:pt idx="947">
                  <c:v>0.26</c:v>
                </c:pt>
                <c:pt idx="948">
                  <c:v>0.26</c:v>
                </c:pt>
                <c:pt idx="949">
                  <c:v>0.26</c:v>
                </c:pt>
                <c:pt idx="950">
                  <c:v>0.26</c:v>
                </c:pt>
                <c:pt idx="951">
                  <c:v>0.26</c:v>
                </c:pt>
                <c:pt idx="952">
                  <c:v>0.27</c:v>
                </c:pt>
                <c:pt idx="953">
                  <c:v>0.27</c:v>
                </c:pt>
                <c:pt idx="954">
                  <c:v>0.27</c:v>
                </c:pt>
                <c:pt idx="955">
                  <c:v>0.27</c:v>
                </c:pt>
                <c:pt idx="956">
                  <c:v>0.27</c:v>
                </c:pt>
                <c:pt idx="957">
                  <c:v>0.27</c:v>
                </c:pt>
                <c:pt idx="958">
                  <c:v>0.27</c:v>
                </c:pt>
                <c:pt idx="959">
                  <c:v>0.27</c:v>
                </c:pt>
                <c:pt idx="960">
                  <c:v>0.28000000000000003</c:v>
                </c:pt>
                <c:pt idx="961">
                  <c:v>0.28000000000000003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0.28999999999999998</c:v>
                </c:pt>
                <c:pt idx="967">
                  <c:v>0.28999999999999998</c:v>
                </c:pt>
                <c:pt idx="968">
                  <c:v>0.28999999999999998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0.31</c:v>
                </c:pt>
                <c:pt idx="977">
                  <c:v>0.31</c:v>
                </c:pt>
                <c:pt idx="978">
                  <c:v>0.31</c:v>
                </c:pt>
                <c:pt idx="979">
                  <c:v>0.31</c:v>
                </c:pt>
                <c:pt idx="980">
                  <c:v>0.31</c:v>
                </c:pt>
                <c:pt idx="981">
                  <c:v>0.31</c:v>
                </c:pt>
                <c:pt idx="982">
                  <c:v>0.32</c:v>
                </c:pt>
                <c:pt idx="983">
                  <c:v>0.32</c:v>
                </c:pt>
                <c:pt idx="984">
                  <c:v>0.32</c:v>
                </c:pt>
                <c:pt idx="985">
                  <c:v>0.32</c:v>
                </c:pt>
                <c:pt idx="986">
                  <c:v>0.32</c:v>
                </c:pt>
                <c:pt idx="987">
                  <c:v>0.33</c:v>
                </c:pt>
                <c:pt idx="988">
                  <c:v>0.33</c:v>
                </c:pt>
                <c:pt idx="989">
                  <c:v>0.33</c:v>
                </c:pt>
                <c:pt idx="990">
                  <c:v>0.33</c:v>
                </c:pt>
                <c:pt idx="991">
                  <c:v>0.33</c:v>
                </c:pt>
                <c:pt idx="992">
                  <c:v>0.34</c:v>
                </c:pt>
                <c:pt idx="993">
                  <c:v>0.34</c:v>
                </c:pt>
                <c:pt idx="994">
                  <c:v>0.35</c:v>
                </c:pt>
                <c:pt idx="995">
                  <c:v>0.35</c:v>
                </c:pt>
                <c:pt idx="996">
                  <c:v>0.35</c:v>
                </c:pt>
                <c:pt idx="997">
                  <c:v>0.35</c:v>
                </c:pt>
                <c:pt idx="998">
                  <c:v>0.36</c:v>
                </c:pt>
                <c:pt idx="999">
                  <c:v>0.36</c:v>
                </c:pt>
                <c:pt idx="1000">
                  <c:v>0.36</c:v>
                </c:pt>
                <c:pt idx="1001">
                  <c:v>0.36</c:v>
                </c:pt>
                <c:pt idx="1002">
                  <c:v>0.36</c:v>
                </c:pt>
                <c:pt idx="1003">
                  <c:v>0.36</c:v>
                </c:pt>
                <c:pt idx="1004">
                  <c:v>0.36</c:v>
                </c:pt>
                <c:pt idx="1005">
                  <c:v>0.37</c:v>
                </c:pt>
                <c:pt idx="1006">
                  <c:v>0.37</c:v>
                </c:pt>
                <c:pt idx="1007">
                  <c:v>0.37</c:v>
                </c:pt>
                <c:pt idx="1008">
                  <c:v>0.37</c:v>
                </c:pt>
                <c:pt idx="1009">
                  <c:v>0.38</c:v>
                </c:pt>
                <c:pt idx="1010">
                  <c:v>0.38</c:v>
                </c:pt>
                <c:pt idx="1011">
                  <c:v>0.38</c:v>
                </c:pt>
                <c:pt idx="1012">
                  <c:v>0.39</c:v>
                </c:pt>
                <c:pt idx="1013">
                  <c:v>0.39</c:v>
                </c:pt>
                <c:pt idx="1014">
                  <c:v>0.4</c:v>
                </c:pt>
                <c:pt idx="1015">
                  <c:v>0.4</c:v>
                </c:pt>
                <c:pt idx="1016">
                  <c:v>0.4</c:v>
                </c:pt>
                <c:pt idx="1017">
                  <c:v>0.4</c:v>
                </c:pt>
                <c:pt idx="1018">
                  <c:v>0.4</c:v>
                </c:pt>
                <c:pt idx="1019">
                  <c:v>0.41</c:v>
                </c:pt>
                <c:pt idx="1020">
                  <c:v>0.41</c:v>
                </c:pt>
                <c:pt idx="1021">
                  <c:v>0.41</c:v>
                </c:pt>
                <c:pt idx="1022">
                  <c:v>0.42</c:v>
                </c:pt>
                <c:pt idx="1023">
                  <c:v>0.43</c:v>
                </c:pt>
                <c:pt idx="1024">
                  <c:v>0.43</c:v>
                </c:pt>
                <c:pt idx="1025">
                  <c:v>0.43</c:v>
                </c:pt>
                <c:pt idx="1026">
                  <c:v>0.43</c:v>
                </c:pt>
                <c:pt idx="1027">
                  <c:v>0.43</c:v>
                </c:pt>
                <c:pt idx="1028">
                  <c:v>0.44</c:v>
                </c:pt>
                <c:pt idx="1029">
                  <c:v>0.44</c:v>
                </c:pt>
                <c:pt idx="1030">
                  <c:v>0.44</c:v>
                </c:pt>
                <c:pt idx="1031">
                  <c:v>0.44</c:v>
                </c:pt>
                <c:pt idx="1032">
                  <c:v>0.44</c:v>
                </c:pt>
                <c:pt idx="1033">
                  <c:v>0.45</c:v>
                </c:pt>
                <c:pt idx="1034">
                  <c:v>0.45</c:v>
                </c:pt>
                <c:pt idx="1035">
                  <c:v>0.45</c:v>
                </c:pt>
                <c:pt idx="1036">
                  <c:v>0.45</c:v>
                </c:pt>
                <c:pt idx="1037">
                  <c:v>0.45</c:v>
                </c:pt>
                <c:pt idx="1038">
                  <c:v>0.46</c:v>
                </c:pt>
                <c:pt idx="1039">
                  <c:v>0.46</c:v>
                </c:pt>
                <c:pt idx="1040">
                  <c:v>0.46</c:v>
                </c:pt>
                <c:pt idx="1041">
                  <c:v>0.46</c:v>
                </c:pt>
                <c:pt idx="1042">
                  <c:v>0.47</c:v>
                </c:pt>
                <c:pt idx="1043">
                  <c:v>0.47</c:v>
                </c:pt>
                <c:pt idx="1044">
                  <c:v>0.47</c:v>
                </c:pt>
                <c:pt idx="1045">
                  <c:v>0.47</c:v>
                </c:pt>
                <c:pt idx="1046">
                  <c:v>0.47</c:v>
                </c:pt>
                <c:pt idx="1047">
                  <c:v>0.47</c:v>
                </c:pt>
                <c:pt idx="1048">
                  <c:v>0.48</c:v>
                </c:pt>
                <c:pt idx="1049">
                  <c:v>0.48</c:v>
                </c:pt>
                <c:pt idx="1050">
                  <c:v>0.48</c:v>
                </c:pt>
                <c:pt idx="1051">
                  <c:v>0.48</c:v>
                </c:pt>
                <c:pt idx="1052">
                  <c:v>0.49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0.51</c:v>
                </c:pt>
                <c:pt idx="1057">
                  <c:v>0.51</c:v>
                </c:pt>
                <c:pt idx="1058">
                  <c:v>0.51</c:v>
                </c:pt>
                <c:pt idx="1059">
                  <c:v>0.52</c:v>
                </c:pt>
                <c:pt idx="1060">
                  <c:v>0.52</c:v>
                </c:pt>
                <c:pt idx="1061">
                  <c:v>0.52</c:v>
                </c:pt>
                <c:pt idx="1062">
                  <c:v>0.52</c:v>
                </c:pt>
                <c:pt idx="1063">
                  <c:v>0.53</c:v>
                </c:pt>
                <c:pt idx="1064">
                  <c:v>0.53</c:v>
                </c:pt>
                <c:pt idx="1065">
                  <c:v>0.53</c:v>
                </c:pt>
                <c:pt idx="1066">
                  <c:v>0.54</c:v>
                </c:pt>
                <c:pt idx="1067">
                  <c:v>0.54</c:v>
                </c:pt>
                <c:pt idx="1068">
                  <c:v>0.54</c:v>
                </c:pt>
                <c:pt idx="1069">
                  <c:v>0.55000000000000004</c:v>
                </c:pt>
                <c:pt idx="1070">
                  <c:v>0.56000000000000005</c:v>
                </c:pt>
                <c:pt idx="1071">
                  <c:v>0.56000000000000005</c:v>
                </c:pt>
                <c:pt idx="1072">
                  <c:v>0.56000000000000005</c:v>
                </c:pt>
                <c:pt idx="1073">
                  <c:v>0.56000000000000005</c:v>
                </c:pt>
                <c:pt idx="1074">
                  <c:v>0.56999999999999995</c:v>
                </c:pt>
                <c:pt idx="1075">
                  <c:v>0.56999999999999995</c:v>
                </c:pt>
                <c:pt idx="1076">
                  <c:v>0.59</c:v>
                </c:pt>
                <c:pt idx="1077">
                  <c:v>0.6</c:v>
                </c:pt>
                <c:pt idx="1078">
                  <c:v>0.61</c:v>
                </c:pt>
                <c:pt idx="1079">
                  <c:v>0.61</c:v>
                </c:pt>
                <c:pt idx="1080">
                  <c:v>0.62</c:v>
                </c:pt>
                <c:pt idx="1081">
                  <c:v>0.62</c:v>
                </c:pt>
                <c:pt idx="1082">
                  <c:v>0.62</c:v>
                </c:pt>
                <c:pt idx="1083">
                  <c:v>0.63</c:v>
                </c:pt>
                <c:pt idx="1084">
                  <c:v>0.63</c:v>
                </c:pt>
                <c:pt idx="1085">
                  <c:v>0.64</c:v>
                </c:pt>
                <c:pt idx="1086">
                  <c:v>0.64</c:v>
                </c:pt>
                <c:pt idx="1087">
                  <c:v>0.65</c:v>
                </c:pt>
                <c:pt idx="1088">
                  <c:v>0.65</c:v>
                </c:pt>
                <c:pt idx="1089">
                  <c:v>0.66</c:v>
                </c:pt>
                <c:pt idx="1090">
                  <c:v>0.66</c:v>
                </c:pt>
                <c:pt idx="1091">
                  <c:v>0.68</c:v>
                </c:pt>
                <c:pt idx="1092">
                  <c:v>0.68</c:v>
                </c:pt>
                <c:pt idx="1093">
                  <c:v>0.69</c:v>
                </c:pt>
                <c:pt idx="1094">
                  <c:v>0.69</c:v>
                </c:pt>
                <c:pt idx="1095">
                  <c:v>0.7</c:v>
                </c:pt>
                <c:pt idx="1096">
                  <c:v>0.72</c:v>
                </c:pt>
                <c:pt idx="1097">
                  <c:v>0.73</c:v>
                </c:pt>
                <c:pt idx="1098">
                  <c:v>0.74</c:v>
                </c:pt>
                <c:pt idx="1099">
                  <c:v>0.76</c:v>
                </c:pt>
                <c:pt idx="1100">
                  <c:v>0.76</c:v>
                </c:pt>
                <c:pt idx="1101">
                  <c:v>0.77</c:v>
                </c:pt>
                <c:pt idx="1102">
                  <c:v>0.77</c:v>
                </c:pt>
                <c:pt idx="1103">
                  <c:v>0.77</c:v>
                </c:pt>
                <c:pt idx="1104">
                  <c:v>0.77</c:v>
                </c:pt>
                <c:pt idx="1105">
                  <c:v>0.78</c:v>
                </c:pt>
                <c:pt idx="1106">
                  <c:v>0.8</c:v>
                </c:pt>
                <c:pt idx="1107">
                  <c:v>0.81</c:v>
                </c:pt>
                <c:pt idx="1108">
                  <c:v>0.84</c:v>
                </c:pt>
                <c:pt idx="1109">
                  <c:v>0.85</c:v>
                </c:pt>
                <c:pt idx="1110">
                  <c:v>0.85</c:v>
                </c:pt>
                <c:pt idx="1111">
                  <c:v>0.87</c:v>
                </c:pt>
                <c:pt idx="1112">
                  <c:v>0.88</c:v>
                </c:pt>
                <c:pt idx="1113">
                  <c:v>0.88</c:v>
                </c:pt>
                <c:pt idx="1114">
                  <c:v>0.88</c:v>
                </c:pt>
                <c:pt idx="1115">
                  <c:v>0.91</c:v>
                </c:pt>
                <c:pt idx="1116">
                  <c:v>0.91</c:v>
                </c:pt>
                <c:pt idx="1117">
                  <c:v>0.91</c:v>
                </c:pt>
                <c:pt idx="1118">
                  <c:v>0.92</c:v>
                </c:pt>
                <c:pt idx="1119">
                  <c:v>0.95</c:v>
                </c:pt>
                <c:pt idx="1120">
                  <c:v>0.96</c:v>
                </c:pt>
                <c:pt idx="1121">
                  <c:v>1.01</c:v>
                </c:pt>
                <c:pt idx="1122">
                  <c:v>1.01</c:v>
                </c:pt>
                <c:pt idx="1123">
                  <c:v>1.01</c:v>
                </c:pt>
                <c:pt idx="1124">
                  <c:v>1.02</c:v>
                </c:pt>
                <c:pt idx="1125">
                  <c:v>1.02</c:v>
                </c:pt>
                <c:pt idx="1126">
                  <c:v>1.05</c:v>
                </c:pt>
                <c:pt idx="1127">
                  <c:v>1.06</c:v>
                </c:pt>
                <c:pt idx="1128">
                  <c:v>1.06</c:v>
                </c:pt>
                <c:pt idx="1129">
                  <c:v>1.08</c:v>
                </c:pt>
                <c:pt idx="1130">
                  <c:v>1.08</c:v>
                </c:pt>
                <c:pt idx="1131">
                  <c:v>1.1000000000000001</c:v>
                </c:pt>
                <c:pt idx="1132">
                  <c:v>1.1299999999999999</c:v>
                </c:pt>
                <c:pt idx="1133">
                  <c:v>1.1299999999999999</c:v>
                </c:pt>
                <c:pt idx="1134">
                  <c:v>1.1499999999999999</c:v>
                </c:pt>
                <c:pt idx="1135">
                  <c:v>1.1499999999999999</c:v>
                </c:pt>
                <c:pt idx="1136">
                  <c:v>1.17</c:v>
                </c:pt>
                <c:pt idx="1137">
                  <c:v>1.2</c:v>
                </c:pt>
                <c:pt idx="1138">
                  <c:v>1.2</c:v>
                </c:pt>
                <c:pt idx="1139">
                  <c:v>1.2</c:v>
                </c:pt>
                <c:pt idx="1140">
                  <c:v>1.22</c:v>
                </c:pt>
                <c:pt idx="1141">
                  <c:v>1.22</c:v>
                </c:pt>
                <c:pt idx="1142">
                  <c:v>1.22</c:v>
                </c:pt>
                <c:pt idx="1143">
                  <c:v>1.23</c:v>
                </c:pt>
                <c:pt idx="1144">
                  <c:v>1.24</c:v>
                </c:pt>
                <c:pt idx="1145">
                  <c:v>1.24</c:v>
                </c:pt>
                <c:pt idx="1146">
                  <c:v>1.25</c:v>
                </c:pt>
                <c:pt idx="1147">
                  <c:v>1.26</c:v>
                </c:pt>
                <c:pt idx="1148">
                  <c:v>1.3</c:v>
                </c:pt>
                <c:pt idx="1149">
                  <c:v>1.33</c:v>
                </c:pt>
                <c:pt idx="1150">
                  <c:v>1.33</c:v>
                </c:pt>
                <c:pt idx="1151">
                  <c:v>1.33</c:v>
                </c:pt>
                <c:pt idx="1152">
                  <c:v>1.34</c:v>
                </c:pt>
                <c:pt idx="1153">
                  <c:v>1.35</c:v>
                </c:pt>
                <c:pt idx="1154">
                  <c:v>1.35</c:v>
                </c:pt>
                <c:pt idx="1155">
                  <c:v>1.36</c:v>
                </c:pt>
                <c:pt idx="1156">
                  <c:v>1.37</c:v>
                </c:pt>
                <c:pt idx="1157">
                  <c:v>1.37</c:v>
                </c:pt>
                <c:pt idx="1158">
                  <c:v>1.39</c:v>
                </c:pt>
                <c:pt idx="1159">
                  <c:v>1.39</c:v>
                </c:pt>
                <c:pt idx="1160">
                  <c:v>1.4</c:v>
                </c:pt>
                <c:pt idx="1161">
                  <c:v>1.43</c:v>
                </c:pt>
                <c:pt idx="1162">
                  <c:v>1.43</c:v>
                </c:pt>
                <c:pt idx="1163">
                  <c:v>1.46</c:v>
                </c:pt>
                <c:pt idx="1164">
                  <c:v>1.48</c:v>
                </c:pt>
                <c:pt idx="1165">
                  <c:v>1.5</c:v>
                </c:pt>
                <c:pt idx="1166">
                  <c:v>1.51</c:v>
                </c:pt>
                <c:pt idx="1167">
                  <c:v>1.52</c:v>
                </c:pt>
                <c:pt idx="1168">
                  <c:v>1.53</c:v>
                </c:pt>
                <c:pt idx="1169">
                  <c:v>1.56</c:v>
                </c:pt>
                <c:pt idx="1170">
                  <c:v>1.58</c:v>
                </c:pt>
                <c:pt idx="1171">
                  <c:v>1.6</c:v>
                </c:pt>
                <c:pt idx="1172">
                  <c:v>1.62</c:v>
                </c:pt>
                <c:pt idx="1173">
                  <c:v>1.68</c:v>
                </c:pt>
                <c:pt idx="1174">
                  <c:v>1.68</c:v>
                </c:pt>
                <c:pt idx="1175">
                  <c:v>1.7</c:v>
                </c:pt>
                <c:pt idx="1176">
                  <c:v>1.73</c:v>
                </c:pt>
                <c:pt idx="1177">
                  <c:v>1.77</c:v>
                </c:pt>
                <c:pt idx="1178">
                  <c:v>1.77</c:v>
                </c:pt>
                <c:pt idx="1179">
                  <c:v>1.79</c:v>
                </c:pt>
                <c:pt idx="1180">
                  <c:v>1.82</c:v>
                </c:pt>
                <c:pt idx="1181">
                  <c:v>1.87</c:v>
                </c:pt>
                <c:pt idx="1182">
                  <c:v>1.87</c:v>
                </c:pt>
                <c:pt idx="1183">
                  <c:v>1.99</c:v>
                </c:pt>
                <c:pt idx="1184">
                  <c:v>2</c:v>
                </c:pt>
                <c:pt idx="1185">
                  <c:v>2.0099999999999998</c:v>
                </c:pt>
                <c:pt idx="1186">
                  <c:v>2.02</c:v>
                </c:pt>
                <c:pt idx="1187">
                  <c:v>2.0499999999999998</c:v>
                </c:pt>
                <c:pt idx="1188">
                  <c:v>2.08</c:v>
                </c:pt>
                <c:pt idx="1189">
                  <c:v>2.1</c:v>
                </c:pt>
                <c:pt idx="1190">
                  <c:v>2.12</c:v>
                </c:pt>
                <c:pt idx="1191">
                  <c:v>2.12</c:v>
                </c:pt>
                <c:pt idx="1192">
                  <c:v>2.13</c:v>
                </c:pt>
                <c:pt idx="1193">
                  <c:v>2.16</c:v>
                </c:pt>
                <c:pt idx="1194">
                  <c:v>2.16</c:v>
                </c:pt>
                <c:pt idx="1195">
                  <c:v>2.31</c:v>
                </c:pt>
                <c:pt idx="1196">
                  <c:v>2.35</c:v>
                </c:pt>
                <c:pt idx="1197">
                  <c:v>2.38</c:v>
                </c:pt>
                <c:pt idx="1198">
                  <c:v>2.4300000000000002</c:v>
                </c:pt>
                <c:pt idx="1199">
                  <c:v>2.5099999999999998</c:v>
                </c:pt>
                <c:pt idx="1200">
                  <c:v>2.6</c:v>
                </c:pt>
                <c:pt idx="1201">
                  <c:v>2.62</c:v>
                </c:pt>
                <c:pt idx="1202">
                  <c:v>2.62</c:v>
                </c:pt>
                <c:pt idx="1203">
                  <c:v>2.65</c:v>
                </c:pt>
                <c:pt idx="1204">
                  <c:v>2.87</c:v>
                </c:pt>
                <c:pt idx="1205">
                  <c:v>2.91</c:v>
                </c:pt>
                <c:pt idx="1206">
                  <c:v>3.01</c:v>
                </c:pt>
                <c:pt idx="1207">
                  <c:v>3.02</c:v>
                </c:pt>
                <c:pt idx="1208">
                  <c:v>3.17</c:v>
                </c:pt>
                <c:pt idx="1209">
                  <c:v>3.22</c:v>
                </c:pt>
                <c:pt idx="1210">
                  <c:v>3.23</c:v>
                </c:pt>
                <c:pt idx="1211">
                  <c:v>3.36</c:v>
                </c:pt>
                <c:pt idx="1212">
                  <c:v>3.42</c:v>
                </c:pt>
                <c:pt idx="1213">
                  <c:v>3.57</c:v>
                </c:pt>
                <c:pt idx="1214">
                  <c:v>3.59</c:v>
                </c:pt>
                <c:pt idx="1215">
                  <c:v>3.62</c:v>
                </c:pt>
                <c:pt idx="1216">
                  <c:v>3.82</c:v>
                </c:pt>
                <c:pt idx="1217">
                  <c:v>3.83</c:v>
                </c:pt>
                <c:pt idx="1218">
                  <c:v>3.85</c:v>
                </c:pt>
                <c:pt idx="1219">
                  <c:v>4.05</c:v>
                </c:pt>
                <c:pt idx="1220">
                  <c:v>4.08</c:v>
                </c:pt>
                <c:pt idx="1221">
                  <c:v>4.18</c:v>
                </c:pt>
                <c:pt idx="1222">
                  <c:v>4.18</c:v>
                </c:pt>
                <c:pt idx="1223">
                  <c:v>4.33</c:v>
                </c:pt>
                <c:pt idx="1224">
                  <c:v>4.6500000000000004</c:v>
                </c:pt>
                <c:pt idx="1225">
                  <c:v>4.76</c:v>
                </c:pt>
                <c:pt idx="1226">
                  <c:v>4.84</c:v>
                </c:pt>
                <c:pt idx="1227">
                  <c:v>4.95</c:v>
                </c:pt>
                <c:pt idx="1228">
                  <c:v>5.0999999999999996</c:v>
                </c:pt>
                <c:pt idx="1229">
                  <c:v>5.2</c:v>
                </c:pt>
                <c:pt idx="1230">
                  <c:v>5.34</c:v>
                </c:pt>
                <c:pt idx="1231">
                  <c:v>5.49</c:v>
                </c:pt>
                <c:pt idx="1232">
                  <c:v>5.5</c:v>
                </c:pt>
                <c:pt idx="1233">
                  <c:v>5.55</c:v>
                </c:pt>
                <c:pt idx="1234">
                  <c:v>5.55</c:v>
                </c:pt>
                <c:pt idx="1235">
                  <c:v>5.65</c:v>
                </c:pt>
                <c:pt idx="1236">
                  <c:v>5.71</c:v>
                </c:pt>
                <c:pt idx="1237">
                  <c:v>5.81</c:v>
                </c:pt>
                <c:pt idx="1238">
                  <c:v>5.83</c:v>
                </c:pt>
                <c:pt idx="1239">
                  <c:v>5.84</c:v>
                </c:pt>
                <c:pt idx="1240">
                  <c:v>5.87</c:v>
                </c:pt>
                <c:pt idx="1241">
                  <c:v>5.94</c:v>
                </c:pt>
                <c:pt idx="1242">
                  <c:v>5.96</c:v>
                </c:pt>
                <c:pt idx="1243">
                  <c:v>5.96</c:v>
                </c:pt>
                <c:pt idx="1244">
                  <c:v>6</c:v>
                </c:pt>
                <c:pt idx="1245">
                  <c:v>6.15</c:v>
                </c:pt>
                <c:pt idx="1246">
                  <c:v>6.19</c:v>
                </c:pt>
                <c:pt idx="1247">
                  <c:v>6.26</c:v>
                </c:pt>
                <c:pt idx="1248">
                  <c:v>6.27</c:v>
                </c:pt>
                <c:pt idx="1249">
                  <c:v>6.39</c:v>
                </c:pt>
                <c:pt idx="1250">
                  <c:v>6.4</c:v>
                </c:pt>
                <c:pt idx="1251">
                  <c:v>6.44</c:v>
                </c:pt>
                <c:pt idx="1252">
                  <c:v>6.84</c:v>
                </c:pt>
                <c:pt idx="1253">
                  <c:v>6.9</c:v>
                </c:pt>
                <c:pt idx="1254">
                  <c:v>6.93</c:v>
                </c:pt>
                <c:pt idx="1255">
                  <c:v>7.07</c:v>
                </c:pt>
                <c:pt idx="1256">
                  <c:v>7.2</c:v>
                </c:pt>
                <c:pt idx="1257">
                  <c:v>7.25</c:v>
                </c:pt>
                <c:pt idx="1258">
                  <c:v>7.92</c:v>
                </c:pt>
                <c:pt idx="1259">
                  <c:v>7.96</c:v>
                </c:pt>
                <c:pt idx="1260">
                  <c:v>8.06</c:v>
                </c:pt>
                <c:pt idx="1261">
                  <c:v>8.42</c:v>
                </c:pt>
                <c:pt idx="1262">
                  <c:v>8.6</c:v>
                </c:pt>
                <c:pt idx="1263">
                  <c:v>8.9</c:v>
                </c:pt>
                <c:pt idx="1264">
                  <c:v>8.98</c:v>
                </c:pt>
                <c:pt idx="1265">
                  <c:v>9.3800000000000008</c:v>
                </c:pt>
                <c:pt idx="1266">
                  <c:v>9.5399999999999991</c:v>
                </c:pt>
                <c:pt idx="1267">
                  <c:v>9.6</c:v>
                </c:pt>
                <c:pt idx="1268">
                  <c:v>9.69</c:v>
                </c:pt>
                <c:pt idx="1269">
                  <c:v>10.49</c:v>
                </c:pt>
                <c:pt idx="1270">
                  <c:v>10.8</c:v>
                </c:pt>
                <c:pt idx="1271">
                  <c:v>10.83</c:v>
                </c:pt>
                <c:pt idx="1272">
                  <c:v>10.93</c:v>
                </c:pt>
                <c:pt idx="1273">
                  <c:v>11.36</c:v>
                </c:pt>
                <c:pt idx="1274">
                  <c:v>11.68</c:v>
                </c:pt>
                <c:pt idx="1275">
                  <c:v>12.76</c:v>
                </c:pt>
                <c:pt idx="1276">
                  <c:v>13.17</c:v>
                </c:pt>
                <c:pt idx="1277">
                  <c:v>13.52</c:v>
                </c:pt>
                <c:pt idx="1278">
                  <c:v>13.71</c:v>
                </c:pt>
                <c:pt idx="1279">
                  <c:v>13.96</c:v>
                </c:pt>
                <c:pt idx="1280">
                  <c:v>15.68</c:v>
                </c:pt>
                <c:pt idx="1281">
                  <c:v>15.77</c:v>
                </c:pt>
                <c:pt idx="1282">
                  <c:v>15.8</c:v>
                </c:pt>
                <c:pt idx="1283">
                  <c:v>15.81</c:v>
                </c:pt>
                <c:pt idx="1284">
                  <c:v>16.23</c:v>
                </c:pt>
                <c:pt idx="1285">
                  <c:v>17.13</c:v>
                </c:pt>
                <c:pt idx="1286">
                  <c:v>18.29</c:v>
                </c:pt>
                <c:pt idx="1287">
                  <c:v>18.440000000000001</c:v>
                </c:pt>
                <c:pt idx="1288">
                  <c:v>18.760000000000002</c:v>
                </c:pt>
                <c:pt idx="1289">
                  <c:v>19.36</c:v>
                </c:pt>
                <c:pt idx="1290">
                  <c:v>20.440000000000001</c:v>
                </c:pt>
                <c:pt idx="1291">
                  <c:v>20.54</c:v>
                </c:pt>
                <c:pt idx="1292">
                  <c:v>20.72</c:v>
                </c:pt>
                <c:pt idx="1293">
                  <c:v>21.37</c:v>
                </c:pt>
                <c:pt idx="1294">
                  <c:v>21.57</c:v>
                </c:pt>
                <c:pt idx="1295">
                  <c:v>22.92</c:v>
                </c:pt>
                <c:pt idx="1296">
                  <c:v>23.52</c:v>
                </c:pt>
                <c:pt idx="1297">
                  <c:v>24.91</c:v>
                </c:pt>
                <c:pt idx="1298">
                  <c:v>26.31</c:v>
                </c:pt>
                <c:pt idx="1299">
                  <c:v>29.69</c:v>
                </c:pt>
                <c:pt idx="1300">
                  <c:v>29.82</c:v>
                </c:pt>
                <c:pt idx="1301">
                  <c:v>30.09</c:v>
                </c:pt>
                <c:pt idx="1302">
                  <c:v>32.17</c:v>
                </c:pt>
                <c:pt idx="1303">
                  <c:v>33.79</c:v>
                </c:pt>
                <c:pt idx="1304">
                  <c:v>33.86</c:v>
                </c:pt>
                <c:pt idx="1305">
                  <c:v>34.380000000000003</c:v>
                </c:pt>
                <c:pt idx="1306">
                  <c:v>34.39</c:v>
                </c:pt>
                <c:pt idx="1307">
                  <c:v>36.25</c:v>
                </c:pt>
                <c:pt idx="1308">
                  <c:v>36.409999999999997</c:v>
                </c:pt>
                <c:pt idx="1309">
                  <c:v>36.74</c:v>
                </c:pt>
                <c:pt idx="1310">
                  <c:v>37</c:v>
                </c:pt>
                <c:pt idx="1311">
                  <c:v>38.700000000000003</c:v>
                </c:pt>
                <c:pt idx="1312">
                  <c:v>40.340000000000003</c:v>
                </c:pt>
                <c:pt idx="1313">
                  <c:v>41.27</c:v>
                </c:pt>
                <c:pt idx="1314">
                  <c:v>45.33</c:v>
                </c:pt>
                <c:pt idx="1315">
                  <c:v>45.39</c:v>
                </c:pt>
                <c:pt idx="1316">
                  <c:v>46.95</c:v>
                </c:pt>
                <c:pt idx="1317">
                  <c:v>48.53</c:v>
                </c:pt>
                <c:pt idx="1318">
                  <c:v>48.61</c:v>
                </c:pt>
                <c:pt idx="1319">
                  <c:v>55.42</c:v>
                </c:pt>
                <c:pt idx="1320">
                  <c:v>57.41</c:v>
                </c:pt>
                <c:pt idx="1321">
                  <c:v>60</c:v>
                </c:pt>
                <c:pt idx="1322">
                  <c:v>0.22</c:v>
                </c:pt>
                <c:pt idx="1323">
                  <c:v>0.22</c:v>
                </c:pt>
                <c:pt idx="1324">
                  <c:v>0.22</c:v>
                </c:pt>
                <c:pt idx="1325">
                  <c:v>0.22</c:v>
                </c:pt>
                <c:pt idx="1326">
                  <c:v>0.22</c:v>
                </c:pt>
                <c:pt idx="1327">
                  <c:v>0.23</c:v>
                </c:pt>
                <c:pt idx="1328">
                  <c:v>0.23</c:v>
                </c:pt>
                <c:pt idx="1329">
                  <c:v>0.23</c:v>
                </c:pt>
                <c:pt idx="1330">
                  <c:v>0.23</c:v>
                </c:pt>
                <c:pt idx="1331">
                  <c:v>0.23</c:v>
                </c:pt>
                <c:pt idx="1332">
                  <c:v>0.23</c:v>
                </c:pt>
                <c:pt idx="1333">
                  <c:v>0.23</c:v>
                </c:pt>
                <c:pt idx="1334">
                  <c:v>0.23</c:v>
                </c:pt>
                <c:pt idx="1335">
                  <c:v>0.24</c:v>
                </c:pt>
                <c:pt idx="1336">
                  <c:v>0.24</c:v>
                </c:pt>
                <c:pt idx="1337">
                  <c:v>0.24</c:v>
                </c:pt>
                <c:pt idx="1338">
                  <c:v>0.24</c:v>
                </c:pt>
                <c:pt idx="1339">
                  <c:v>0.24</c:v>
                </c:pt>
                <c:pt idx="1340">
                  <c:v>0.25</c:v>
                </c:pt>
                <c:pt idx="1341">
                  <c:v>0.25</c:v>
                </c:pt>
                <c:pt idx="1342">
                  <c:v>0.25</c:v>
                </c:pt>
                <c:pt idx="1343">
                  <c:v>0.25</c:v>
                </c:pt>
                <c:pt idx="1344">
                  <c:v>0.25</c:v>
                </c:pt>
                <c:pt idx="1345">
                  <c:v>0.25</c:v>
                </c:pt>
                <c:pt idx="1346">
                  <c:v>0.25</c:v>
                </c:pt>
                <c:pt idx="1347">
                  <c:v>0.25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0.26</c:v>
                </c:pt>
                <c:pt idx="1352">
                  <c:v>0.26</c:v>
                </c:pt>
                <c:pt idx="1353">
                  <c:v>0.27</c:v>
                </c:pt>
                <c:pt idx="1354">
                  <c:v>0.27</c:v>
                </c:pt>
                <c:pt idx="1355">
                  <c:v>0.27</c:v>
                </c:pt>
                <c:pt idx="1356">
                  <c:v>0.27</c:v>
                </c:pt>
                <c:pt idx="1357">
                  <c:v>0.27</c:v>
                </c:pt>
                <c:pt idx="1358">
                  <c:v>0.27</c:v>
                </c:pt>
                <c:pt idx="1359">
                  <c:v>0.27</c:v>
                </c:pt>
                <c:pt idx="1360">
                  <c:v>0.27</c:v>
                </c:pt>
                <c:pt idx="1361">
                  <c:v>0.27</c:v>
                </c:pt>
                <c:pt idx="1362">
                  <c:v>0.27</c:v>
                </c:pt>
                <c:pt idx="1363">
                  <c:v>0.28000000000000003</c:v>
                </c:pt>
                <c:pt idx="1364">
                  <c:v>0.28000000000000003</c:v>
                </c:pt>
                <c:pt idx="1365">
                  <c:v>0.28000000000000003</c:v>
                </c:pt>
                <c:pt idx="1366">
                  <c:v>0.28000000000000003</c:v>
                </c:pt>
                <c:pt idx="1367">
                  <c:v>0.28999999999999998</c:v>
                </c:pt>
                <c:pt idx="1368">
                  <c:v>0.28999999999999998</c:v>
                </c:pt>
                <c:pt idx="1369">
                  <c:v>0.28999999999999998</c:v>
                </c:pt>
                <c:pt idx="1370">
                  <c:v>0.28999999999999998</c:v>
                </c:pt>
                <c:pt idx="1371">
                  <c:v>0.28999999999999998</c:v>
                </c:pt>
                <c:pt idx="1372">
                  <c:v>0.28999999999999998</c:v>
                </c:pt>
                <c:pt idx="1373">
                  <c:v>0.28999999999999998</c:v>
                </c:pt>
                <c:pt idx="1374">
                  <c:v>0.28999999999999998</c:v>
                </c:pt>
                <c:pt idx="1375">
                  <c:v>0.28999999999999998</c:v>
                </c:pt>
                <c:pt idx="1376">
                  <c:v>0.28999999999999998</c:v>
                </c:pt>
                <c:pt idx="1377">
                  <c:v>0.28999999999999998</c:v>
                </c:pt>
                <c:pt idx="1378">
                  <c:v>0.3</c:v>
                </c:pt>
                <c:pt idx="1379">
                  <c:v>0.31</c:v>
                </c:pt>
                <c:pt idx="1380">
                  <c:v>0.31</c:v>
                </c:pt>
                <c:pt idx="1381">
                  <c:v>0.31</c:v>
                </c:pt>
                <c:pt idx="1382">
                  <c:v>0.31</c:v>
                </c:pt>
                <c:pt idx="1383">
                  <c:v>0.31</c:v>
                </c:pt>
                <c:pt idx="1384">
                  <c:v>0.31</c:v>
                </c:pt>
                <c:pt idx="1385">
                  <c:v>0.31</c:v>
                </c:pt>
                <c:pt idx="1386">
                  <c:v>0.31</c:v>
                </c:pt>
                <c:pt idx="1387">
                  <c:v>0.31</c:v>
                </c:pt>
                <c:pt idx="1388">
                  <c:v>0.31</c:v>
                </c:pt>
                <c:pt idx="1389">
                  <c:v>0.31</c:v>
                </c:pt>
                <c:pt idx="1390">
                  <c:v>0.31</c:v>
                </c:pt>
                <c:pt idx="1391">
                  <c:v>0.31</c:v>
                </c:pt>
                <c:pt idx="1392">
                  <c:v>0.32</c:v>
                </c:pt>
                <c:pt idx="1393">
                  <c:v>0.32</c:v>
                </c:pt>
                <c:pt idx="1394">
                  <c:v>0.33</c:v>
                </c:pt>
                <c:pt idx="1395">
                  <c:v>0.33</c:v>
                </c:pt>
                <c:pt idx="1396">
                  <c:v>0.33</c:v>
                </c:pt>
                <c:pt idx="1397">
                  <c:v>0.33</c:v>
                </c:pt>
                <c:pt idx="1398">
                  <c:v>0.33</c:v>
                </c:pt>
                <c:pt idx="1399">
                  <c:v>0.33</c:v>
                </c:pt>
                <c:pt idx="1400">
                  <c:v>0.33</c:v>
                </c:pt>
                <c:pt idx="1401">
                  <c:v>0.33</c:v>
                </c:pt>
                <c:pt idx="1402">
                  <c:v>0.33</c:v>
                </c:pt>
                <c:pt idx="1403">
                  <c:v>0.33</c:v>
                </c:pt>
                <c:pt idx="1404">
                  <c:v>0.34</c:v>
                </c:pt>
                <c:pt idx="1405">
                  <c:v>0.34</c:v>
                </c:pt>
                <c:pt idx="1406">
                  <c:v>0.34</c:v>
                </c:pt>
                <c:pt idx="1407">
                  <c:v>0.34</c:v>
                </c:pt>
                <c:pt idx="1408">
                  <c:v>0.34</c:v>
                </c:pt>
                <c:pt idx="1409">
                  <c:v>0.34</c:v>
                </c:pt>
                <c:pt idx="1410">
                  <c:v>0.35</c:v>
                </c:pt>
                <c:pt idx="1411">
                  <c:v>0.35</c:v>
                </c:pt>
                <c:pt idx="1412">
                  <c:v>0.35</c:v>
                </c:pt>
                <c:pt idx="1413">
                  <c:v>0.35</c:v>
                </c:pt>
                <c:pt idx="1414">
                  <c:v>0.35</c:v>
                </c:pt>
                <c:pt idx="1415">
                  <c:v>0.35</c:v>
                </c:pt>
                <c:pt idx="1416">
                  <c:v>0.35</c:v>
                </c:pt>
                <c:pt idx="1417">
                  <c:v>0.36</c:v>
                </c:pt>
                <c:pt idx="1418">
                  <c:v>0.36</c:v>
                </c:pt>
                <c:pt idx="1419">
                  <c:v>0.36</c:v>
                </c:pt>
                <c:pt idx="1420">
                  <c:v>0.36</c:v>
                </c:pt>
                <c:pt idx="1421">
                  <c:v>0.36</c:v>
                </c:pt>
                <c:pt idx="1422">
                  <c:v>0.36</c:v>
                </c:pt>
                <c:pt idx="1423">
                  <c:v>0.36</c:v>
                </c:pt>
                <c:pt idx="1424">
                  <c:v>0.36</c:v>
                </c:pt>
                <c:pt idx="1425">
                  <c:v>0.36</c:v>
                </c:pt>
                <c:pt idx="1426">
                  <c:v>0.36</c:v>
                </c:pt>
                <c:pt idx="1427">
                  <c:v>0.36</c:v>
                </c:pt>
                <c:pt idx="1428">
                  <c:v>0.37</c:v>
                </c:pt>
                <c:pt idx="1429">
                  <c:v>0.37</c:v>
                </c:pt>
                <c:pt idx="1430">
                  <c:v>0.37</c:v>
                </c:pt>
                <c:pt idx="1431">
                  <c:v>0.37</c:v>
                </c:pt>
                <c:pt idx="1432">
                  <c:v>0.37</c:v>
                </c:pt>
                <c:pt idx="1433">
                  <c:v>0.37</c:v>
                </c:pt>
                <c:pt idx="1434">
                  <c:v>0.37</c:v>
                </c:pt>
                <c:pt idx="1435">
                  <c:v>0.37</c:v>
                </c:pt>
                <c:pt idx="1436">
                  <c:v>0.37</c:v>
                </c:pt>
                <c:pt idx="1437">
                  <c:v>0.37</c:v>
                </c:pt>
                <c:pt idx="1438">
                  <c:v>0.37</c:v>
                </c:pt>
                <c:pt idx="1439">
                  <c:v>0.38</c:v>
                </c:pt>
                <c:pt idx="1440">
                  <c:v>0.38</c:v>
                </c:pt>
                <c:pt idx="1441">
                  <c:v>0.38</c:v>
                </c:pt>
                <c:pt idx="1442">
                  <c:v>0.38</c:v>
                </c:pt>
                <c:pt idx="1443">
                  <c:v>0.38</c:v>
                </c:pt>
                <c:pt idx="1444">
                  <c:v>0.38</c:v>
                </c:pt>
                <c:pt idx="1445">
                  <c:v>0.38</c:v>
                </c:pt>
                <c:pt idx="1446">
                  <c:v>0.38</c:v>
                </c:pt>
                <c:pt idx="1447">
                  <c:v>0.38</c:v>
                </c:pt>
                <c:pt idx="1448">
                  <c:v>0.39</c:v>
                </c:pt>
                <c:pt idx="1449">
                  <c:v>0.39</c:v>
                </c:pt>
                <c:pt idx="1450">
                  <c:v>0.39</c:v>
                </c:pt>
                <c:pt idx="1451">
                  <c:v>0.39</c:v>
                </c:pt>
                <c:pt idx="1452">
                  <c:v>0.39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0.41</c:v>
                </c:pt>
                <c:pt idx="1458">
                  <c:v>0.41</c:v>
                </c:pt>
                <c:pt idx="1459">
                  <c:v>0.41</c:v>
                </c:pt>
                <c:pt idx="1460">
                  <c:v>0.41</c:v>
                </c:pt>
                <c:pt idx="1461">
                  <c:v>0.41</c:v>
                </c:pt>
                <c:pt idx="1462">
                  <c:v>0.41</c:v>
                </c:pt>
                <c:pt idx="1463">
                  <c:v>0.41</c:v>
                </c:pt>
                <c:pt idx="1464">
                  <c:v>0.41</c:v>
                </c:pt>
                <c:pt idx="1465">
                  <c:v>0.42</c:v>
                </c:pt>
                <c:pt idx="1466">
                  <c:v>0.42</c:v>
                </c:pt>
                <c:pt idx="1467">
                  <c:v>0.42</c:v>
                </c:pt>
                <c:pt idx="1468">
                  <c:v>0.42</c:v>
                </c:pt>
                <c:pt idx="1469">
                  <c:v>0.42</c:v>
                </c:pt>
                <c:pt idx="1470">
                  <c:v>0.42</c:v>
                </c:pt>
                <c:pt idx="1471">
                  <c:v>0.42</c:v>
                </c:pt>
                <c:pt idx="1472">
                  <c:v>0.42</c:v>
                </c:pt>
                <c:pt idx="1473">
                  <c:v>0.42</c:v>
                </c:pt>
                <c:pt idx="1474">
                  <c:v>0.43</c:v>
                </c:pt>
                <c:pt idx="1475">
                  <c:v>0.43</c:v>
                </c:pt>
                <c:pt idx="1476">
                  <c:v>0.43</c:v>
                </c:pt>
                <c:pt idx="1477">
                  <c:v>0.43</c:v>
                </c:pt>
                <c:pt idx="1478">
                  <c:v>0.43</c:v>
                </c:pt>
                <c:pt idx="1479">
                  <c:v>0.43</c:v>
                </c:pt>
                <c:pt idx="1480">
                  <c:v>0.43</c:v>
                </c:pt>
                <c:pt idx="1481">
                  <c:v>0.44</c:v>
                </c:pt>
                <c:pt idx="1482">
                  <c:v>0.44</c:v>
                </c:pt>
                <c:pt idx="1483">
                  <c:v>0.44</c:v>
                </c:pt>
                <c:pt idx="1484">
                  <c:v>0.44</c:v>
                </c:pt>
                <c:pt idx="1485">
                  <c:v>0.44</c:v>
                </c:pt>
                <c:pt idx="1486">
                  <c:v>0.44</c:v>
                </c:pt>
                <c:pt idx="1487">
                  <c:v>0.44</c:v>
                </c:pt>
                <c:pt idx="1488">
                  <c:v>0.44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0.46</c:v>
                </c:pt>
                <c:pt idx="1497">
                  <c:v>0.46</c:v>
                </c:pt>
                <c:pt idx="1498">
                  <c:v>0.46</c:v>
                </c:pt>
                <c:pt idx="1499">
                  <c:v>0.47</c:v>
                </c:pt>
                <c:pt idx="1500">
                  <c:v>0.47</c:v>
                </c:pt>
                <c:pt idx="1501">
                  <c:v>0.47</c:v>
                </c:pt>
                <c:pt idx="1502">
                  <c:v>0.47</c:v>
                </c:pt>
                <c:pt idx="1503">
                  <c:v>0.47</c:v>
                </c:pt>
                <c:pt idx="1504">
                  <c:v>0.47</c:v>
                </c:pt>
                <c:pt idx="1505">
                  <c:v>0.48</c:v>
                </c:pt>
                <c:pt idx="1506">
                  <c:v>0.48</c:v>
                </c:pt>
                <c:pt idx="1507">
                  <c:v>0.48</c:v>
                </c:pt>
                <c:pt idx="1508">
                  <c:v>0.48</c:v>
                </c:pt>
                <c:pt idx="1509">
                  <c:v>0.48</c:v>
                </c:pt>
                <c:pt idx="1510">
                  <c:v>0.48</c:v>
                </c:pt>
                <c:pt idx="1511">
                  <c:v>0.49</c:v>
                </c:pt>
                <c:pt idx="1512">
                  <c:v>0.49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0.51</c:v>
                </c:pt>
                <c:pt idx="1517">
                  <c:v>0.52</c:v>
                </c:pt>
                <c:pt idx="1518">
                  <c:v>0.52</c:v>
                </c:pt>
                <c:pt idx="1519">
                  <c:v>0.52</c:v>
                </c:pt>
                <c:pt idx="1520">
                  <c:v>0.52</c:v>
                </c:pt>
                <c:pt idx="1521">
                  <c:v>0.52</c:v>
                </c:pt>
                <c:pt idx="1522">
                  <c:v>0.53</c:v>
                </c:pt>
                <c:pt idx="1523">
                  <c:v>0.53</c:v>
                </c:pt>
                <c:pt idx="1524">
                  <c:v>0.53</c:v>
                </c:pt>
                <c:pt idx="1525">
                  <c:v>0.53</c:v>
                </c:pt>
                <c:pt idx="1526">
                  <c:v>0.53</c:v>
                </c:pt>
                <c:pt idx="1527">
                  <c:v>0.53</c:v>
                </c:pt>
                <c:pt idx="1528">
                  <c:v>0.54</c:v>
                </c:pt>
                <c:pt idx="1529">
                  <c:v>0.54</c:v>
                </c:pt>
                <c:pt idx="1530">
                  <c:v>0.54</c:v>
                </c:pt>
                <c:pt idx="1531">
                  <c:v>0.54</c:v>
                </c:pt>
                <c:pt idx="1532">
                  <c:v>0.54</c:v>
                </c:pt>
                <c:pt idx="1533">
                  <c:v>0.55000000000000004</c:v>
                </c:pt>
                <c:pt idx="1534">
                  <c:v>0.55000000000000004</c:v>
                </c:pt>
                <c:pt idx="1535">
                  <c:v>0.55000000000000004</c:v>
                </c:pt>
                <c:pt idx="1536">
                  <c:v>0.55000000000000004</c:v>
                </c:pt>
                <c:pt idx="1537">
                  <c:v>0.55000000000000004</c:v>
                </c:pt>
                <c:pt idx="1538">
                  <c:v>0.56000000000000005</c:v>
                </c:pt>
                <c:pt idx="1539">
                  <c:v>0.56000000000000005</c:v>
                </c:pt>
                <c:pt idx="1540">
                  <c:v>0.56000000000000005</c:v>
                </c:pt>
                <c:pt idx="1541">
                  <c:v>0.56000000000000005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0.56999999999999995</c:v>
                </c:pt>
                <c:pt idx="1545">
                  <c:v>0.56999999999999995</c:v>
                </c:pt>
                <c:pt idx="1546">
                  <c:v>0.56999999999999995</c:v>
                </c:pt>
                <c:pt idx="1547">
                  <c:v>0.56999999999999995</c:v>
                </c:pt>
                <c:pt idx="1548">
                  <c:v>0.56999999999999995</c:v>
                </c:pt>
                <c:pt idx="1549">
                  <c:v>0.57999999999999996</c:v>
                </c:pt>
                <c:pt idx="1550">
                  <c:v>0.57999999999999996</c:v>
                </c:pt>
                <c:pt idx="1551">
                  <c:v>0.57999999999999996</c:v>
                </c:pt>
                <c:pt idx="1552">
                  <c:v>0.59</c:v>
                </c:pt>
                <c:pt idx="1553">
                  <c:v>0.59</c:v>
                </c:pt>
                <c:pt idx="1554">
                  <c:v>0.59</c:v>
                </c:pt>
                <c:pt idx="1555">
                  <c:v>0.59</c:v>
                </c:pt>
                <c:pt idx="1556">
                  <c:v>0.6</c:v>
                </c:pt>
                <c:pt idx="1557">
                  <c:v>0.6</c:v>
                </c:pt>
                <c:pt idx="1558">
                  <c:v>0.61</c:v>
                </c:pt>
                <c:pt idx="1559">
                  <c:v>0.61</c:v>
                </c:pt>
                <c:pt idx="1560">
                  <c:v>0.61</c:v>
                </c:pt>
                <c:pt idx="1561">
                  <c:v>0.61</c:v>
                </c:pt>
                <c:pt idx="1562">
                  <c:v>0.61</c:v>
                </c:pt>
                <c:pt idx="1563">
                  <c:v>0.61</c:v>
                </c:pt>
                <c:pt idx="1564">
                  <c:v>0.61</c:v>
                </c:pt>
                <c:pt idx="1565">
                  <c:v>0.62</c:v>
                </c:pt>
                <c:pt idx="1566">
                  <c:v>0.62</c:v>
                </c:pt>
                <c:pt idx="1567">
                  <c:v>0.63</c:v>
                </c:pt>
                <c:pt idx="1568">
                  <c:v>0.63</c:v>
                </c:pt>
                <c:pt idx="1569">
                  <c:v>0.63</c:v>
                </c:pt>
                <c:pt idx="1570">
                  <c:v>0.63</c:v>
                </c:pt>
                <c:pt idx="1571">
                  <c:v>0.64</c:v>
                </c:pt>
                <c:pt idx="1572">
                  <c:v>0.64</c:v>
                </c:pt>
                <c:pt idx="1573">
                  <c:v>0.64</c:v>
                </c:pt>
                <c:pt idx="1574">
                  <c:v>0.64</c:v>
                </c:pt>
                <c:pt idx="1575">
                  <c:v>0.65</c:v>
                </c:pt>
                <c:pt idx="1576">
                  <c:v>0.65</c:v>
                </c:pt>
                <c:pt idx="1577">
                  <c:v>0.65</c:v>
                </c:pt>
                <c:pt idx="1578">
                  <c:v>0.65</c:v>
                </c:pt>
                <c:pt idx="1579">
                  <c:v>0.66</c:v>
                </c:pt>
                <c:pt idx="1580">
                  <c:v>0.66</c:v>
                </c:pt>
                <c:pt idx="1581">
                  <c:v>0.66</c:v>
                </c:pt>
                <c:pt idx="1582">
                  <c:v>0.67</c:v>
                </c:pt>
                <c:pt idx="1583">
                  <c:v>0.67</c:v>
                </c:pt>
                <c:pt idx="1584">
                  <c:v>0.67</c:v>
                </c:pt>
                <c:pt idx="1585">
                  <c:v>0.68</c:v>
                </c:pt>
                <c:pt idx="1586">
                  <c:v>0.68</c:v>
                </c:pt>
                <c:pt idx="1587">
                  <c:v>0.68</c:v>
                </c:pt>
                <c:pt idx="1588">
                  <c:v>0.68</c:v>
                </c:pt>
                <c:pt idx="1589">
                  <c:v>0.68</c:v>
                </c:pt>
                <c:pt idx="1590">
                  <c:v>0.69</c:v>
                </c:pt>
                <c:pt idx="1591">
                  <c:v>0.69</c:v>
                </c:pt>
                <c:pt idx="1592">
                  <c:v>0.69</c:v>
                </c:pt>
                <c:pt idx="1593">
                  <c:v>0.69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0.71</c:v>
                </c:pt>
                <c:pt idx="1602">
                  <c:v>0.71</c:v>
                </c:pt>
                <c:pt idx="1603">
                  <c:v>0.71</c:v>
                </c:pt>
                <c:pt idx="1604">
                  <c:v>0.71</c:v>
                </c:pt>
                <c:pt idx="1605">
                  <c:v>0.71</c:v>
                </c:pt>
                <c:pt idx="1606">
                  <c:v>0.71</c:v>
                </c:pt>
                <c:pt idx="1607">
                  <c:v>0.72</c:v>
                </c:pt>
                <c:pt idx="1608">
                  <c:v>0.72</c:v>
                </c:pt>
                <c:pt idx="1609">
                  <c:v>0.72</c:v>
                </c:pt>
                <c:pt idx="1610">
                  <c:v>0.72</c:v>
                </c:pt>
                <c:pt idx="1611">
                  <c:v>0.73</c:v>
                </c:pt>
                <c:pt idx="1612">
                  <c:v>0.73</c:v>
                </c:pt>
                <c:pt idx="1613">
                  <c:v>0.73</c:v>
                </c:pt>
                <c:pt idx="1614">
                  <c:v>0.74</c:v>
                </c:pt>
                <c:pt idx="1615">
                  <c:v>0.74</c:v>
                </c:pt>
                <c:pt idx="1616">
                  <c:v>0.74</c:v>
                </c:pt>
                <c:pt idx="1617">
                  <c:v>0.75</c:v>
                </c:pt>
                <c:pt idx="1618">
                  <c:v>0.75</c:v>
                </c:pt>
                <c:pt idx="1619">
                  <c:v>0.76</c:v>
                </c:pt>
                <c:pt idx="1620">
                  <c:v>0.76</c:v>
                </c:pt>
                <c:pt idx="1621">
                  <c:v>0.76</c:v>
                </c:pt>
                <c:pt idx="1622">
                  <c:v>0.76</c:v>
                </c:pt>
                <c:pt idx="1623">
                  <c:v>0.76</c:v>
                </c:pt>
                <c:pt idx="1624">
                  <c:v>0.77</c:v>
                </c:pt>
                <c:pt idx="1625">
                  <c:v>0.77</c:v>
                </c:pt>
                <c:pt idx="1626">
                  <c:v>0.77</c:v>
                </c:pt>
                <c:pt idx="1627">
                  <c:v>0.77</c:v>
                </c:pt>
                <c:pt idx="1628">
                  <c:v>0.77</c:v>
                </c:pt>
                <c:pt idx="1629">
                  <c:v>0.78</c:v>
                </c:pt>
                <c:pt idx="1630">
                  <c:v>0.78</c:v>
                </c:pt>
                <c:pt idx="1631">
                  <c:v>0.79</c:v>
                </c:pt>
                <c:pt idx="1632">
                  <c:v>0.79</c:v>
                </c:pt>
                <c:pt idx="1633">
                  <c:v>0.79</c:v>
                </c:pt>
                <c:pt idx="1634">
                  <c:v>0.79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0.81</c:v>
                </c:pt>
                <c:pt idx="1642">
                  <c:v>0.81</c:v>
                </c:pt>
                <c:pt idx="1643">
                  <c:v>0.82</c:v>
                </c:pt>
                <c:pt idx="1644">
                  <c:v>0.82</c:v>
                </c:pt>
                <c:pt idx="1645">
                  <c:v>0.82</c:v>
                </c:pt>
                <c:pt idx="1646">
                  <c:v>0.83</c:v>
                </c:pt>
                <c:pt idx="1647">
                  <c:v>0.83</c:v>
                </c:pt>
                <c:pt idx="1648">
                  <c:v>0.83</c:v>
                </c:pt>
                <c:pt idx="1649">
                  <c:v>0.84</c:v>
                </c:pt>
                <c:pt idx="1650">
                  <c:v>0.85</c:v>
                </c:pt>
                <c:pt idx="1651">
                  <c:v>0.85</c:v>
                </c:pt>
                <c:pt idx="1652">
                  <c:v>0.85</c:v>
                </c:pt>
                <c:pt idx="1653">
                  <c:v>0.85</c:v>
                </c:pt>
                <c:pt idx="1654">
                  <c:v>0.86</c:v>
                </c:pt>
                <c:pt idx="1655">
                  <c:v>0.86</c:v>
                </c:pt>
                <c:pt idx="1656">
                  <c:v>0.86</c:v>
                </c:pt>
                <c:pt idx="1657">
                  <c:v>0.86</c:v>
                </c:pt>
                <c:pt idx="1658">
                  <c:v>0.87</c:v>
                </c:pt>
                <c:pt idx="1659">
                  <c:v>0.87</c:v>
                </c:pt>
                <c:pt idx="1660">
                  <c:v>0.88</c:v>
                </c:pt>
                <c:pt idx="1661">
                  <c:v>0.88</c:v>
                </c:pt>
                <c:pt idx="1662">
                  <c:v>0.89</c:v>
                </c:pt>
                <c:pt idx="1663">
                  <c:v>0.9</c:v>
                </c:pt>
                <c:pt idx="1664">
                  <c:v>0.9</c:v>
                </c:pt>
                <c:pt idx="1665">
                  <c:v>0.9</c:v>
                </c:pt>
                <c:pt idx="1666">
                  <c:v>0.9</c:v>
                </c:pt>
                <c:pt idx="1667">
                  <c:v>0.9</c:v>
                </c:pt>
                <c:pt idx="1668">
                  <c:v>0.91</c:v>
                </c:pt>
                <c:pt idx="1669">
                  <c:v>0.91</c:v>
                </c:pt>
                <c:pt idx="1670">
                  <c:v>0.91</c:v>
                </c:pt>
                <c:pt idx="1671">
                  <c:v>0.91</c:v>
                </c:pt>
                <c:pt idx="1672">
                  <c:v>0.92</c:v>
                </c:pt>
                <c:pt idx="1673">
                  <c:v>0.93</c:v>
                </c:pt>
                <c:pt idx="1674">
                  <c:v>0.95</c:v>
                </c:pt>
                <c:pt idx="1675">
                  <c:v>0.95</c:v>
                </c:pt>
                <c:pt idx="1676">
                  <c:v>0.95</c:v>
                </c:pt>
                <c:pt idx="1677">
                  <c:v>0.96</c:v>
                </c:pt>
                <c:pt idx="1678">
                  <c:v>0.99</c:v>
                </c:pt>
                <c:pt idx="1679">
                  <c:v>0.99</c:v>
                </c:pt>
                <c:pt idx="1680">
                  <c:v>0.99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1.01</c:v>
                </c:pt>
                <c:pt idx="1685">
                  <c:v>1.01</c:v>
                </c:pt>
                <c:pt idx="1686">
                  <c:v>1.01</c:v>
                </c:pt>
                <c:pt idx="1687">
                  <c:v>1.05</c:v>
                </c:pt>
                <c:pt idx="1688">
                  <c:v>1.05</c:v>
                </c:pt>
                <c:pt idx="1689">
                  <c:v>1.06</c:v>
                </c:pt>
                <c:pt idx="1690">
                  <c:v>1.07</c:v>
                </c:pt>
                <c:pt idx="1691">
                  <c:v>1.07</c:v>
                </c:pt>
                <c:pt idx="1692">
                  <c:v>1.08</c:v>
                </c:pt>
                <c:pt idx="1693">
                  <c:v>1.0900000000000001</c:v>
                </c:pt>
                <c:pt idx="1694">
                  <c:v>1.1100000000000001</c:v>
                </c:pt>
                <c:pt idx="1695">
                  <c:v>1.1100000000000001</c:v>
                </c:pt>
                <c:pt idx="1696">
                  <c:v>1.1200000000000001</c:v>
                </c:pt>
                <c:pt idx="1697">
                  <c:v>1.1299999999999999</c:v>
                </c:pt>
                <c:pt idx="1698">
                  <c:v>1.1299999999999999</c:v>
                </c:pt>
                <c:pt idx="1699">
                  <c:v>1.1399999999999999</c:v>
                </c:pt>
                <c:pt idx="1700">
                  <c:v>1.1499999999999999</c:v>
                </c:pt>
                <c:pt idx="1701">
                  <c:v>1.1599999999999999</c:v>
                </c:pt>
                <c:pt idx="1702">
                  <c:v>1.18</c:v>
                </c:pt>
                <c:pt idx="1703">
                  <c:v>1.19</c:v>
                </c:pt>
                <c:pt idx="1704">
                  <c:v>1.2</c:v>
                </c:pt>
                <c:pt idx="1705">
                  <c:v>1.2</c:v>
                </c:pt>
                <c:pt idx="1706">
                  <c:v>1.2</c:v>
                </c:pt>
                <c:pt idx="1707">
                  <c:v>1.2</c:v>
                </c:pt>
                <c:pt idx="1708">
                  <c:v>1.21</c:v>
                </c:pt>
                <c:pt idx="1709">
                  <c:v>1.21</c:v>
                </c:pt>
                <c:pt idx="1710">
                  <c:v>1.23</c:v>
                </c:pt>
                <c:pt idx="1711">
                  <c:v>1.23</c:v>
                </c:pt>
                <c:pt idx="1712">
                  <c:v>1.25</c:v>
                </c:pt>
                <c:pt idx="1713">
                  <c:v>1.3</c:v>
                </c:pt>
                <c:pt idx="1714">
                  <c:v>1.31</c:v>
                </c:pt>
                <c:pt idx="1715">
                  <c:v>1.33</c:v>
                </c:pt>
                <c:pt idx="1716">
                  <c:v>1.34</c:v>
                </c:pt>
                <c:pt idx="1717">
                  <c:v>1.35</c:v>
                </c:pt>
                <c:pt idx="1718">
                  <c:v>1.36</c:v>
                </c:pt>
                <c:pt idx="1719">
                  <c:v>1.36</c:v>
                </c:pt>
                <c:pt idx="1720">
                  <c:v>1.36</c:v>
                </c:pt>
                <c:pt idx="1721">
                  <c:v>1.37</c:v>
                </c:pt>
                <c:pt idx="1722">
                  <c:v>1.41</c:v>
                </c:pt>
                <c:pt idx="1723">
                  <c:v>1.41</c:v>
                </c:pt>
                <c:pt idx="1724">
                  <c:v>1.41</c:v>
                </c:pt>
                <c:pt idx="1725">
                  <c:v>1.41</c:v>
                </c:pt>
                <c:pt idx="1726">
                  <c:v>1.42</c:v>
                </c:pt>
                <c:pt idx="1727">
                  <c:v>1.42</c:v>
                </c:pt>
                <c:pt idx="1728">
                  <c:v>1.42</c:v>
                </c:pt>
                <c:pt idx="1729">
                  <c:v>1.43</c:v>
                </c:pt>
                <c:pt idx="1730">
                  <c:v>1.43</c:v>
                </c:pt>
                <c:pt idx="1731">
                  <c:v>1.44</c:v>
                </c:pt>
                <c:pt idx="1732">
                  <c:v>1.45</c:v>
                </c:pt>
                <c:pt idx="1733">
                  <c:v>1.46</c:v>
                </c:pt>
                <c:pt idx="1734">
                  <c:v>1.48</c:v>
                </c:pt>
                <c:pt idx="1735">
                  <c:v>1.48</c:v>
                </c:pt>
                <c:pt idx="1736">
                  <c:v>1.49</c:v>
                </c:pt>
                <c:pt idx="1737">
                  <c:v>1.52</c:v>
                </c:pt>
                <c:pt idx="1738">
                  <c:v>1.53</c:v>
                </c:pt>
                <c:pt idx="1739">
                  <c:v>1.56</c:v>
                </c:pt>
                <c:pt idx="1740">
                  <c:v>1.58</c:v>
                </c:pt>
                <c:pt idx="1741">
                  <c:v>1.59</c:v>
                </c:pt>
                <c:pt idx="1742">
                  <c:v>1.59</c:v>
                </c:pt>
                <c:pt idx="1743">
                  <c:v>1.62</c:v>
                </c:pt>
                <c:pt idx="1744">
                  <c:v>1.64</c:v>
                </c:pt>
                <c:pt idx="1745">
                  <c:v>1.64</c:v>
                </c:pt>
                <c:pt idx="1746">
                  <c:v>1.65</c:v>
                </c:pt>
                <c:pt idx="1747">
                  <c:v>1.65</c:v>
                </c:pt>
                <c:pt idx="1748">
                  <c:v>1.65</c:v>
                </c:pt>
                <c:pt idx="1749">
                  <c:v>1.66</c:v>
                </c:pt>
                <c:pt idx="1750">
                  <c:v>1.67</c:v>
                </c:pt>
                <c:pt idx="1751">
                  <c:v>1.67</c:v>
                </c:pt>
                <c:pt idx="1752">
                  <c:v>1.7</c:v>
                </c:pt>
                <c:pt idx="1753">
                  <c:v>1.71</c:v>
                </c:pt>
                <c:pt idx="1754">
                  <c:v>1.76</c:v>
                </c:pt>
                <c:pt idx="1755">
                  <c:v>1.77</c:v>
                </c:pt>
                <c:pt idx="1756">
                  <c:v>1.77</c:v>
                </c:pt>
                <c:pt idx="1757">
                  <c:v>1.78</c:v>
                </c:pt>
                <c:pt idx="1758">
                  <c:v>1.79</c:v>
                </c:pt>
                <c:pt idx="1759">
                  <c:v>1.85</c:v>
                </c:pt>
                <c:pt idx="1760">
                  <c:v>1.87</c:v>
                </c:pt>
                <c:pt idx="1761">
                  <c:v>1.9</c:v>
                </c:pt>
                <c:pt idx="1762">
                  <c:v>1.91</c:v>
                </c:pt>
                <c:pt idx="1763">
                  <c:v>1.91</c:v>
                </c:pt>
                <c:pt idx="1764">
                  <c:v>1.94</c:v>
                </c:pt>
                <c:pt idx="1765">
                  <c:v>1.97</c:v>
                </c:pt>
                <c:pt idx="1766">
                  <c:v>2</c:v>
                </c:pt>
                <c:pt idx="1767">
                  <c:v>2.0099999999999998</c:v>
                </c:pt>
                <c:pt idx="1768">
                  <c:v>2.02</c:v>
                </c:pt>
                <c:pt idx="1769">
                  <c:v>2.0699999999999998</c:v>
                </c:pt>
                <c:pt idx="1770">
                  <c:v>2.09</c:v>
                </c:pt>
                <c:pt idx="1771">
                  <c:v>2.09</c:v>
                </c:pt>
                <c:pt idx="1772">
                  <c:v>2.11</c:v>
                </c:pt>
                <c:pt idx="1773">
                  <c:v>2.14</c:v>
                </c:pt>
                <c:pt idx="1774">
                  <c:v>2.16</c:v>
                </c:pt>
                <c:pt idx="1775">
                  <c:v>2.2200000000000002</c:v>
                </c:pt>
                <c:pt idx="1776">
                  <c:v>2.25</c:v>
                </c:pt>
                <c:pt idx="1777">
                  <c:v>2.27</c:v>
                </c:pt>
                <c:pt idx="1778">
                  <c:v>2.31</c:v>
                </c:pt>
                <c:pt idx="1779">
                  <c:v>2.3199999999999998</c:v>
                </c:pt>
                <c:pt idx="1780">
                  <c:v>2.52</c:v>
                </c:pt>
                <c:pt idx="1781">
                  <c:v>2.5299999999999998</c:v>
                </c:pt>
                <c:pt idx="1782">
                  <c:v>2.58</c:v>
                </c:pt>
                <c:pt idx="1783">
                  <c:v>2.63</c:v>
                </c:pt>
                <c:pt idx="1784">
                  <c:v>2.64</c:v>
                </c:pt>
                <c:pt idx="1785">
                  <c:v>2.64</c:v>
                </c:pt>
                <c:pt idx="1786">
                  <c:v>2.66</c:v>
                </c:pt>
                <c:pt idx="1787">
                  <c:v>2.71</c:v>
                </c:pt>
                <c:pt idx="1788">
                  <c:v>2.78</c:v>
                </c:pt>
                <c:pt idx="1789">
                  <c:v>2.82</c:v>
                </c:pt>
                <c:pt idx="1790">
                  <c:v>2.88</c:v>
                </c:pt>
                <c:pt idx="1791">
                  <c:v>2.89</c:v>
                </c:pt>
                <c:pt idx="1792">
                  <c:v>2.89</c:v>
                </c:pt>
                <c:pt idx="1793">
                  <c:v>2.91</c:v>
                </c:pt>
                <c:pt idx="1794">
                  <c:v>2.95</c:v>
                </c:pt>
                <c:pt idx="1795">
                  <c:v>2.95</c:v>
                </c:pt>
                <c:pt idx="1796">
                  <c:v>2.96</c:v>
                </c:pt>
                <c:pt idx="1797">
                  <c:v>2.97</c:v>
                </c:pt>
                <c:pt idx="1798">
                  <c:v>2.99</c:v>
                </c:pt>
                <c:pt idx="1799">
                  <c:v>3.04</c:v>
                </c:pt>
                <c:pt idx="1800">
                  <c:v>3.26</c:v>
                </c:pt>
                <c:pt idx="1801">
                  <c:v>3.27</c:v>
                </c:pt>
                <c:pt idx="1802">
                  <c:v>3.32</c:v>
                </c:pt>
                <c:pt idx="1803">
                  <c:v>3.32</c:v>
                </c:pt>
                <c:pt idx="1804">
                  <c:v>3.41</c:v>
                </c:pt>
                <c:pt idx="1805">
                  <c:v>3.43</c:v>
                </c:pt>
                <c:pt idx="1806">
                  <c:v>3.61</c:v>
                </c:pt>
                <c:pt idx="1807">
                  <c:v>3.63</c:v>
                </c:pt>
                <c:pt idx="1808">
                  <c:v>3.66</c:v>
                </c:pt>
                <c:pt idx="1809">
                  <c:v>3.72</c:v>
                </c:pt>
                <c:pt idx="1810">
                  <c:v>3.78</c:v>
                </c:pt>
                <c:pt idx="1811">
                  <c:v>3.81</c:v>
                </c:pt>
                <c:pt idx="1812">
                  <c:v>3.82</c:v>
                </c:pt>
                <c:pt idx="1813">
                  <c:v>4</c:v>
                </c:pt>
                <c:pt idx="1814">
                  <c:v>4.01</c:v>
                </c:pt>
                <c:pt idx="1815">
                  <c:v>4.07</c:v>
                </c:pt>
                <c:pt idx="1816">
                  <c:v>4.13</c:v>
                </c:pt>
                <c:pt idx="1817">
                  <c:v>4.25</c:v>
                </c:pt>
                <c:pt idx="1818">
                  <c:v>4.2699999999999996</c:v>
                </c:pt>
                <c:pt idx="1819">
                  <c:v>4.33</c:v>
                </c:pt>
                <c:pt idx="1820">
                  <c:v>4.4400000000000004</c:v>
                </c:pt>
                <c:pt idx="1821">
                  <c:v>4.49</c:v>
                </c:pt>
                <c:pt idx="1822">
                  <c:v>4.55</c:v>
                </c:pt>
                <c:pt idx="1823">
                  <c:v>4.71</c:v>
                </c:pt>
                <c:pt idx="1824">
                  <c:v>4.75</c:v>
                </c:pt>
                <c:pt idx="1825">
                  <c:v>4.7699999999999996</c:v>
                </c:pt>
                <c:pt idx="1826">
                  <c:v>4.82</c:v>
                </c:pt>
                <c:pt idx="1827">
                  <c:v>4.97</c:v>
                </c:pt>
                <c:pt idx="1828">
                  <c:v>5.01</c:v>
                </c:pt>
                <c:pt idx="1829">
                  <c:v>5.01</c:v>
                </c:pt>
                <c:pt idx="1830">
                  <c:v>5.1100000000000003</c:v>
                </c:pt>
                <c:pt idx="1831">
                  <c:v>6.14</c:v>
                </c:pt>
                <c:pt idx="1832">
                  <c:v>6.27</c:v>
                </c:pt>
                <c:pt idx="1833">
                  <c:v>6.34</c:v>
                </c:pt>
                <c:pt idx="1834">
                  <c:v>6.87</c:v>
                </c:pt>
                <c:pt idx="1835">
                  <c:v>7.01</c:v>
                </c:pt>
                <c:pt idx="1836">
                  <c:v>7.5</c:v>
                </c:pt>
                <c:pt idx="1837">
                  <c:v>7.59</c:v>
                </c:pt>
                <c:pt idx="1838">
                  <c:v>7.81</c:v>
                </c:pt>
                <c:pt idx="1839">
                  <c:v>8.06</c:v>
                </c:pt>
                <c:pt idx="1840">
                  <c:v>8.39</c:v>
                </c:pt>
                <c:pt idx="1841">
                  <c:v>8.44</c:v>
                </c:pt>
                <c:pt idx="1842">
                  <c:v>8.6999999999999993</c:v>
                </c:pt>
                <c:pt idx="1843">
                  <c:v>9.2200000000000006</c:v>
                </c:pt>
                <c:pt idx="1844">
                  <c:v>9.76</c:v>
                </c:pt>
                <c:pt idx="1845">
                  <c:v>10.44</c:v>
                </c:pt>
                <c:pt idx="1846">
                  <c:v>10.62</c:v>
                </c:pt>
                <c:pt idx="1847">
                  <c:v>10.76</c:v>
                </c:pt>
                <c:pt idx="1848">
                  <c:v>12.34</c:v>
                </c:pt>
                <c:pt idx="1849">
                  <c:v>12.37</c:v>
                </c:pt>
                <c:pt idx="1850">
                  <c:v>13.91</c:v>
                </c:pt>
                <c:pt idx="1851">
                  <c:v>14.49</c:v>
                </c:pt>
                <c:pt idx="1852">
                  <c:v>15.59</c:v>
                </c:pt>
                <c:pt idx="1853">
                  <c:v>15.64</c:v>
                </c:pt>
                <c:pt idx="1854">
                  <c:v>18.8</c:v>
                </c:pt>
                <c:pt idx="1855">
                  <c:v>18.87</c:v>
                </c:pt>
                <c:pt idx="1856">
                  <c:v>18.93</c:v>
                </c:pt>
                <c:pt idx="1857">
                  <c:v>20.41</c:v>
                </c:pt>
                <c:pt idx="1858">
                  <c:v>23.47</c:v>
                </c:pt>
                <c:pt idx="1859">
                  <c:v>23.71</c:v>
                </c:pt>
                <c:pt idx="1860">
                  <c:v>24.69</c:v>
                </c:pt>
                <c:pt idx="1861">
                  <c:v>28.79</c:v>
                </c:pt>
                <c:pt idx="1862">
                  <c:v>30.51</c:v>
                </c:pt>
                <c:pt idx="1863">
                  <c:v>30.64</c:v>
                </c:pt>
                <c:pt idx="1864">
                  <c:v>36.159999999999997</c:v>
                </c:pt>
                <c:pt idx="1865">
                  <c:v>37.18</c:v>
                </c:pt>
                <c:pt idx="1866">
                  <c:v>45.63</c:v>
                </c:pt>
                <c:pt idx="1867">
                  <c:v>46.32</c:v>
                </c:pt>
                <c:pt idx="1868">
                  <c:v>46.52</c:v>
                </c:pt>
                <c:pt idx="1869">
                  <c:v>54.14</c:v>
                </c:pt>
                <c:pt idx="1870">
                  <c:v>60</c:v>
                </c:pt>
              </c:numCache>
            </c:numRef>
          </c:xVal>
          <c:yVal>
            <c:numRef>
              <c:f>Sheet1!$C$2:$C$1872</c:f>
              <c:numCache>
                <c:formatCode>General</c:formatCode>
                <c:ptCount val="1871"/>
                <c:pt idx="0">
                  <c:v>0</c:v>
                </c:pt>
                <c:pt idx="1">
                  <c:v>0.17</c:v>
                </c:pt>
                <c:pt idx="2">
                  <c:v>0.34</c:v>
                </c:pt>
                <c:pt idx="3">
                  <c:v>0.51</c:v>
                </c:pt>
                <c:pt idx="4">
                  <c:v>0.68</c:v>
                </c:pt>
                <c:pt idx="5">
                  <c:v>0.85</c:v>
                </c:pt>
                <c:pt idx="6">
                  <c:v>1.02</c:v>
                </c:pt>
                <c:pt idx="7">
                  <c:v>1.19</c:v>
                </c:pt>
                <c:pt idx="8">
                  <c:v>1.36</c:v>
                </c:pt>
                <c:pt idx="9">
                  <c:v>1.53</c:v>
                </c:pt>
                <c:pt idx="10">
                  <c:v>1.7</c:v>
                </c:pt>
                <c:pt idx="11">
                  <c:v>1.87</c:v>
                </c:pt>
                <c:pt idx="12">
                  <c:v>2.04</c:v>
                </c:pt>
                <c:pt idx="13">
                  <c:v>2.21</c:v>
                </c:pt>
                <c:pt idx="14">
                  <c:v>2.38</c:v>
                </c:pt>
                <c:pt idx="15">
                  <c:v>2.5499999999999998</c:v>
                </c:pt>
                <c:pt idx="16">
                  <c:v>2.72</c:v>
                </c:pt>
                <c:pt idx="17">
                  <c:v>2.89</c:v>
                </c:pt>
                <c:pt idx="18">
                  <c:v>3.06</c:v>
                </c:pt>
                <c:pt idx="19">
                  <c:v>3.23</c:v>
                </c:pt>
                <c:pt idx="20">
                  <c:v>3.4</c:v>
                </c:pt>
                <c:pt idx="21">
                  <c:v>3.57</c:v>
                </c:pt>
                <c:pt idx="22">
                  <c:v>3.74</c:v>
                </c:pt>
                <c:pt idx="23">
                  <c:v>3.9</c:v>
                </c:pt>
                <c:pt idx="24">
                  <c:v>4.07</c:v>
                </c:pt>
                <c:pt idx="25">
                  <c:v>4.24</c:v>
                </c:pt>
                <c:pt idx="26">
                  <c:v>4.41</c:v>
                </c:pt>
                <c:pt idx="27">
                  <c:v>4.58</c:v>
                </c:pt>
                <c:pt idx="28">
                  <c:v>4.75</c:v>
                </c:pt>
                <c:pt idx="29">
                  <c:v>4.92</c:v>
                </c:pt>
                <c:pt idx="30">
                  <c:v>5.09</c:v>
                </c:pt>
                <c:pt idx="31">
                  <c:v>5.26</c:v>
                </c:pt>
                <c:pt idx="32">
                  <c:v>5.43</c:v>
                </c:pt>
                <c:pt idx="33">
                  <c:v>5.6</c:v>
                </c:pt>
                <c:pt idx="34">
                  <c:v>5.77</c:v>
                </c:pt>
                <c:pt idx="35">
                  <c:v>5.94</c:v>
                </c:pt>
                <c:pt idx="36">
                  <c:v>6.11</c:v>
                </c:pt>
                <c:pt idx="37">
                  <c:v>6.28</c:v>
                </c:pt>
                <c:pt idx="38">
                  <c:v>6.45</c:v>
                </c:pt>
                <c:pt idx="39">
                  <c:v>6.62</c:v>
                </c:pt>
                <c:pt idx="40">
                  <c:v>6.79</c:v>
                </c:pt>
                <c:pt idx="41">
                  <c:v>6.96</c:v>
                </c:pt>
                <c:pt idx="42">
                  <c:v>7.13</c:v>
                </c:pt>
                <c:pt idx="43">
                  <c:v>7.3</c:v>
                </c:pt>
                <c:pt idx="44">
                  <c:v>7.47</c:v>
                </c:pt>
                <c:pt idx="45">
                  <c:v>7.64</c:v>
                </c:pt>
                <c:pt idx="46">
                  <c:v>7.81</c:v>
                </c:pt>
                <c:pt idx="47">
                  <c:v>7.98</c:v>
                </c:pt>
                <c:pt idx="48">
                  <c:v>8.15</c:v>
                </c:pt>
                <c:pt idx="49">
                  <c:v>8.32</c:v>
                </c:pt>
                <c:pt idx="50">
                  <c:v>8.49</c:v>
                </c:pt>
                <c:pt idx="51">
                  <c:v>8.66</c:v>
                </c:pt>
                <c:pt idx="52">
                  <c:v>8.83</c:v>
                </c:pt>
                <c:pt idx="53">
                  <c:v>9</c:v>
                </c:pt>
                <c:pt idx="54">
                  <c:v>9.17</c:v>
                </c:pt>
                <c:pt idx="55">
                  <c:v>9.34</c:v>
                </c:pt>
                <c:pt idx="56">
                  <c:v>9.51</c:v>
                </c:pt>
                <c:pt idx="57">
                  <c:v>9.68</c:v>
                </c:pt>
                <c:pt idx="58">
                  <c:v>9.85</c:v>
                </c:pt>
                <c:pt idx="59">
                  <c:v>10.02</c:v>
                </c:pt>
                <c:pt idx="60">
                  <c:v>10.19</c:v>
                </c:pt>
                <c:pt idx="61">
                  <c:v>10.36</c:v>
                </c:pt>
                <c:pt idx="62">
                  <c:v>10.53</c:v>
                </c:pt>
                <c:pt idx="63">
                  <c:v>10.7</c:v>
                </c:pt>
                <c:pt idx="64">
                  <c:v>10.87</c:v>
                </c:pt>
                <c:pt idx="65">
                  <c:v>11.04</c:v>
                </c:pt>
                <c:pt idx="66">
                  <c:v>11.21</c:v>
                </c:pt>
                <c:pt idx="67">
                  <c:v>11.38</c:v>
                </c:pt>
                <c:pt idx="68">
                  <c:v>11.54</c:v>
                </c:pt>
                <c:pt idx="69">
                  <c:v>11.71</c:v>
                </c:pt>
                <c:pt idx="70">
                  <c:v>11.88</c:v>
                </c:pt>
                <c:pt idx="71">
                  <c:v>12.05</c:v>
                </c:pt>
                <c:pt idx="72">
                  <c:v>12.22</c:v>
                </c:pt>
                <c:pt idx="73">
                  <c:v>12.39</c:v>
                </c:pt>
                <c:pt idx="74">
                  <c:v>12.56</c:v>
                </c:pt>
                <c:pt idx="75">
                  <c:v>12.73</c:v>
                </c:pt>
                <c:pt idx="76">
                  <c:v>12.9</c:v>
                </c:pt>
                <c:pt idx="77">
                  <c:v>13.07</c:v>
                </c:pt>
                <c:pt idx="78">
                  <c:v>13.24</c:v>
                </c:pt>
                <c:pt idx="79">
                  <c:v>13.41</c:v>
                </c:pt>
                <c:pt idx="80">
                  <c:v>13.58</c:v>
                </c:pt>
                <c:pt idx="81">
                  <c:v>13.75</c:v>
                </c:pt>
                <c:pt idx="82">
                  <c:v>13.92</c:v>
                </c:pt>
                <c:pt idx="83">
                  <c:v>14.09</c:v>
                </c:pt>
                <c:pt idx="84">
                  <c:v>14.26</c:v>
                </c:pt>
                <c:pt idx="85">
                  <c:v>14.43</c:v>
                </c:pt>
                <c:pt idx="86">
                  <c:v>14.6</c:v>
                </c:pt>
                <c:pt idx="87">
                  <c:v>14.77</c:v>
                </c:pt>
                <c:pt idx="88">
                  <c:v>14.94</c:v>
                </c:pt>
                <c:pt idx="89">
                  <c:v>15.11</c:v>
                </c:pt>
                <c:pt idx="90">
                  <c:v>15.28</c:v>
                </c:pt>
                <c:pt idx="91">
                  <c:v>15.45</c:v>
                </c:pt>
                <c:pt idx="92">
                  <c:v>15.62</c:v>
                </c:pt>
                <c:pt idx="93">
                  <c:v>15.79</c:v>
                </c:pt>
                <c:pt idx="94">
                  <c:v>15.96</c:v>
                </c:pt>
                <c:pt idx="95">
                  <c:v>16.13</c:v>
                </c:pt>
                <c:pt idx="96">
                  <c:v>16.3</c:v>
                </c:pt>
                <c:pt idx="97">
                  <c:v>16.47</c:v>
                </c:pt>
                <c:pt idx="98">
                  <c:v>16.64</c:v>
                </c:pt>
                <c:pt idx="99">
                  <c:v>16.809999999999999</c:v>
                </c:pt>
                <c:pt idx="100">
                  <c:v>16.98</c:v>
                </c:pt>
                <c:pt idx="101">
                  <c:v>17.149999999999999</c:v>
                </c:pt>
                <c:pt idx="102">
                  <c:v>17.32</c:v>
                </c:pt>
                <c:pt idx="103">
                  <c:v>17.489999999999998</c:v>
                </c:pt>
                <c:pt idx="104">
                  <c:v>17.66</c:v>
                </c:pt>
                <c:pt idx="105">
                  <c:v>17.829999999999998</c:v>
                </c:pt>
                <c:pt idx="106">
                  <c:v>18</c:v>
                </c:pt>
                <c:pt idx="107">
                  <c:v>18.170000000000002</c:v>
                </c:pt>
                <c:pt idx="108">
                  <c:v>18.34</c:v>
                </c:pt>
                <c:pt idx="109">
                  <c:v>18.510000000000002</c:v>
                </c:pt>
                <c:pt idx="110">
                  <c:v>18.68</c:v>
                </c:pt>
                <c:pt idx="111">
                  <c:v>18.850000000000001</c:v>
                </c:pt>
                <c:pt idx="112">
                  <c:v>19.02</c:v>
                </c:pt>
                <c:pt idx="113">
                  <c:v>19.190000000000001</c:v>
                </c:pt>
                <c:pt idx="114">
                  <c:v>19.350000000000001</c:v>
                </c:pt>
                <c:pt idx="115">
                  <c:v>19.52</c:v>
                </c:pt>
                <c:pt idx="116">
                  <c:v>19.690000000000001</c:v>
                </c:pt>
                <c:pt idx="117">
                  <c:v>19.86</c:v>
                </c:pt>
                <c:pt idx="118">
                  <c:v>20.03</c:v>
                </c:pt>
                <c:pt idx="119">
                  <c:v>20.2</c:v>
                </c:pt>
                <c:pt idx="120">
                  <c:v>20.37</c:v>
                </c:pt>
                <c:pt idx="121">
                  <c:v>20.54</c:v>
                </c:pt>
                <c:pt idx="122">
                  <c:v>20.71</c:v>
                </c:pt>
                <c:pt idx="123">
                  <c:v>20.88</c:v>
                </c:pt>
                <c:pt idx="124">
                  <c:v>21.05</c:v>
                </c:pt>
                <c:pt idx="125">
                  <c:v>21.22</c:v>
                </c:pt>
                <c:pt idx="126">
                  <c:v>21.39</c:v>
                </c:pt>
                <c:pt idx="127">
                  <c:v>21.56</c:v>
                </c:pt>
                <c:pt idx="128">
                  <c:v>21.73</c:v>
                </c:pt>
                <c:pt idx="129">
                  <c:v>21.9</c:v>
                </c:pt>
                <c:pt idx="130">
                  <c:v>22.07</c:v>
                </c:pt>
                <c:pt idx="131">
                  <c:v>22.24</c:v>
                </c:pt>
                <c:pt idx="132">
                  <c:v>22.41</c:v>
                </c:pt>
                <c:pt idx="133">
                  <c:v>22.58</c:v>
                </c:pt>
                <c:pt idx="134">
                  <c:v>22.75</c:v>
                </c:pt>
                <c:pt idx="135">
                  <c:v>22.92</c:v>
                </c:pt>
                <c:pt idx="136">
                  <c:v>23.09</c:v>
                </c:pt>
                <c:pt idx="137">
                  <c:v>23.26</c:v>
                </c:pt>
                <c:pt idx="138">
                  <c:v>23.43</c:v>
                </c:pt>
                <c:pt idx="139">
                  <c:v>23.6</c:v>
                </c:pt>
                <c:pt idx="140">
                  <c:v>23.77</c:v>
                </c:pt>
                <c:pt idx="141">
                  <c:v>23.94</c:v>
                </c:pt>
                <c:pt idx="142">
                  <c:v>24.11</c:v>
                </c:pt>
                <c:pt idx="143">
                  <c:v>24.28</c:v>
                </c:pt>
                <c:pt idx="144">
                  <c:v>24.45</c:v>
                </c:pt>
                <c:pt idx="145">
                  <c:v>24.62</c:v>
                </c:pt>
                <c:pt idx="146">
                  <c:v>24.79</c:v>
                </c:pt>
                <c:pt idx="147">
                  <c:v>24.96</c:v>
                </c:pt>
                <c:pt idx="148">
                  <c:v>25.13</c:v>
                </c:pt>
                <c:pt idx="149">
                  <c:v>25.3</c:v>
                </c:pt>
                <c:pt idx="150">
                  <c:v>25.47</c:v>
                </c:pt>
                <c:pt idx="151">
                  <c:v>25.64</c:v>
                </c:pt>
                <c:pt idx="152">
                  <c:v>25.81</c:v>
                </c:pt>
                <c:pt idx="153">
                  <c:v>25.98</c:v>
                </c:pt>
                <c:pt idx="154">
                  <c:v>26.15</c:v>
                </c:pt>
                <c:pt idx="155">
                  <c:v>26.32</c:v>
                </c:pt>
                <c:pt idx="156">
                  <c:v>26.49</c:v>
                </c:pt>
                <c:pt idx="157">
                  <c:v>26.66</c:v>
                </c:pt>
                <c:pt idx="158">
                  <c:v>26.83</c:v>
                </c:pt>
                <c:pt idx="159">
                  <c:v>26.99</c:v>
                </c:pt>
                <c:pt idx="160">
                  <c:v>27.16</c:v>
                </c:pt>
                <c:pt idx="161">
                  <c:v>27.33</c:v>
                </c:pt>
                <c:pt idx="162">
                  <c:v>27.5</c:v>
                </c:pt>
                <c:pt idx="163">
                  <c:v>27.67</c:v>
                </c:pt>
                <c:pt idx="164">
                  <c:v>27.84</c:v>
                </c:pt>
                <c:pt idx="165">
                  <c:v>28.01</c:v>
                </c:pt>
                <c:pt idx="166">
                  <c:v>28.18</c:v>
                </c:pt>
                <c:pt idx="167">
                  <c:v>28.35</c:v>
                </c:pt>
                <c:pt idx="168">
                  <c:v>28.52</c:v>
                </c:pt>
                <c:pt idx="169">
                  <c:v>28.69</c:v>
                </c:pt>
                <c:pt idx="170">
                  <c:v>28.86</c:v>
                </c:pt>
                <c:pt idx="171">
                  <c:v>29.03</c:v>
                </c:pt>
                <c:pt idx="172">
                  <c:v>29.2</c:v>
                </c:pt>
                <c:pt idx="173">
                  <c:v>29.37</c:v>
                </c:pt>
                <c:pt idx="174">
                  <c:v>29.54</c:v>
                </c:pt>
                <c:pt idx="175">
                  <c:v>29.71</c:v>
                </c:pt>
                <c:pt idx="176">
                  <c:v>29.88</c:v>
                </c:pt>
                <c:pt idx="177">
                  <c:v>30.05</c:v>
                </c:pt>
                <c:pt idx="178">
                  <c:v>30.22</c:v>
                </c:pt>
                <c:pt idx="179">
                  <c:v>30.39</c:v>
                </c:pt>
                <c:pt idx="180">
                  <c:v>30.56</c:v>
                </c:pt>
                <c:pt idx="181">
                  <c:v>30.73</c:v>
                </c:pt>
                <c:pt idx="182">
                  <c:v>30.9</c:v>
                </c:pt>
                <c:pt idx="183">
                  <c:v>31.07</c:v>
                </c:pt>
                <c:pt idx="184">
                  <c:v>31.24</c:v>
                </c:pt>
                <c:pt idx="185">
                  <c:v>31.41</c:v>
                </c:pt>
                <c:pt idx="186">
                  <c:v>31.58</c:v>
                </c:pt>
                <c:pt idx="187">
                  <c:v>31.75</c:v>
                </c:pt>
                <c:pt idx="188">
                  <c:v>31.92</c:v>
                </c:pt>
                <c:pt idx="189">
                  <c:v>32.090000000000003</c:v>
                </c:pt>
                <c:pt idx="190">
                  <c:v>32.26</c:v>
                </c:pt>
                <c:pt idx="191">
                  <c:v>32.43</c:v>
                </c:pt>
                <c:pt idx="192">
                  <c:v>32.6</c:v>
                </c:pt>
                <c:pt idx="193">
                  <c:v>32.770000000000003</c:v>
                </c:pt>
                <c:pt idx="194">
                  <c:v>32.94</c:v>
                </c:pt>
                <c:pt idx="195">
                  <c:v>33.11</c:v>
                </c:pt>
                <c:pt idx="196">
                  <c:v>33.28</c:v>
                </c:pt>
                <c:pt idx="197">
                  <c:v>33.450000000000003</c:v>
                </c:pt>
                <c:pt idx="198">
                  <c:v>33.619999999999997</c:v>
                </c:pt>
                <c:pt idx="199">
                  <c:v>33.79</c:v>
                </c:pt>
                <c:pt idx="200">
                  <c:v>33.96</c:v>
                </c:pt>
                <c:pt idx="201">
                  <c:v>34.130000000000003</c:v>
                </c:pt>
                <c:pt idx="202">
                  <c:v>34.299999999999997</c:v>
                </c:pt>
                <c:pt idx="203">
                  <c:v>34.47</c:v>
                </c:pt>
                <c:pt idx="204">
                  <c:v>34.630000000000003</c:v>
                </c:pt>
                <c:pt idx="205">
                  <c:v>34.799999999999997</c:v>
                </c:pt>
                <c:pt idx="206">
                  <c:v>34.97</c:v>
                </c:pt>
                <c:pt idx="207">
                  <c:v>35.14</c:v>
                </c:pt>
                <c:pt idx="208">
                  <c:v>35.31</c:v>
                </c:pt>
                <c:pt idx="209">
                  <c:v>35.479999999999997</c:v>
                </c:pt>
                <c:pt idx="210">
                  <c:v>35.65</c:v>
                </c:pt>
                <c:pt idx="211">
                  <c:v>35.82</c:v>
                </c:pt>
                <c:pt idx="212">
                  <c:v>35.99</c:v>
                </c:pt>
                <c:pt idx="213">
                  <c:v>36.159999999999997</c:v>
                </c:pt>
                <c:pt idx="214">
                  <c:v>36.33</c:v>
                </c:pt>
                <c:pt idx="215">
                  <c:v>36.5</c:v>
                </c:pt>
                <c:pt idx="216">
                  <c:v>36.67</c:v>
                </c:pt>
                <c:pt idx="217">
                  <c:v>36.840000000000003</c:v>
                </c:pt>
                <c:pt idx="218">
                  <c:v>37.01</c:v>
                </c:pt>
                <c:pt idx="219">
                  <c:v>37.18</c:v>
                </c:pt>
                <c:pt idx="220">
                  <c:v>37.35</c:v>
                </c:pt>
                <c:pt idx="221">
                  <c:v>37.520000000000003</c:v>
                </c:pt>
                <c:pt idx="222">
                  <c:v>37.69</c:v>
                </c:pt>
                <c:pt idx="223">
                  <c:v>37.86</c:v>
                </c:pt>
                <c:pt idx="224">
                  <c:v>38.03</c:v>
                </c:pt>
                <c:pt idx="225">
                  <c:v>38.200000000000003</c:v>
                </c:pt>
                <c:pt idx="226">
                  <c:v>38.369999999999997</c:v>
                </c:pt>
                <c:pt idx="227">
                  <c:v>38.54</c:v>
                </c:pt>
                <c:pt idx="228">
                  <c:v>38.71</c:v>
                </c:pt>
                <c:pt idx="229">
                  <c:v>38.880000000000003</c:v>
                </c:pt>
                <c:pt idx="230">
                  <c:v>39.049999999999997</c:v>
                </c:pt>
                <c:pt idx="231">
                  <c:v>39.22</c:v>
                </c:pt>
                <c:pt idx="232">
                  <c:v>39.39</c:v>
                </c:pt>
                <c:pt idx="233">
                  <c:v>39.56</c:v>
                </c:pt>
                <c:pt idx="234">
                  <c:v>39.729999999999997</c:v>
                </c:pt>
                <c:pt idx="235">
                  <c:v>39.9</c:v>
                </c:pt>
                <c:pt idx="236">
                  <c:v>40.07</c:v>
                </c:pt>
                <c:pt idx="237">
                  <c:v>40.24</c:v>
                </c:pt>
                <c:pt idx="238">
                  <c:v>40.409999999999997</c:v>
                </c:pt>
                <c:pt idx="239">
                  <c:v>40.58</c:v>
                </c:pt>
                <c:pt idx="240">
                  <c:v>40.75</c:v>
                </c:pt>
                <c:pt idx="241">
                  <c:v>40.92</c:v>
                </c:pt>
                <c:pt idx="242">
                  <c:v>41.09</c:v>
                </c:pt>
                <c:pt idx="243">
                  <c:v>41.26</c:v>
                </c:pt>
                <c:pt idx="244">
                  <c:v>41.43</c:v>
                </c:pt>
                <c:pt idx="245">
                  <c:v>41.6</c:v>
                </c:pt>
                <c:pt idx="246">
                  <c:v>41.77</c:v>
                </c:pt>
                <c:pt idx="247">
                  <c:v>41.94</c:v>
                </c:pt>
                <c:pt idx="248">
                  <c:v>42.11</c:v>
                </c:pt>
                <c:pt idx="249">
                  <c:v>42.28</c:v>
                </c:pt>
                <c:pt idx="250">
                  <c:v>42.44</c:v>
                </c:pt>
                <c:pt idx="251">
                  <c:v>42.61</c:v>
                </c:pt>
                <c:pt idx="252">
                  <c:v>42.78</c:v>
                </c:pt>
                <c:pt idx="253">
                  <c:v>42.95</c:v>
                </c:pt>
                <c:pt idx="254">
                  <c:v>43.12</c:v>
                </c:pt>
                <c:pt idx="255">
                  <c:v>43.29</c:v>
                </c:pt>
                <c:pt idx="256">
                  <c:v>43.46</c:v>
                </c:pt>
                <c:pt idx="257">
                  <c:v>43.63</c:v>
                </c:pt>
                <c:pt idx="258">
                  <c:v>43.8</c:v>
                </c:pt>
                <c:pt idx="259">
                  <c:v>43.97</c:v>
                </c:pt>
                <c:pt idx="260">
                  <c:v>44.14</c:v>
                </c:pt>
                <c:pt idx="261">
                  <c:v>44.31</c:v>
                </c:pt>
                <c:pt idx="262">
                  <c:v>44.48</c:v>
                </c:pt>
                <c:pt idx="263">
                  <c:v>44.65</c:v>
                </c:pt>
                <c:pt idx="264">
                  <c:v>44.82</c:v>
                </c:pt>
                <c:pt idx="265">
                  <c:v>44.99</c:v>
                </c:pt>
                <c:pt idx="266">
                  <c:v>45.16</c:v>
                </c:pt>
                <c:pt idx="267">
                  <c:v>45.33</c:v>
                </c:pt>
                <c:pt idx="268">
                  <c:v>45.5</c:v>
                </c:pt>
                <c:pt idx="269">
                  <c:v>45.67</c:v>
                </c:pt>
                <c:pt idx="270">
                  <c:v>45.84</c:v>
                </c:pt>
                <c:pt idx="271">
                  <c:v>46.01</c:v>
                </c:pt>
                <c:pt idx="272">
                  <c:v>46.18</c:v>
                </c:pt>
                <c:pt idx="273">
                  <c:v>46.35</c:v>
                </c:pt>
                <c:pt idx="274">
                  <c:v>46.52</c:v>
                </c:pt>
                <c:pt idx="275">
                  <c:v>46.69</c:v>
                </c:pt>
                <c:pt idx="276">
                  <c:v>46.86</c:v>
                </c:pt>
                <c:pt idx="277">
                  <c:v>47.03</c:v>
                </c:pt>
                <c:pt idx="278">
                  <c:v>47.2</c:v>
                </c:pt>
                <c:pt idx="279">
                  <c:v>47.37</c:v>
                </c:pt>
                <c:pt idx="280">
                  <c:v>47.54</c:v>
                </c:pt>
                <c:pt idx="281">
                  <c:v>47.71</c:v>
                </c:pt>
                <c:pt idx="282">
                  <c:v>47.88</c:v>
                </c:pt>
                <c:pt idx="283">
                  <c:v>48.05</c:v>
                </c:pt>
                <c:pt idx="284">
                  <c:v>48.22</c:v>
                </c:pt>
                <c:pt idx="285">
                  <c:v>48.39</c:v>
                </c:pt>
                <c:pt idx="286">
                  <c:v>48.56</c:v>
                </c:pt>
                <c:pt idx="287">
                  <c:v>48.73</c:v>
                </c:pt>
                <c:pt idx="288">
                  <c:v>48.9</c:v>
                </c:pt>
                <c:pt idx="289">
                  <c:v>49.07</c:v>
                </c:pt>
                <c:pt idx="290">
                  <c:v>49.24</c:v>
                </c:pt>
                <c:pt idx="291">
                  <c:v>49.41</c:v>
                </c:pt>
                <c:pt idx="292">
                  <c:v>49.58</c:v>
                </c:pt>
                <c:pt idx="293">
                  <c:v>49.75</c:v>
                </c:pt>
                <c:pt idx="294">
                  <c:v>49.92</c:v>
                </c:pt>
                <c:pt idx="295">
                  <c:v>50.08</c:v>
                </c:pt>
                <c:pt idx="296">
                  <c:v>50.25</c:v>
                </c:pt>
                <c:pt idx="297">
                  <c:v>50.42</c:v>
                </c:pt>
                <c:pt idx="298">
                  <c:v>50.59</c:v>
                </c:pt>
                <c:pt idx="299">
                  <c:v>50.76</c:v>
                </c:pt>
                <c:pt idx="300">
                  <c:v>50.93</c:v>
                </c:pt>
                <c:pt idx="301">
                  <c:v>51.1</c:v>
                </c:pt>
                <c:pt idx="302">
                  <c:v>51.27</c:v>
                </c:pt>
                <c:pt idx="303">
                  <c:v>51.44</c:v>
                </c:pt>
                <c:pt idx="304">
                  <c:v>51.61</c:v>
                </c:pt>
                <c:pt idx="305">
                  <c:v>51.78</c:v>
                </c:pt>
                <c:pt idx="306">
                  <c:v>51.95</c:v>
                </c:pt>
                <c:pt idx="307">
                  <c:v>52.12</c:v>
                </c:pt>
                <c:pt idx="308">
                  <c:v>52.29</c:v>
                </c:pt>
                <c:pt idx="309">
                  <c:v>52.46</c:v>
                </c:pt>
                <c:pt idx="310">
                  <c:v>52.63</c:v>
                </c:pt>
                <c:pt idx="311">
                  <c:v>52.8</c:v>
                </c:pt>
                <c:pt idx="312">
                  <c:v>52.97</c:v>
                </c:pt>
                <c:pt idx="313">
                  <c:v>53.14</c:v>
                </c:pt>
                <c:pt idx="314">
                  <c:v>53.31</c:v>
                </c:pt>
                <c:pt idx="315">
                  <c:v>53.48</c:v>
                </c:pt>
                <c:pt idx="316">
                  <c:v>53.65</c:v>
                </c:pt>
                <c:pt idx="317">
                  <c:v>53.82</c:v>
                </c:pt>
                <c:pt idx="318">
                  <c:v>53.99</c:v>
                </c:pt>
                <c:pt idx="319">
                  <c:v>54.16</c:v>
                </c:pt>
                <c:pt idx="320">
                  <c:v>54.33</c:v>
                </c:pt>
                <c:pt idx="321">
                  <c:v>54.5</c:v>
                </c:pt>
                <c:pt idx="322">
                  <c:v>54.67</c:v>
                </c:pt>
                <c:pt idx="323">
                  <c:v>54.84</c:v>
                </c:pt>
                <c:pt idx="324">
                  <c:v>55.01</c:v>
                </c:pt>
                <c:pt idx="325">
                  <c:v>55.18</c:v>
                </c:pt>
                <c:pt idx="326">
                  <c:v>55.35</c:v>
                </c:pt>
                <c:pt idx="327">
                  <c:v>55.52</c:v>
                </c:pt>
                <c:pt idx="328">
                  <c:v>55.69</c:v>
                </c:pt>
                <c:pt idx="329">
                  <c:v>55.86</c:v>
                </c:pt>
                <c:pt idx="330">
                  <c:v>56.03</c:v>
                </c:pt>
                <c:pt idx="331">
                  <c:v>56.2</c:v>
                </c:pt>
                <c:pt idx="332">
                  <c:v>56.37</c:v>
                </c:pt>
                <c:pt idx="333">
                  <c:v>56.54</c:v>
                </c:pt>
                <c:pt idx="334">
                  <c:v>56.71</c:v>
                </c:pt>
                <c:pt idx="335">
                  <c:v>56.88</c:v>
                </c:pt>
                <c:pt idx="336">
                  <c:v>57.05</c:v>
                </c:pt>
                <c:pt idx="337">
                  <c:v>57.22</c:v>
                </c:pt>
                <c:pt idx="338">
                  <c:v>57.39</c:v>
                </c:pt>
                <c:pt idx="339">
                  <c:v>57.56</c:v>
                </c:pt>
                <c:pt idx="340">
                  <c:v>57.72</c:v>
                </c:pt>
                <c:pt idx="341">
                  <c:v>57.89</c:v>
                </c:pt>
                <c:pt idx="342">
                  <c:v>58.06</c:v>
                </c:pt>
                <c:pt idx="343">
                  <c:v>58.23</c:v>
                </c:pt>
                <c:pt idx="344">
                  <c:v>58.4</c:v>
                </c:pt>
                <c:pt idx="345">
                  <c:v>58.57</c:v>
                </c:pt>
                <c:pt idx="346">
                  <c:v>58.74</c:v>
                </c:pt>
                <c:pt idx="347">
                  <c:v>58.91</c:v>
                </c:pt>
                <c:pt idx="348">
                  <c:v>59.08</c:v>
                </c:pt>
                <c:pt idx="349">
                  <c:v>59.25</c:v>
                </c:pt>
                <c:pt idx="350">
                  <c:v>59.42</c:v>
                </c:pt>
                <c:pt idx="351">
                  <c:v>59.59</c:v>
                </c:pt>
                <c:pt idx="352">
                  <c:v>59.76</c:v>
                </c:pt>
                <c:pt idx="353">
                  <c:v>59.93</c:v>
                </c:pt>
                <c:pt idx="354">
                  <c:v>60.1</c:v>
                </c:pt>
                <c:pt idx="355">
                  <c:v>60.27</c:v>
                </c:pt>
                <c:pt idx="356">
                  <c:v>60.44</c:v>
                </c:pt>
                <c:pt idx="357">
                  <c:v>60.61</c:v>
                </c:pt>
                <c:pt idx="358">
                  <c:v>60.78</c:v>
                </c:pt>
                <c:pt idx="359">
                  <c:v>60.95</c:v>
                </c:pt>
                <c:pt idx="360">
                  <c:v>61.12</c:v>
                </c:pt>
                <c:pt idx="361">
                  <c:v>61.29</c:v>
                </c:pt>
                <c:pt idx="362">
                  <c:v>61.46</c:v>
                </c:pt>
                <c:pt idx="363">
                  <c:v>61.63</c:v>
                </c:pt>
                <c:pt idx="364">
                  <c:v>61.8</c:v>
                </c:pt>
                <c:pt idx="365">
                  <c:v>61.97</c:v>
                </c:pt>
                <c:pt idx="366">
                  <c:v>62.14</c:v>
                </c:pt>
                <c:pt idx="367">
                  <c:v>62.31</c:v>
                </c:pt>
                <c:pt idx="368">
                  <c:v>62.48</c:v>
                </c:pt>
                <c:pt idx="369">
                  <c:v>62.65</c:v>
                </c:pt>
                <c:pt idx="370">
                  <c:v>62.82</c:v>
                </c:pt>
                <c:pt idx="371">
                  <c:v>62.99</c:v>
                </c:pt>
                <c:pt idx="372">
                  <c:v>63.16</c:v>
                </c:pt>
                <c:pt idx="373">
                  <c:v>63.33</c:v>
                </c:pt>
                <c:pt idx="374">
                  <c:v>63.5</c:v>
                </c:pt>
                <c:pt idx="375">
                  <c:v>63.67</c:v>
                </c:pt>
                <c:pt idx="376">
                  <c:v>63.84</c:v>
                </c:pt>
                <c:pt idx="377">
                  <c:v>64.010000000000005</c:v>
                </c:pt>
                <c:pt idx="378">
                  <c:v>64.180000000000007</c:v>
                </c:pt>
                <c:pt idx="379">
                  <c:v>64.349999999999994</c:v>
                </c:pt>
                <c:pt idx="380">
                  <c:v>64.52</c:v>
                </c:pt>
                <c:pt idx="381">
                  <c:v>64.69</c:v>
                </c:pt>
                <c:pt idx="382">
                  <c:v>64.86</c:v>
                </c:pt>
                <c:pt idx="383">
                  <c:v>65.03</c:v>
                </c:pt>
                <c:pt idx="384">
                  <c:v>65.2</c:v>
                </c:pt>
                <c:pt idx="385">
                  <c:v>65.37</c:v>
                </c:pt>
                <c:pt idx="386">
                  <c:v>65.53</c:v>
                </c:pt>
                <c:pt idx="387">
                  <c:v>65.7</c:v>
                </c:pt>
                <c:pt idx="388">
                  <c:v>65.87</c:v>
                </c:pt>
                <c:pt idx="389">
                  <c:v>66.040000000000006</c:v>
                </c:pt>
                <c:pt idx="390">
                  <c:v>66.209999999999994</c:v>
                </c:pt>
                <c:pt idx="391">
                  <c:v>66.38</c:v>
                </c:pt>
                <c:pt idx="392">
                  <c:v>66.55</c:v>
                </c:pt>
                <c:pt idx="393">
                  <c:v>66.72</c:v>
                </c:pt>
                <c:pt idx="394">
                  <c:v>66.89</c:v>
                </c:pt>
                <c:pt idx="395">
                  <c:v>67.06</c:v>
                </c:pt>
                <c:pt idx="396">
                  <c:v>67.23</c:v>
                </c:pt>
                <c:pt idx="397">
                  <c:v>67.400000000000006</c:v>
                </c:pt>
                <c:pt idx="398">
                  <c:v>67.569999999999993</c:v>
                </c:pt>
                <c:pt idx="399">
                  <c:v>67.739999999999995</c:v>
                </c:pt>
                <c:pt idx="400">
                  <c:v>67.91</c:v>
                </c:pt>
                <c:pt idx="401">
                  <c:v>68.08</c:v>
                </c:pt>
                <c:pt idx="402">
                  <c:v>68.25</c:v>
                </c:pt>
                <c:pt idx="403">
                  <c:v>68.42</c:v>
                </c:pt>
                <c:pt idx="404">
                  <c:v>68.59</c:v>
                </c:pt>
                <c:pt idx="405">
                  <c:v>68.760000000000005</c:v>
                </c:pt>
                <c:pt idx="406">
                  <c:v>68.930000000000007</c:v>
                </c:pt>
                <c:pt idx="407">
                  <c:v>69.099999999999994</c:v>
                </c:pt>
                <c:pt idx="408">
                  <c:v>69.27</c:v>
                </c:pt>
                <c:pt idx="409">
                  <c:v>69.44</c:v>
                </c:pt>
                <c:pt idx="410">
                  <c:v>69.61</c:v>
                </c:pt>
                <c:pt idx="411">
                  <c:v>69.78</c:v>
                </c:pt>
                <c:pt idx="412">
                  <c:v>69.95</c:v>
                </c:pt>
                <c:pt idx="413">
                  <c:v>70.12</c:v>
                </c:pt>
                <c:pt idx="414">
                  <c:v>70.290000000000006</c:v>
                </c:pt>
                <c:pt idx="415">
                  <c:v>70.459999999999994</c:v>
                </c:pt>
                <c:pt idx="416">
                  <c:v>70.63</c:v>
                </c:pt>
                <c:pt idx="417">
                  <c:v>70.8</c:v>
                </c:pt>
                <c:pt idx="418">
                  <c:v>70.97</c:v>
                </c:pt>
                <c:pt idx="419">
                  <c:v>71.14</c:v>
                </c:pt>
                <c:pt idx="420">
                  <c:v>71.31</c:v>
                </c:pt>
                <c:pt idx="421">
                  <c:v>71.48</c:v>
                </c:pt>
                <c:pt idx="422">
                  <c:v>71.650000000000006</c:v>
                </c:pt>
                <c:pt idx="423">
                  <c:v>71.819999999999993</c:v>
                </c:pt>
                <c:pt idx="424">
                  <c:v>71.989999999999995</c:v>
                </c:pt>
                <c:pt idx="425">
                  <c:v>72.16</c:v>
                </c:pt>
                <c:pt idx="426">
                  <c:v>72.33</c:v>
                </c:pt>
                <c:pt idx="427">
                  <c:v>72.5</c:v>
                </c:pt>
                <c:pt idx="428">
                  <c:v>72.67</c:v>
                </c:pt>
                <c:pt idx="429">
                  <c:v>72.84</c:v>
                </c:pt>
                <c:pt idx="430">
                  <c:v>73.010000000000005</c:v>
                </c:pt>
                <c:pt idx="431">
                  <c:v>73.17</c:v>
                </c:pt>
                <c:pt idx="432">
                  <c:v>73.34</c:v>
                </c:pt>
                <c:pt idx="433">
                  <c:v>73.510000000000005</c:v>
                </c:pt>
                <c:pt idx="434">
                  <c:v>73.680000000000007</c:v>
                </c:pt>
                <c:pt idx="435">
                  <c:v>73.849999999999994</c:v>
                </c:pt>
                <c:pt idx="436">
                  <c:v>74.02</c:v>
                </c:pt>
                <c:pt idx="437">
                  <c:v>74.19</c:v>
                </c:pt>
                <c:pt idx="438">
                  <c:v>74.36</c:v>
                </c:pt>
                <c:pt idx="439">
                  <c:v>74.53</c:v>
                </c:pt>
                <c:pt idx="440">
                  <c:v>74.7</c:v>
                </c:pt>
                <c:pt idx="441">
                  <c:v>74.87</c:v>
                </c:pt>
                <c:pt idx="442">
                  <c:v>75.040000000000006</c:v>
                </c:pt>
                <c:pt idx="443">
                  <c:v>75.209999999999994</c:v>
                </c:pt>
                <c:pt idx="444">
                  <c:v>75.38</c:v>
                </c:pt>
                <c:pt idx="445">
                  <c:v>75.55</c:v>
                </c:pt>
                <c:pt idx="446">
                  <c:v>75.72</c:v>
                </c:pt>
                <c:pt idx="447">
                  <c:v>75.89</c:v>
                </c:pt>
                <c:pt idx="448">
                  <c:v>76.06</c:v>
                </c:pt>
                <c:pt idx="449">
                  <c:v>76.23</c:v>
                </c:pt>
                <c:pt idx="450">
                  <c:v>76.400000000000006</c:v>
                </c:pt>
                <c:pt idx="451">
                  <c:v>76.569999999999993</c:v>
                </c:pt>
                <c:pt idx="452">
                  <c:v>76.739999999999995</c:v>
                </c:pt>
                <c:pt idx="453">
                  <c:v>76.91</c:v>
                </c:pt>
                <c:pt idx="454">
                  <c:v>77.08</c:v>
                </c:pt>
                <c:pt idx="455">
                  <c:v>77.25</c:v>
                </c:pt>
                <c:pt idx="456">
                  <c:v>77.42</c:v>
                </c:pt>
                <c:pt idx="457">
                  <c:v>77.59</c:v>
                </c:pt>
                <c:pt idx="458">
                  <c:v>77.760000000000005</c:v>
                </c:pt>
                <c:pt idx="459">
                  <c:v>77.930000000000007</c:v>
                </c:pt>
                <c:pt idx="460">
                  <c:v>78.099999999999994</c:v>
                </c:pt>
                <c:pt idx="461">
                  <c:v>78.27</c:v>
                </c:pt>
                <c:pt idx="462">
                  <c:v>78.44</c:v>
                </c:pt>
                <c:pt idx="463">
                  <c:v>78.61</c:v>
                </c:pt>
                <c:pt idx="464">
                  <c:v>78.78</c:v>
                </c:pt>
                <c:pt idx="465">
                  <c:v>78.95</c:v>
                </c:pt>
                <c:pt idx="466">
                  <c:v>79.12</c:v>
                </c:pt>
                <c:pt idx="467">
                  <c:v>79.290000000000006</c:v>
                </c:pt>
                <c:pt idx="468">
                  <c:v>79.459999999999994</c:v>
                </c:pt>
                <c:pt idx="469">
                  <c:v>79.63</c:v>
                </c:pt>
                <c:pt idx="470">
                  <c:v>79.8</c:v>
                </c:pt>
                <c:pt idx="471">
                  <c:v>79.97</c:v>
                </c:pt>
                <c:pt idx="472">
                  <c:v>80.14</c:v>
                </c:pt>
                <c:pt idx="473">
                  <c:v>80.31</c:v>
                </c:pt>
                <c:pt idx="474">
                  <c:v>80.48</c:v>
                </c:pt>
                <c:pt idx="475">
                  <c:v>80.650000000000006</c:v>
                </c:pt>
                <c:pt idx="476">
                  <c:v>80.81</c:v>
                </c:pt>
                <c:pt idx="477">
                  <c:v>80.98</c:v>
                </c:pt>
                <c:pt idx="478">
                  <c:v>81.150000000000006</c:v>
                </c:pt>
                <c:pt idx="479">
                  <c:v>81.319999999999993</c:v>
                </c:pt>
                <c:pt idx="480">
                  <c:v>81.489999999999995</c:v>
                </c:pt>
                <c:pt idx="481">
                  <c:v>81.66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9EC-5446-99B7-1E1E841930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Chain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Sheet1!$A$2:$A$1872</c:f>
              <c:numCache>
                <c:formatCode>General</c:formatCode>
                <c:ptCount val="1871"/>
                <c:pt idx="0">
                  <c:v>0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0.14000000000000001</c:v>
                </c:pt>
                <c:pt idx="32">
                  <c:v>0.14000000000000001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0.16</c:v>
                </c:pt>
                <c:pt idx="47">
                  <c:v>0.16</c:v>
                </c:pt>
                <c:pt idx="48">
                  <c:v>0.16</c:v>
                </c:pt>
                <c:pt idx="49">
                  <c:v>0.16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0.16</c:v>
                </c:pt>
                <c:pt idx="54">
                  <c:v>0.17</c:v>
                </c:pt>
                <c:pt idx="55">
                  <c:v>0.17</c:v>
                </c:pt>
                <c:pt idx="56">
                  <c:v>0.17</c:v>
                </c:pt>
                <c:pt idx="57">
                  <c:v>0.17</c:v>
                </c:pt>
                <c:pt idx="58">
                  <c:v>0.17</c:v>
                </c:pt>
                <c:pt idx="59">
                  <c:v>0.17</c:v>
                </c:pt>
                <c:pt idx="60">
                  <c:v>0.17</c:v>
                </c:pt>
                <c:pt idx="61">
                  <c:v>0.17</c:v>
                </c:pt>
                <c:pt idx="62">
                  <c:v>0.18</c:v>
                </c:pt>
                <c:pt idx="63">
                  <c:v>0.18</c:v>
                </c:pt>
                <c:pt idx="64">
                  <c:v>0.18</c:v>
                </c:pt>
                <c:pt idx="65">
                  <c:v>0.18</c:v>
                </c:pt>
                <c:pt idx="66">
                  <c:v>0.18</c:v>
                </c:pt>
                <c:pt idx="67">
                  <c:v>0.18</c:v>
                </c:pt>
                <c:pt idx="68">
                  <c:v>0.18</c:v>
                </c:pt>
                <c:pt idx="69">
                  <c:v>0.18</c:v>
                </c:pt>
                <c:pt idx="70">
                  <c:v>0.18</c:v>
                </c:pt>
                <c:pt idx="71">
                  <c:v>0.19</c:v>
                </c:pt>
                <c:pt idx="72">
                  <c:v>0.19</c:v>
                </c:pt>
                <c:pt idx="73">
                  <c:v>0.19</c:v>
                </c:pt>
                <c:pt idx="74">
                  <c:v>0.19</c:v>
                </c:pt>
                <c:pt idx="75">
                  <c:v>0.19</c:v>
                </c:pt>
                <c:pt idx="76">
                  <c:v>0.19</c:v>
                </c:pt>
                <c:pt idx="77">
                  <c:v>0.19</c:v>
                </c:pt>
                <c:pt idx="78">
                  <c:v>0.19</c:v>
                </c:pt>
                <c:pt idx="79">
                  <c:v>0.19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0.21</c:v>
                </c:pt>
                <c:pt idx="87">
                  <c:v>0.21</c:v>
                </c:pt>
                <c:pt idx="88">
                  <c:v>0.21</c:v>
                </c:pt>
                <c:pt idx="89">
                  <c:v>0.22</c:v>
                </c:pt>
                <c:pt idx="90">
                  <c:v>0.22</c:v>
                </c:pt>
                <c:pt idx="91">
                  <c:v>0.22</c:v>
                </c:pt>
                <c:pt idx="92">
                  <c:v>0.22</c:v>
                </c:pt>
                <c:pt idx="93">
                  <c:v>0.22</c:v>
                </c:pt>
                <c:pt idx="94">
                  <c:v>0.22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0.23</c:v>
                </c:pt>
                <c:pt idx="99">
                  <c:v>0.23</c:v>
                </c:pt>
                <c:pt idx="100">
                  <c:v>0.23</c:v>
                </c:pt>
                <c:pt idx="101">
                  <c:v>0.24</c:v>
                </c:pt>
                <c:pt idx="102">
                  <c:v>0.24</c:v>
                </c:pt>
                <c:pt idx="103">
                  <c:v>0.24</c:v>
                </c:pt>
                <c:pt idx="104">
                  <c:v>0.24</c:v>
                </c:pt>
                <c:pt idx="105">
                  <c:v>0.24</c:v>
                </c:pt>
                <c:pt idx="106">
                  <c:v>0.24</c:v>
                </c:pt>
                <c:pt idx="107">
                  <c:v>0.24</c:v>
                </c:pt>
                <c:pt idx="108">
                  <c:v>0.24</c:v>
                </c:pt>
                <c:pt idx="109">
                  <c:v>0.24</c:v>
                </c:pt>
                <c:pt idx="110">
                  <c:v>0.24</c:v>
                </c:pt>
                <c:pt idx="111">
                  <c:v>0.25</c:v>
                </c:pt>
                <c:pt idx="112">
                  <c:v>0.25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0.26</c:v>
                </c:pt>
                <c:pt idx="119">
                  <c:v>0.26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0.27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0.27</c:v>
                </c:pt>
                <c:pt idx="131">
                  <c:v>0.28000000000000003</c:v>
                </c:pt>
                <c:pt idx="132">
                  <c:v>0.28000000000000003</c:v>
                </c:pt>
                <c:pt idx="133">
                  <c:v>0.28000000000000003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0.28000000000000003</c:v>
                </c:pt>
                <c:pt idx="137">
                  <c:v>0.28000000000000003</c:v>
                </c:pt>
                <c:pt idx="138">
                  <c:v>0.28000000000000003</c:v>
                </c:pt>
                <c:pt idx="139">
                  <c:v>0.28999999999999998</c:v>
                </c:pt>
                <c:pt idx="140">
                  <c:v>0.28999999999999998</c:v>
                </c:pt>
                <c:pt idx="141">
                  <c:v>0.28999999999999998</c:v>
                </c:pt>
                <c:pt idx="142">
                  <c:v>0.28999999999999998</c:v>
                </c:pt>
                <c:pt idx="143">
                  <c:v>0.3</c:v>
                </c:pt>
                <c:pt idx="144">
                  <c:v>0.3</c:v>
                </c:pt>
                <c:pt idx="145">
                  <c:v>0.3</c:v>
                </c:pt>
                <c:pt idx="146">
                  <c:v>0.3</c:v>
                </c:pt>
                <c:pt idx="147">
                  <c:v>0.3</c:v>
                </c:pt>
                <c:pt idx="148">
                  <c:v>0.3</c:v>
                </c:pt>
                <c:pt idx="149">
                  <c:v>0.3</c:v>
                </c:pt>
                <c:pt idx="150">
                  <c:v>0.3</c:v>
                </c:pt>
                <c:pt idx="151">
                  <c:v>0.3</c:v>
                </c:pt>
                <c:pt idx="152">
                  <c:v>0.3</c:v>
                </c:pt>
                <c:pt idx="153">
                  <c:v>0.3</c:v>
                </c:pt>
                <c:pt idx="154">
                  <c:v>0.31</c:v>
                </c:pt>
                <c:pt idx="155">
                  <c:v>0.31</c:v>
                </c:pt>
                <c:pt idx="156">
                  <c:v>0.31</c:v>
                </c:pt>
                <c:pt idx="157">
                  <c:v>0.31</c:v>
                </c:pt>
                <c:pt idx="158">
                  <c:v>0.31</c:v>
                </c:pt>
                <c:pt idx="159">
                  <c:v>0.31</c:v>
                </c:pt>
                <c:pt idx="160">
                  <c:v>0.31</c:v>
                </c:pt>
                <c:pt idx="161">
                  <c:v>0.31</c:v>
                </c:pt>
                <c:pt idx="162">
                  <c:v>0.31</c:v>
                </c:pt>
                <c:pt idx="163">
                  <c:v>0.32</c:v>
                </c:pt>
                <c:pt idx="164">
                  <c:v>0.32</c:v>
                </c:pt>
                <c:pt idx="165">
                  <c:v>0.32</c:v>
                </c:pt>
                <c:pt idx="166">
                  <c:v>0.32</c:v>
                </c:pt>
                <c:pt idx="167">
                  <c:v>0.32</c:v>
                </c:pt>
                <c:pt idx="168">
                  <c:v>0.33</c:v>
                </c:pt>
                <c:pt idx="169">
                  <c:v>0.33</c:v>
                </c:pt>
                <c:pt idx="170">
                  <c:v>0.33</c:v>
                </c:pt>
                <c:pt idx="171">
                  <c:v>0.34</c:v>
                </c:pt>
                <c:pt idx="172">
                  <c:v>0.34</c:v>
                </c:pt>
                <c:pt idx="173">
                  <c:v>0.34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0.36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0.38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0.38</c:v>
                </c:pt>
                <c:pt idx="193">
                  <c:v>0.38</c:v>
                </c:pt>
                <c:pt idx="194">
                  <c:v>0.39</c:v>
                </c:pt>
                <c:pt idx="195">
                  <c:v>0.39</c:v>
                </c:pt>
                <c:pt idx="196">
                  <c:v>0.39</c:v>
                </c:pt>
                <c:pt idx="197">
                  <c:v>0.39</c:v>
                </c:pt>
                <c:pt idx="198">
                  <c:v>0.39</c:v>
                </c:pt>
                <c:pt idx="199">
                  <c:v>0.4</c:v>
                </c:pt>
                <c:pt idx="200">
                  <c:v>0.4</c:v>
                </c:pt>
                <c:pt idx="201">
                  <c:v>0.4</c:v>
                </c:pt>
                <c:pt idx="202">
                  <c:v>0.41</c:v>
                </c:pt>
                <c:pt idx="203">
                  <c:v>0.42</c:v>
                </c:pt>
                <c:pt idx="204">
                  <c:v>0.42</c:v>
                </c:pt>
                <c:pt idx="205">
                  <c:v>0.42</c:v>
                </c:pt>
                <c:pt idx="206">
                  <c:v>0.43</c:v>
                </c:pt>
                <c:pt idx="207">
                  <c:v>0.43</c:v>
                </c:pt>
                <c:pt idx="208">
                  <c:v>0.43</c:v>
                </c:pt>
                <c:pt idx="209">
                  <c:v>0.43</c:v>
                </c:pt>
                <c:pt idx="210">
                  <c:v>0.44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0.46</c:v>
                </c:pt>
                <c:pt idx="215">
                  <c:v>0.46</c:v>
                </c:pt>
                <c:pt idx="216">
                  <c:v>0.46</c:v>
                </c:pt>
                <c:pt idx="217">
                  <c:v>0.47</c:v>
                </c:pt>
                <c:pt idx="218">
                  <c:v>0.48</c:v>
                </c:pt>
                <c:pt idx="219">
                  <c:v>0.48</c:v>
                </c:pt>
                <c:pt idx="220">
                  <c:v>0.48</c:v>
                </c:pt>
                <c:pt idx="221">
                  <c:v>0.48</c:v>
                </c:pt>
                <c:pt idx="222">
                  <c:v>0.49</c:v>
                </c:pt>
                <c:pt idx="223">
                  <c:v>0.49</c:v>
                </c:pt>
                <c:pt idx="224">
                  <c:v>0.49</c:v>
                </c:pt>
                <c:pt idx="225">
                  <c:v>0.49</c:v>
                </c:pt>
                <c:pt idx="226">
                  <c:v>0.5</c:v>
                </c:pt>
                <c:pt idx="227">
                  <c:v>0.51</c:v>
                </c:pt>
                <c:pt idx="228">
                  <c:v>0.51</c:v>
                </c:pt>
                <c:pt idx="229">
                  <c:v>0.51</c:v>
                </c:pt>
                <c:pt idx="230">
                  <c:v>0.52</c:v>
                </c:pt>
                <c:pt idx="231">
                  <c:v>0.53</c:v>
                </c:pt>
                <c:pt idx="232">
                  <c:v>0.54</c:v>
                </c:pt>
                <c:pt idx="233">
                  <c:v>0.54</c:v>
                </c:pt>
                <c:pt idx="234">
                  <c:v>0.55000000000000004</c:v>
                </c:pt>
                <c:pt idx="235">
                  <c:v>0.55000000000000004</c:v>
                </c:pt>
                <c:pt idx="236">
                  <c:v>0.55000000000000004</c:v>
                </c:pt>
                <c:pt idx="237">
                  <c:v>0.55000000000000004</c:v>
                </c:pt>
                <c:pt idx="238">
                  <c:v>0.55000000000000004</c:v>
                </c:pt>
                <c:pt idx="239">
                  <c:v>0.56000000000000005</c:v>
                </c:pt>
                <c:pt idx="240">
                  <c:v>0.56000000000000005</c:v>
                </c:pt>
                <c:pt idx="241">
                  <c:v>0.56000000000000005</c:v>
                </c:pt>
                <c:pt idx="242">
                  <c:v>0.56999999999999995</c:v>
                </c:pt>
                <c:pt idx="243">
                  <c:v>0.56999999999999995</c:v>
                </c:pt>
                <c:pt idx="244">
                  <c:v>0.57999999999999996</c:v>
                </c:pt>
                <c:pt idx="245">
                  <c:v>0.59</c:v>
                </c:pt>
                <c:pt idx="246">
                  <c:v>0.59</c:v>
                </c:pt>
                <c:pt idx="247">
                  <c:v>0.59</c:v>
                </c:pt>
                <c:pt idx="248">
                  <c:v>0.6</c:v>
                </c:pt>
                <c:pt idx="249">
                  <c:v>0.61</c:v>
                </c:pt>
                <c:pt idx="250">
                  <c:v>0.61</c:v>
                </c:pt>
                <c:pt idx="251">
                  <c:v>0.61</c:v>
                </c:pt>
                <c:pt idx="252">
                  <c:v>0.62</c:v>
                </c:pt>
                <c:pt idx="253">
                  <c:v>0.62</c:v>
                </c:pt>
                <c:pt idx="254">
                  <c:v>0.62</c:v>
                </c:pt>
                <c:pt idx="255">
                  <c:v>0.63</c:v>
                </c:pt>
                <c:pt idx="256">
                  <c:v>0.63</c:v>
                </c:pt>
                <c:pt idx="257">
                  <c:v>0.64</c:v>
                </c:pt>
                <c:pt idx="258">
                  <c:v>0.65</c:v>
                </c:pt>
                <c:pt idx="259">
                  <c:v>0.65</c:v>
                </c:pt>
                <c:pt idx="260">
                  <c:v>0.66</c:v>
                </c:pt>
                <c:pt idx="261">
                  <c:v>0.67</c:v>
                </c:pt>
                <c:pt idx="262">
                  <c:v>0.67</c:v>
                </c:pt>
                <c:pt idx="263">
                  <c:v>0.68</c:v>
                </c:pt>
                <c:pt idx="264">
                  <c:v>0.68</c:v>
                </c:pt>
                <c:pt idx="265">
                  <c:v>0.69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0.71</c:v>
                </c:pt>
                <c:pt idx="270">
                  <c:v>0.71</c:v>
                </c:pt>
                <c:pt idx="271">
                  <c:v>0.72</c:v>
                </c:pt>
                <c:pt idx="272">
                  <c:v>0.72</c:v>
                </c:pt>
                <c:pt idx="273">
                  <c:v>0.73</c:v>
                </c:pt>
                <c:pt idx="274">
                  <c:v>0.74</c:v>
                </c:pt>
                <c:pt idx="275">
                  <c:v>0.75</c:v>
                </c:pt>
                <c:pt idx="276">
                  <c:v>0.76</c:v>
                </c:pt>
                <c:pt idx="277">
                  <c:v>0.76</c:v>
                </c:pt>
                <c:pt idx="278">
                  <c:v>0.81</c:v>
                </c:pt>
                <c:pt idx="279">
                  <c:v>0.82</c:v>
                </c:pt>
                <c:pt idx="280">
                  <c:v>0.82</c:v>
                </c:pt>
                <c:pt idx="281">
                  <c:v>0.85</c:v>
                </c:pt>
                <c:pt idx="282">
                  <c:v>0.86</c:v>
                </c:pt>
                <c:pt idx="283">
                  <c:v>0.9</c:v>
                </c:pt>
                <c:pt idx="284">
                  <c:v>0.91</c:v>
                </c:pt>
                <c:pt idx="285">
                  <c:v>0.91</c:v>
                </c:pt>
                <c:pt idx="286">
                  <c:v>0.92</c:v>
                </c:pt>
                <c:pt idx="287">
                  <c:v>0.92</c:v>
                </c:pt>
                <c:pt idx="288">
                  <c:v>0.93</c:v>
                </c:pt>
                <c:pt idx="289">
                  <c:v>0.94</c:v>
                </c:pt>
                <c:pt idx="290">
                  <c:v>0.96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0.98</c:v>
                </c:pt>
                <c:pt idx="295">
                  <c:v>1</c:v>
                </c:pt>
                <c:pt idx="296">
                  <c:v>1</c:v>
                </c:pt>
                <c:pt idx="297">
                  <c:v>1.04</c:v>
                </c:pt>
                <c:pt idx="298">
                  <c:v>1.05</c:v>
                </c:pt>
                <c:pt idx="299">
                  <c:v>1.05</c:v>
                </c:pt>
                <c:pt idx="300">
                  <c:v>1.05</c:v>
                </c:pt>
                <c:pt idx="301">
                  <c:v>1.06</c:v>
                </c:pt>
                <c:pt idx="302">
                  <c:v>1.07</c:v>
                </c:pt>
                <c:pt idx="303">
                  <c:v>1.08</c:v>
                </c:pt>
                <c:pt idx="304">
                  <c:v>1.0900000000000001</c:v>
                </c:pt>
                <c:pt idx="305">
                  <c:v>1.1000000000000001</c:v>
                </c:pt>
                <c:pt idx="306">
                  <c:v>1.1000000000000001</c:v>
                </c:pt>
                <c:pt idx="307">
                  <c:v>1.1000000000000001</c:v>
                </c:pt>
                <c:pt idx="308">
                  <c:v>1.1599999999999999</c:v>
                </c:pt>
                <c:pt idx="309">
                  <c:v>1.18</c:v>
                </c:pt>
                <c:pt idx="310">
                  <c:v>1.19</c:v>
                </c:pt>
                <c:pt idx="311">
                  <c:v>1.2</c:v>
                </c:pt>
                <c:pt idx="312">
                  <c:v>1.22</c:v>
                </c:pt>
                <c:pt idx="313">
                  <c:v>1.22</c:v>
                </c:pt>
                <c:pt idx="314">
                  <c:v>1.22</c:v>
                </c:pt>
                <c:pt idx="315">
                  <c:v>1.22</c:v>
                </c:pt>
                <c:pt idx="316">
                  <c:v>1.26</c:v>
                </c:pt>
                <c:pt idx="317">
                  <c:v>1.27</c:v>
                </c:pt>
                <c:pt idx="318">
                  <c:v>1.3</c:v>
                </c:pt>
                <c:pt idx="319">
                  <c:v>1.3</c:v>
                </c:pt>
                <c:pt idx="320">
                  <c:v>1.3</c:v>
                </c:pt>
                <c:pt idx="321">
                  <c:v>1.31</c:v>
                </c:pt>
                <c:pt idx="322">
                  <c:v>1.35</c:v>
                </c:pt>
                <c:pt idx="323">
                  <c:v>1.36</c:v>
                </c:pt>
                <c:pt idx="324">
                  <c:v>1.42</c:v>
                </c:pt>
                <c:pt idx="325">
                  <c:v>1.45</c:v>
                </c:pt>
                <c:pt idx="326">
                  <c:v>1.48</c:v>
                </c:pt>
                <c:pt idx="327">
                  <c:v>1.48</c:v>
                </c:pt>
                <c:pt idx="328">
                  <c:v>1.49</c:v>
                </c:pt>
                <c:pt idx="329">
                  <c:v>1.52</c:v>
                </c:pt>
                <c:pt idx="330">
                  <c:v>1.53</c:v>
                </c:pt>
                <c:pt idx="331">
                  <c:v>1.56</c:v>
                </c:pt>
                <c:pt idx="332">
                  <c:v>1.57</c:v>
                </c:pt>
                <c:pt idx="333">
                  <c:v>1.57</c:v>
                </c:pt>
                <c:pt idx="334">
                  <c:v>1.61</c:v>
                </c:pt>
                <c:pt idx="335">
                  <c:v>1.63</c:v>
                </c:pt>
                <c:pt idx="336">
                  <c:v>1.7</c:v>
                </c:pt>
                <c:pt idx="337">
                  <c:v>1.74</c:v>
                </c:pt>
                <c:pt idx="338">
                  <c:v>1.75</c:v>
                </c:pt>
                <c:pt idx="339">
                  <c:v>1.76</c:v>
                </c:pt>
                <c:pt idx="340">
                  <c:v>1.79</c:v>
                </c:pt>
                <c:pt idx="341">
                  <c:v>1.8</c:v>
                </c:pt>
                <c:pt idx="342">
                  <c:v>1.82</c:v>
                </c:pt>
                <c:pt idx="343">
                  <c:v>1.89</c:v>
                </c:pt>
                <c:pt idx="344">
                  <c:v>1.9</c:v>
                </c:pt>
                <c:pt idx="345">
                  <c:v>1.94</c:v>
                </c:pt>
                <c:pt idx="346">
                  <c:v>1.94</c:v>
                </c:pt>
                <c:pt idx="347">
                  <c:v>2.04</c:v>
                </c:pt>
                <c:pt idx="348">
                  <c:v>2.13</c:v>
                </c:pt>
                <c:pt idx="349">
                  <c:v>2.13</c:v>
                </c:pt>
                <c:pt idx="350">
                  <c:v>2.15</c:v>
                </c:pt>
                <c:pt idx="351">
                  <c:v>2.2200000000000002</c:v>
                </c:pt>
                <c:pt idx="352">
                  <c:v>2.2599999999999998</c:v>
                </c:pt>
                <c:pt idx="353">
                  <c:v>2.38</c:v>
                </c:pt>
                <c:pt idx="354">
                  <c:v>2.39</c:v>
                </c:pt>
                <c:pt idx="355">
                  <c:v>2.4</c:v>
                </c:pt>
                <c:pt idx="356">
                  <c:v>2.4300000000000002</c:v>
                </c:pt>
                <c:pt idx="357">
                  <c:v>2.46</c:v>
                </c:pt>
                <c:pt idx="358">
                  <c:v>2.4700000000000002</c:v>
                </c:pt>
                <c:pt idx="359">
                  <c:v>2.5099999999999998</c:v>
                </c:pt>
                <c:pt idx="360">
                  <c:v>2.54</c:v>
                </c:pt>
                <c:pt idx="361">
                  <c:v>2.82</c:v>
                </c:pt>
                <c:pt idx="362">
                  <c:v>2.85</c:v>
                </c:pt>
                <c:pt idx="363">
                  <c:v>2.86</c:v>
                </c:pt>
                <c:pt idx="364">
                  <c:v>2.93</c:v>
                </c:pt>
                <c:pt idx="365">
                  <c:v>3.04</c:v>
                </c:pt>
                <c:pt idx="366">
                  <c:v>3.09</c:v>
                </c:pt>
                <c:pt idx="367">
                  <c:v>3.13</c:v>
                </c:pt>
                <c:pt idx="368">
                  <c:v>3.41</c:v>
                </c:pt>
                <c:pt idx="369">
                  <c:v>3.42</c:v>
                </c:pt>
                <c:pt idx="370">
                  <c:v>3.44</c:v>
                </c:pt>
                <c:pt idx="371">
                  <c:v>3.48</c:v>
                </c:pt>
                <c:pt idx="372">
                  <c:v>3.62</c:v>
                </c:pt>
                <c:pt idx="373">
                  <c:v>3.75</c:v>
                </c:pt>
                <c:pt idx="374">
                  <c:v>3.91</c:v>
                </c:pt>
                <c:pt idx="375">
                  <c:v>4.07</c:v>
                </c:pt>
                <c:pt idx="376">
                  <c:v>4.17</c:v>
                </c:pt>
                <c:pt idx="377">
                  <c:v>4.2300000000000004</c:v>
                </c:pt>
                <c:pt idx="378">
                  <c:v>4.3499999999999996</c:v>
                </c:pt>
                <c:pt idx="379">
                  <c:v>4.38</c:v>
                </c:pt>
                <c:pt idx="380">
                  <c:v>4.4000000000000004</c:v>
                </c:pt>
                <c:pt idx="381">
                  <c:v>4.41</c:v>
                </c:pt>
                <c:pt idx="382">
                  <c:v>4.46</c:v>
                </c:pt>
                <c:pt idx="383">
                  <c:v>4.6100000000000003</c:v>
                </c:pt>
                <c:pt idx="384">
                  <c:v>4.63</c:v>
                </c:pt>
                <c:pt idx="385">
                  <c:v>4.72</c:v>
                </c:pt>
                <c:pt idx="386">
                  <c:v>4.74</c:v>
                </c:pt>
                <c:pt idx="387">
                  <c:v>4.8</c:v>
                </c:pt>
                <c:pt idx="388">
                  <c:v>4.8</c:v>
                </c:pt>
                <c:pt idx="389">
                  <c:v>4.82</c:v>
                </c:pt>
                <c:pt idx="390">
                  <c:v>4.8600000000000003</c:v>
                </c:pt>
                <c:pt idx="391">
                  <c:v>4.96</c:v>
                </c:pt>
                <c:pt idx="392">
                  <c:v>5.01</c:v>
                </c:pt>
                <c:pt idx="393">
                  <c:v>5.05</c:v>
                </c:pt>
                <c:pt idx="394">
                  <c:v>5.12</c:v>
                </c:pt>
                <c:pt idx="395">
                  <c:v>5.25</c:v>
                </c:pt>
                <c:pt idx="396">
                  <c:v>5.39</c:v>
                </c:pt>
                <c:pt idx="397">
                  <c:v>5.44</c:v>
                </c:pt>
                <c:pt idx="398">
                  <c:v>5.53</c:v>
                </c:pt>
                <c:pt idx="399">
                  <c:v>5.56</c:v>
                </c:pt>
                <c:pt idx="400">
                  <c:v>5.7</c:v>
                </c:pt>
                <c:pt idx="401">
                  <c:v>5.71</c:v>
                </c:pt>
                <c:pt idx="402">
                  <c:v>5.8</c:v>
                </c:pt>
                <c:pt idx="403">
                  <c:v>6.05</c:v>
                </c:pt>
                <c:pt idx="404">
                  <c:v>6.31</c:v>
                </c:pt>
                <c:pt idx="405">
                  <c:v>6.34</c:v>
                </c:pt>
                <c:pt idx="406">
                  <c:v>6.38</c:v>
                </c:pt>
                <c:pt idx="407">
                  <c:v>6.52</c:v>
                </c:pt>
                <c:pt idx="408">
                  <c:v>6.52</c:v>
                </c:pt>
                <c:pt idx="409">
                  <c:v>6.79</c:v>
                </c:pt>
                <c:pt idx="410">
                  <c:v>7.05</c:v>
                </c:pt>
                <c:pt idx="411">
                  <c:v>7.09</c:v>
                </c:pt>
                <c:pt idx="412">
                  <c:v>7.37</c:v>
                </c:pt>
                <c:pt idx="413">
                  <c:v>7.52</c:v>
                </c:pt>
                <c:pt idx="414">
                  <c:v>7.6</c:v>
                </c:pt>
                <c:pt idx="415">
                  <c:v>7.69</c:v>
                </c:pt>
                <c:pt idx="416">
                  <c:v>7.88</c:v>
                </c:pt>
                <c:pt idx="417">
                  <c:v>7.94</c:v>
                </c:pt>
                <c:pt idx="418">
                  <c:v>8.32</c:v>
                </c:pt>
                <c:pt idx="419">
                  <c:v>8.35</c:v>
                </c:pt>
                <c:pt idx="420">
                  <c:v>9.1</c:v>
                </c:pt>
                <c:pt idx="421">
                  <c:v>9.1300000000000008</c:v>
                </c:pt>
                <c:pt idx="422">
                  <c:v>9.4499999999999993</c:v>
                </c:pt>
                <c:pt idx="423">
                  <c:v>9.7100000000000009</c:v>
                </c:pt>
                <c:pt idx="424">
                  <c:v>9.84</c:v>
                </c:pt>
                <c:pt idx="425">
                  <c:v>9.8800000000000008</c:v>
                </c:pt>
                <c:pt idx="426">
                  <c:v>9.9600000000000009</c:v>
                </c:pt>
                <c:pt idx="427">
                  <c:v>10.18</c:v>
                </c:pt>
                <c:pt idx="428">
                  <c:v>10.210000000000001</c:v>
                </c:pt>
                <c:pt idx="429">
                  <c:v>10.4</c:v>
                </c:pt>
                <c:pt idx="430">
                  <c:v>10.5</c:v>
                </c:pt>
                <c:pt idx="431">
                  <c:v>10.81</c:v>
                </c:pt>
                <c:pt idx="432">
                  <c:v>10.82</c:v>
                </c:pt>
                <c:pt idx="433">
                  <c:v>12.11</c:v>
                </c:pt>
                <c:pt idx="434">
                  <c:v>15.43</c:v>
                </c:pt>
                <c:pt idx="435">
                  <c:v>15.78</c:v>
                </c:pt>
                <c:pt idx="436">
                  <c:v>15.79</c:v>
                </c:pt>
                <c:pt idx="437">
                  <c:v>15.88</c:v>
                </c:pt>
                <c:pt idx="438">
                  <c:v>16.059999999999999</c:v>
                </c:pt>
                <c:pt idx="439">
                  <c:v>16.149999999999999</c:v>
                </c:pt>
                <c:pt idx="440">
                  <c:v>16.260000000000002</c:v>
                </c:pt>
                <c:pt idx="441">
                  <c:v>16.32</c:v>
                </c:pt>
                <c:pt idx="442">
                  <c:v>16.43</c:v>
                </c:pt>
                <c:pt idx="443">
                  <c:v>17.29</c:v>
                </c:pt>
                <c:pt idx="444">
                  <c:v>17.489999999999998</c:v>
                </c:pt>
                <c:pt idx="445">
                  <c:v>17.54</c:v>
                </c:pt>
                <c:pt idx="446">
                  <c:v>18.41</c:v>
                </c:pt>
                <c:pt idx="447">
                  <c:v>18.61</c:v>
                </c:pt>
                <c:pt idx="448">
                  <c:v>18.690000000000001</c:v>
                </c:pt>
                <c:pt idx="449">
                  <c:v>20.010000000000002</c:v>
                </c:pt>
                <c:pt idx="450">
                  <c:v>20.29</c:v>
                </c:pt>
                <c:pt idx="451">
                  <c:v>20.61</c:v>
                </c:pt>
                <c:pt idx="452">
                  <c:v>21.53</c:v>
                </c:pt>
                <c:pt idx="453">
                  <c:v>22.97</c:v>
                </c:pt>
                <c:pt idx="454">
                  <c:v>23.26</c:v>
                </c:pt>
                <c:pt idx="455">
                  <c:v>25.12</c:v>
                </c:pt>
                <c:pt idx="456">
                  <c:v>25.43</c:v>
                </c:pt>
                <c:pt idx="457">
                  <c:v>25.62</c:v>
                </c:pt>
                <c:pt idx="458">
                  <c:v>27.42</c:v>
                </c:pt>
                <c:pt idx="459">
                  <c:v>28.84</c:v>
                </c:pt>
                <c:pt idx="460">
                  <c:v>29.48</c:v>
                </c:pt>
                <c:pt idx="461">
                  <c:v>31.1</c:v>
                </c:pt>
                <c:pt idx="462">
                  <c:v>31.14</c:v>
                </c:pt>
                <c:pt idx="463">
                  <c:v>31.42</c:v>
                </c:pt>
                <c:pt idx="464">
                  <c:v>31.8</c:v>
                </c:pt>
                <c:pt idx="465">
                  <c:v>32.65</c:v>
                </c:pt>
                <c:pt idx="466">
                  <c:v>33.65</c:v>
                </c:pt>
                <c:pt idx="467">
                  <c:v>34.44</c:v>
                </c:pt>
                <c:pt idx="468">
                  <c:v>35.119999999999997</c:v>
                </c:pt>
                <c:pt idx="469">
                  <c:v>36.33</c:v>
                </c:pt>
                <c:pt idx="470">
                  <c:v>36.81</c:v>
                </c:pt>
                <c:pt idx="471">
                  <c:v>38.299999999999997</c:v>
                </c:pt>
                <c:pt idx="472">
                  <c:v>40.08</c:v>
                </c:pt>
                <c:pt idx="473">
                  <c:v>42.29</c:v>
                </c:pt>
                <c:pt idx="474">
                  <c:v>44.57</c:v>
                </c:pt>
                <c:pt idx="475">
                  <c:v>44.58</c:v>
                </c:pt>
                <c:pt idx="476">
                  <c:v>46.87</c:v>
                </c:pt>
                <c:pt idx="477">
                  <c:v>51.05</c:v>
                </c:pt>
                <c:pt idx="478">
                  <c:v>51.22</c:v>
                </c:pt>
                <c:pt idx="479">
                  <c:v>56.56</c:v>
                </c:pt>
                <c:pt idx="480">
                  <c:v>59.56</c:v>
                </c:pt>
                <c:pt idx="481">
                  <c:v>60</c:v>
                </c:pt>
                <c:pt idx="482">
                  <c:v>0.77</c:v>
                </c:pt>
                <c:pt idx="483">
                  <c:v>0.79</c:v>
                </c:pt>
                <c:pt idx="484">
                  <c:v>0.81</c:v>
                </c:pt>
                <c:pt idx="485">
                  <c:v>0.83</c:v>
                </c:pt>
                <c:pt idx="486">
                  <c:v>0.84</c:v>
                </c:pt>
                <c:pt idx="487">
                  <c:v>0.85</c:v>
                </c:pt>
                <c:pt idx="488">
                  <c:v>0.94</c:v>
                </c:pt>
                <c:pt idx="489">
                  <c:v>1.01</c:v>
                </c:pt>
                <c:pt idx="490">
                  <c:v>1.01</c:v>
                </c:pt>
                <c:pt idx="491">
                  <c:v>1.04</c:v>
                </c:pt>
                <c:pt idx="492">
                  <c:v>1.04</c:v>
                </c:pt>
                <c:pt idx="493">
                  <c:v>1.05</c:v>
                </c:pt>
                <c:pt idx="494">
                  <c:v>1.05</c:v>
                </c:pt>
                <c:pt idx="495">
                  <c:v>1.07</c:v>
                </c:pt>
                <c:pt idx="496">
                  <c:v>1.07</c:v>
                </c:pt>
                <c:pt idx="497">
                  <c:v>1.08</c:v>
                </c:pt>
                <c:pt idx="498">
                  <c:v>1.1100000000000001</c:v>
                </c:pt>
                <c:pt idx="499">
                  <c:v>1.1200000000000001</c:v>
                </c:pt>
                <c:pt idx="500">
                  <c:v>1.1200000000000001</c:v>
                </c:pt>
                <c:pt idx="501">
                  <c:v>1.24</c:v>
                </c:pt>
                <c:pt idx="502">
                  <c:v>1.24</c:v>
                </c:pt>
                <c:pt idx="503">
                  <c:v>1.31</c:v>
                </c:pt>
                <c:pt idx="504">
                  <c:v>1.36</c:v>
                </c:pt>
                <c:pt idx="505">
                  <c:v>1.38</c:v>
                </c:pt>
                <c:pt idx="506">
                  <c:v>1.39</c:v>
                </c:pt>
                <c:pt idx="507">
                  <c:v>1.39</c:v>
                </c:pt>
                <c:pt idx="508">
                  <c:v>1.4</c:v>
                </c:pt>
                <c:pt idx="509">
                  <c:v>1.52</c:v>
                </c:pt>
                <c:pt idx="510">
                  <c:v>1.53</c:v>
                </c:pt>
                <c:pt idx="511">
                  <c:v>1.67</c:v>
                </c:pt>
                <c:pt idx="512">
                  <c:v>1.67</c:v>
                </c:pt>
                <c:pt idx="513">
                  <c:v>1.67</c:v>
                </c:pt>
                <c:pt idx="514">
                  <c:v>1.7</c:v>
                </c:pt>
                <c:pt idx="515">
                  <c:v>1.73</c:v>
                </c:pt>
                <c:pt idx="516">
                  <c:v>1.73</c:v>
                </c:pt>
                <c:pt idx="517">
                  <c:v>1.73</c:v>
                </c:pt>
                <c:pt idx="518">
                  <c:v>1.74</c:v>
                </c:pt>
                <c:pt idx="519">
                  <c:v>1.74</c:v>
                </c:pt>
                <c:pt idx="520">
                  <c:v>1.75</c:v>
                </c:pt>
                <c:pt idx="521">
                  <c:v>1.77</c:v>
                </c:pt>
                <c:pt idx="522">
                  <c:v>1.82</c:v>
                </c:pt>
                <c:pt idx="523">
                  <c:v>1.83</c:v>
                </c:pt>
                <c:pt idx="524">
                  <c:v>1.84</c:v>
                </c:pt>
                <c:pt idx="525">
                  <c:v>1.91</c:v>
                </c:pt>
                <c:pt idx="526">
                  <c:v>1.92</c:v>
                </c:pt>
                <c:pt idx="527">
                  <c:v>1.96</c:v>
                </c:pt>
                <c:pt idx="528">
                  <c:v>2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2.16</c:v>
                </c:pt>
                <c:pt idx="532">
                  <c:v>2.1800000000000002</c:v>
                </c:pt>
                <c:pt idx="533">
                  <c:v>2.21</c:v>
                </c:pt>
                <c:pt idx="534">
                  <c:v>2.21</c:v>
                </c:pt>
                <c:pt idx="535">
                  <c:v>2.21</c:v>
                </c:pt>
                <c:pt idx="536">
                  <c:v>2.23</c:v>
                </c:pt>
                <c:pt idx="537">
                  <c:v>2.37</c:v>
                </c:pt>
                <c:pt idx="538">
                  <c:v>2.42</c:v>
                </c:pt>
                <c:pt idx="539">
                  <c:v>2.42</c:v>
                </c:pt>
                <c:pt idx="540">
                  <c:v>2.4300000000000002</c:v>
                </c:pt>
                <c:pt idx="541">
                  <c:v>2.4500000000000002</c:v>
                </c:pt>
                <c:pt idx="542">
                  <c:v>2.46</c:v>
                </c:pt>
                <c:pt idx="543">
                  <c:v>2.4700000000000002</c:v>
                </c:pt>
                <c:pt idx="544">
                  <c:v>2.52</c:v>
                </c:pt>
                <c:pt idx="545">
                  <c:v>2.5299999999999998</c:v>
                </c:pt>
                <c:pt idx="546">
                  <c:v>2.57</c:v>
                </c:pt>
                <c:pt idx="547">
                  <c:v>2.63</c:v>
                </c:pt>
                <c:pt idx="548">
                  <c:v>2.63</c:v>
                </c:pt>
                <c:pt idx="549">
                  <c:v>2.67</c:v>
                </c:pt>
                <c:pt idx="550">
                  <c:v>2.67</c:v>
                </c:pt>
                <c:pt idx="551">
                  <c:v>2.67</c:v>
                </c:pt>
                <c:pt idx="552">
                  <c:v>2.7</c:v>
                </c:pt>
                <c:pt idx="553">
                  <c:v>2.71</c:v>
                </c:pt>
                <c:pt idx="554">
                  <c:v>2.76</c:v>
                </c:pt>
                <c:pt idx="555">
                  <c:v>2.76</c:v>
                </c:pt>
                <c:pt idx="556">
                  <c:v>2.79</c:v>
                </c:pt>
                <c:pt idx="557">
                  <c:v>2.8</c:v>
                </c:pt>
                <c:pt idx="558">
                  <c:v>2.8</c:v>
                </c:pt>
                <c:pt idx="559">
                  <c:v>2.81</c:v>
                </c:pt>
                <c:pt idx="560">
                  <c:v>2.82</c:v>
                </c:pt>
                <c:pt idx="561">
                  <c:v>2.83</c:v>
                </c:pt>
                <c:pt idx="562">
                  <c:v>2.84</c:v>
                </c:pt>
                <c:pt idx="563">
                  <c:v>2.84</c:v>
                </c:pt>
                <c:pt idx="564">
                  <c:v>2.85</c:v>
                </c:pt>
                <c:pt idx="565">
                  <c:v>2.85</c:v>
                </c:pt>
                <c:pt idx="566">
                  <c:v>2.86</c:v>
                </c:pt>
                <c:pt idx="567">
                  <c:v>2.87</c:v>
                </c:pt>
                <c:pt idx="568">
                  <c:v>2.89</c:v>
                </c:pt>
                <c:pt idx="569">
                  <c:v>2.93</c:v>
                </c:pt>
                <c:pt idx="570">
                  <c:v>2.97</c:v>
                </c:pt>
                <c:pt idx="571">
                  <c:v>2.97</c:v>
                </c:pt>
                <c:pt idx="572">
                  <c:v>3.02</c:v>
                </c:pt>
                <c:pt idx="573">
                  <c:v>3.09</c:v>
                </c:pt>
                <c:pt idx="574">
                  <c:v>3.09</c:v>
                </c:pt>
                <c:pt idx="575">
                  <c:v>3.12</c:v>
                </c:pt>
                <c:pt idx="576">
                  <c:v>3.12</c:v>
                </c:pt>
                <c:pt idx="577">
                  <c:v>3.12</c:v>
                </c:pt>
                <c:pt idx="578">
                  <c:v>3.14</c:v>
                </c:pt>
                <c:pt idx="579">
                  <c:v>3.15</c:v>
                </c:pt>
                <c:pt idx="580">
                  <c:v>3.18</c:v>
                </c:pt>
                <c:pt idx="581">
                  <c:v>3.2</c:v>
                </c:pt>
                <c:pt idx="582">
                  <c:v>3.22</c:v>
                </c:pt>
                <c:pt idx="583">
                  <c:v>3.26</c:v>
                </c:pt>
                <c:pt idx="584">
                  <c:v>3.26</c:v>
                </c:pt>
                <c:pt idx="585">
                  <c:v>3.28</c:v>
                </c:pt>
                <c:pt idx="586">
                  <c:v>3.31</c:v>
                </c:pt>
                <c:pt idx="587">
                  <c:v>3.35</c:v>
                </c:pt>
                <c:pt idx="588">
                  <c:v>3.37</c:v>
                </c:pt>
                <c:pt idx="589">
                  <c:v>3.38</c:v>
                </c:pt>
                <c:pt idx="590">
                  <c:v>3.44</c:v>
                </c:pt>
                <c:pt idx="591">
                  <c:v>3.45</c:v>
                </c:pt>
                <c:pt idx="592">
                  <c:v>3.62</c:v>
                </c:pt>
                <c:pt idx="593">
                  <c:v>3.63</c:v>
                </c:pt>
                <c:pt idx="594">
                  <c:v>3.68</c:v>
                </c:pt>
                <c:pt idx="595">
                  <c:v>3.73</c:v>
                </c:pt>
                <c:pt idx="596">
                  <c:v>3.75</c:v>
                </c:pt>
                <c:pt idx="597">
                  <c:v>3.82</c:v>
                </c:pt>
                <c:pt idx="598">
                  <c:v>3.83</c:v>
                </c:pt>
                <c:pt idx="599">
                  <c:v>3.83</c:v>
                </c:pt>
                <c:pt idx="600">
                  <c:v>3.87</c:v>
                </c:pt>
                <c:pt idx="601">
                  <c:v>3.9</c:v>
                </c:pt>
                <c:pt idx="602">
                  <c:v>4.04</c:v>
                </c:pt>
                <c:pt idx="603">
                  <c:v>4.04</c:v>
                </c:pt>
                <c:pt idx="604">
                  <c:v>4.07</c:v>
                </c:pt>
                <c:pt idx="605">
                  <c:v>4.12</c:v>
                </c:pt>
                <c:pt idx="606">
                  <c:v>4.13</c:v>
                </c:pt>
                <c:pt idx="607">
                  <c:v>4.1500000000000004</c:v>
                </c:pt>
                <c:pt idx="608">
                  <c:v>4.2</c:v>
                </c:pt>
                <c:pt idx="609">
                  <c:v>4.22</c:v>
                </c:pt>
                <c:pt idx="610">
                  <c:v>4.22</c:v>
                </c:pt>
                <c:pt idx="611">
                  <c:v>4.24</c:v>
                </c:pt>
                <c:pt idx="612">
                  <c:v>4.24</c:v>
                </c:pt>
                <c:pt idx="613">
                  <c:v>4.2699999999999996</c:v>
                </c:pt>
                <c:pt idx="614">
                  <c:v>4.29</c:v>
                </c:pt>
                <c:pt idx="615">
                  <c:v>4.3099999999999996</c:v>
                </c:pt>
                <c:pt idx="616">
                  <c:v>4.3899999999999997</c:v>
                </c:pt>
                <c:pt idx="617">
                  <c:v>4.45</c:v>
                </c:pt>
                <c:pt idx="618">
                  <c:v>4.49</c:v>
                </c:pt>
                <c:pt idx="619">
                  <c:v>4.55</c:v>
                </c:pt>
                <c:pt idx="620">
                  <c:v>4.5599999999999996</c:v>
                </c:pt>
                <c:pt idx="621">
                  <c:v>4.5599999999999996</c:v>
                </c:pt>
                <c:pt idx="622">
                  <c:v>4.62</c:v>
                </c:pt>
                <c:pt idx="623">
                  <c:v>4.75</c:v>
                </c:pt>
                <c:pt idx="624">
                  <c:v>4.87</c:v>
                </c:pt>
                <c:pt idx="625">
                  <c:v>4.87</c:v>
                </c:pt>
                <c:pt idx="626">
                  <c:v>4.88</c:v>
                </c:pt>
                <c:pt idx="627">
                  <c:v>4.9400000000000004</c:v>
                </c:pt>
                <c:pt idx="628">
                  <c:v>5.04</c:v>
                </c:pt>
                <c:pt idx="629">
                  <c:v>5.15</c:v>
                </c:pt>
                <c:pt idx="630">
                  <c:v>5.15</c:v>
                </c:pt>
                <c:pt idx="631">
                  <c:v>5.18</c:v>
                </c:pt>
                <c:pt idx="632">
                  <c:v>5.35</c:v>
                </c:pt>
                <c:pt idx="633">
                  <c:v>5.36</c:v>
                </c:pt>
                <c:pt idx="634">
                  <c:v>5.46</c:v>
                </c:pt>
                <c:pt idx="635">
                  <c:v>5.89</c:v>
                </c:pt>
                <c:pt idx="636">
                  <c:v>5.9</c:v>
                </c:pt>
                <c:pt idx="637">
                  <c:v>5.92</c:v>
                </c:pt>
                <c:pt idx="638">
                  <c:v>5.93</c:v>
                </c:pt>
                <c:pt idx="639">
                  <c:v>5.94</c:v>
                </c:pt>
                <c:pt idx="640">
                  <c:v>5.98</c:v>
                </c:pt>
                <c:pt idx="641">
                  <c:v>6</c:v>
                </c:pt>
                <c:pt idx="642">
                  <c:v>6.1</c:v>
                </c:pt>
                <c:pt idx="643">
                  <c:v>6.13</c:v>
                </c:pt>
                <c:pt idx="644">
                  <c:v>6.14</c:v>
                </c:pt>
                <c:pt idx="645">
                  <c:v>6.15</c:v>
                </c:pt>
                <c:pt idx="646">
                  <c:v>6.28</c:v>
                </c:pt>
                <c:pt idx="647">
                  <c:v>6.32</c:v>
                </c:pt>
                <c:pt idx="648">
                  <c:v>6.36</c:v>
                </c:pt>
                <c:pt idx="649">
                  <c:v>6.43</c:v>
                </c:pt>
                <c:pt idx="650">
                  <c:v>6.53</c:v>
                </c:pt>
                <c:pt idx="651">
                  <c:v>6.58</c:v>
                </c:pt>
                <c:pt idx="652">
                  <c:v>6.58</c:v>
                </c:pt>
                <c:pt idx="653">
                  <c:v>6.6</c:v>
                </c:pt>
                <c:pt idx="654">
                  <c:v>6.61</c:v>
                </c:pt>
                <c:pt idx="655">
                  <c:v>6.8</c:v>
                </c:pt>
                <c:pt idx="656">
                  <c:v>6.98</c:v>
                </c:pt>
                <c:pt idx="657">
                  <c:v>6.99</c:v>
                </c:pt>
                <c:pt idx="658">
                  <c:v>7.12</c:v>
                </c:pt>
                <c:pt idx="659">
                  <c:v>7.18</c:v>
                </c:pt>
                <c:pt idx="660">
                  <c:v>7.2</c:v>
                </c:pt>
                <c:pt idx="661">
                  <c:v>7.39</c:v>
                </c:pt>
                <c:pt idx="662">
                  <c:v>7.43</c:v>
                </c:pt>
                <c:pt idx="663">
                  <c:v>7.53</c:v>
                </c:pt>
                <c:pt idx="664">
                  <c:v>7.59</c:v>
                </c:pt>
                <c:pt idx="665">
                  <c:v>7.61</c:v>
                </c:pt>
                <c:pt idx="666">
                  <c:v>7.64</c:v>
                </c:pt>
                <c:pt idx="667">
                  <c:v>7.67</c:v>
                </c:pt>
                <c:pt idx="668">
                  <c:v>7.73</c:v>
                </c:pt>
                <c:pt idx="669">
                  <c:v>7.74</c:v>
                </c:pt>
                <c:pt idx="670">
                  <c:v>7.75</c:v>
                </c:pt>
                <c:pt idx="671">
                  <c:v>7.81</c:v>
                </c:pt>
                <c:pt idx="672">
                  <c:v>7.92</c:v>
                </c:pt>
                <c:pt idx="673">
                  <c:v>8.14</c:v>
                </c:pt>
                <c:pt idx="674">
                  <c:v>8.2799999999999994</c:v>
                </c:pt>
                <c:pt idx="675">
                  <c:v>8.31</c:v>
                </c:pt>
                <c:pt idx="676">
                  <c:v>8.36</c:v>
                </c:pt>
                <c:pt idx="677">
                  <c:v>8.39</c:v>
                </c:pt>
                <c:pt idx="678">
                  <c:v>8.44</c:v>
                </c:pt>
                <c:pt idx="679">
                  <c:v>8.52</c:v>
                </c:pt>
                <c:pt idx="680">
                  <c:v>8.52</c:v>
                </c:pt>
                <c:pt idx="681">
                  <c:v>8.5299999999999994</c:v>
                </c:pt>
                <c:pt idx="682">
                  <c:v>8.5399999999999991</c:v>
                </c:pt>
                <c:pt idx="683">
                  <c:v>8.57</c:v>
                </c:pt>
                <c:pt idx="684">
                  <c:v>8.61</c:v>
                </c:pt>
                <c:pt idx="685">
                  <c:v>8.64</c:v>
                </c:pt>
                <c:pt idx="686">
                  <c:v>8.7200000000000006</c:v>
                </c:pt>
                <c:pt idx="687">
                  <c:v>8.7200000000000006</c:v>
                </c:pt>
                <c:pt idx="688">
                  <c:v>8.7899999999999991</c:v>
                </c:pt>
                <c:pt idx="689">
                  <c:v>8.86</c:v>
                </c:pt>
                <c:pt idx="690">
                  <c:v>8.8699999999999992</c:v>
                </c:pt>
                <c:pt idx="691">
                  <c:v>9.08</c:v>
                </c:pt>
                <c:pt idx="692">
                  <c:v>9.08</c:v>
                </c:pt>
                <c:pt idx="693">
                  <c:v>9.09</c:v>
                </c:pt>
                <c:pt idx="694">
                  <c:v>9.1199999999999992</c:v>
                </c:pt>
                <c:pt idx="695">
                  <c:v>9.1999999999999993</c:v>
                </c:pt>
                <c:pt idx="696">
                  <c:v>9.2100000000000009</c:v>
                </c:pt>
                <c:pt idx="697">
                  <c:v>9.31</c:v>
                </c:pt>
                <c:pt idx="698">
                  <c:v>9.58</c:v>
                </c:pt>
                <c:pt idx="699">
                  <c:v>9.69</c:v>
                </c:pt>
                <c:pt idx="700">
                  <c:v>9.89</c:v>
                </c:pt>
                <c:pt idx="701">
                  <c:v>9.9700000000000006</c:v>
                </c:pt>
                <c:pt idx="702">
                  <c:v>10.1</c:v>
                </c:pt>
                <c:pt idx="703">
                  <c:v>10.220000000000001</c:v>
                </c:pt>
                <c:pt idx="704">
                  <c:v>10.25</c:v>
                </c:pt>
                <c:pt idx="705">
                  <c:v>10.26</c:v>
                </c:pt>
                <c:pt idx="706">
                  <c:v>10.28</c:v>
                </c:pt>
                <c:pt idx="707">
                  <c:v>10.43</c:v>
                </c:pt>
                <c:pt idx="708">
                  <c:v>10.54</c:v>
                </c:pt>
                <c:pt idx="709">
                  <c:v>10.58</c:v>
                </c:pt>
                <c:pt idx="710">
                  <c:v>10.59</c:v>
                </c:pt>
                <c:pt idx="711">
                  <c:v>10.66</c:v>
                </c:pt>
                <c:pt idx="712">
                  <c:v>10.67</c:v>
                </c:pt>
                <c:pt idx="713">
                  <c:v>10.7</c:v>
                </c:pt>
                <c:pt idx="714">
                  <c:v>10.76</c:v>
                </c:pt>
                <c:pt idx="715">
                  <c:v>10.77</c:v>
                </c:pt>
                <c:pt idx="716">
                  <c:v>10.79</c:v>
                </c:pt>
                <c:pt idx="717">
                  <c:v>10.82</c:v>
                </c:pt>
                <c:pt idx="718">
                  <c:v>10.92</c:v>
                </c:pt>
                <c:pt idx="719">
                  <c:v>10.99</c:v>
                </c:pt>
                <c:pt idx="720">
                  <c:v>11</c:v>
                </c:pt>
                <c:pt idx="721">
                  <c:v>11.14</c:v>
                </c:pt>
                <c:pt idx="722">
                  <c:v>11.25</c:v>
                </c:pt>
                <c:pt idx="723">
                  <c:v>11.49</c:v>
                </c:pt>
                <c:pt idx="724">
                  <c:v>11.54</c:v>
                </c:pt>
                <c:pt idx="725">
                  <c:v>11.59</c:v>
                </c:pt>
                <c:pt idx="726">
                  <c:v>11.61</c:v>
                </c:pt>
                <c:pt idx="727">
                  <c:v>11.66</c:v>
                </c:pt>
                <c:pt idx="728">
                  <c:v>11.96</c:v>
                </c:pt>
                <c:pt idx="729">
                  <c:v>12</c:v>
                </c:pt>
                <c:pt idx="730">
                  <c:v>12.38</c:v>
                </c:pt>
                <c:pt idx="731">
                  <c:v>12.46</c:v>
                </c:pt>
                <c:pt idx="732">
                  <c:v>12.57</c:v>
                </c:pt>
                <c:pt idx="733">
                  <c:v>12.63</c:v>
                </c:pt>
                <c:pt idx="734">
                  <c:v>12.84</c:v>
                </c:pt>
                <c:pt idx="735">
                  <c:v>12.98</c:v>
                </c:pt>
                <c:pt idx="736">
                  <c:v>13</c:v>
                </c:pt>
                <c:pt idx="737">
                  <c:v>13.14</c:v>
                </c:pt>
                <c:pt idx="738">
                  <c:v>13.15</c:v>
                </c:pt>
                <c:pt idx="739">
                  <c:v>13.31</c:v>
                </c:pt>
                <c:pt idx="740">
                  <c:v>13.42</c:v>
                </c:pt>
                <c:pt idx="741">
                  <c:v>13.53</c:v>
                </c:pt>
                <c:pt idx="742">
                  <c:v>14.17</c:v>
                </c:pt>
                <c:pt idx="743">
                  <c:v>14.66</c:v>
                </c:pt>
                <c:pt idx="744">
                  <c:v>14.95</c:v>
                </c:pt>
                <c:pt idx="745">
                  <c:v>15.25</c:v>
                </c:pt>
                <c:pt idx="746">
                  <c:v>15.32</c:v>
                </c:pt>
                <c:pt idx="747">
                  <c:v>15.51</c:v>
                </c:pt>
                <c:pt idx="748">
                  <c:v>15.51</c:v>
                </c:pt>
                <c:pt idx="749">
                  <c:v>15.57</c:v>
                </c:pt>
                <c:pt idx="750">
                  <c:v>15.59</c:v>
                </c:pt>
                <c:pt idx="751">
                  <c:v>15.69</c:v>
                </c:pt>
                <c:pt idx="752">
                  <c:v>16.05</c:v>
                </c:pt>
                <c:pt idx="753">
                  <c:v>16.059999999999999</c:v>
                </c:pt>
                <c:pt idx="754">
                  <c:v>16.23</c:v>
                </c:pt>
                <c:pt idx="755">
                  <c:v>16.63</c:v>
                </c:pt>
                <c:pt idx="756">
                  <c:v>17</c:v>
                </c:pt>
                <c:pt idx="757">
                  <c:v>17.18</c:v>
                </c:pt>
                <c:pt idx="758">
                  <c:v>17.329999999999998</c:v>
                </c:pt>
                <c:pt idx="759">
                  <c:v>17.37</c:v>
                </c:pt>
                <c:pt idx="760">
                  <c:v>17.48</c:v>
                </c:pt>
                <c:pt idx="761">
                  <c:v>17.61</c:v>
                </c:pt>
                <c:pt idx="762">
                  <c:v>17.989999999999998</c:v>
                </c:pt>
                <c:pt idx="763">
                  <c:v>18.04</c:v>
                </c:pt>
                <c:pt idx="764">
                  <c:v>18.100000000000001</c:v>
                </c:pt>
                <c:pt idx="765">
                  <c:v>18.25</c:v>
                </c:pt>
                <c:pt idx="766">
                  <c:v>18.28</c:v>
                </c:pt>
                <c:pt idx="767">
                  <c:v>18.28</c:v>
                </c:pt>
                <c:pt idx="768">
                  <c:v>18.34</c:v>
                </c:pt>
                <c:pt idx="769">
                  <c:v>18.5</c:v>
                </c:pt>
                <c:pt idx="770">
                  <c:v>18.739999999999998</c:v>
                </c:pt>
                <c:pt idx="771">
                  <c:v>18.760000000000002</c:v>
                </c:pt>
                <c:pt idx="772">
                  <c:v>18.78</c:v>
                </c:pt>
                <c:pt idx="773">
                  <c:v>18.899999999999999</c:v>
                </c:pt>
                <c:pt idx="774">
                  <c:v>19.04</c:v>
                </c:pt>
                <c:pt idx="775">
                  <c:v>19.18</c:v>
                </c:pt>
                <c:pt idx="776">
                  <c:v>19.21</c:v>
                </c:pt>
                <c:pt idx="777">
                  <c:v>19.29</c:v>
                </c:pt>
                <c:pt idx="778">
                  <c:v>19.41</c:v>
                </c:pt>
                <c:pt idx="779">
                  <c:v>19.79</c:v>
                </c:pt>
                <c:pt idx="780">
                  <c:v>19.79</c:v>
                </c:pt>
                <c:pt idx="781">
                  <c:v>19.86</c:v>
                </c:pt>
                <c:pt idx="782">
                  <c:v>19.91</c:v>
                </c:pt>
                <c:pt idx="783">
                  <c:v>19.97</c:v>
                </c:pt>
                <c:pt idx="784">
                  <c:v>20.260000000000002</c:v>
                </c:pt>
                <c:pt idx="785">
                  <c:v>20.28</c:v>
                </c:pt>
                <c:pt idx="786">
                  <c:v>20.309999999999999</c:v>
                </c:pt>
                <c:pt idx="787">
                  <c:v>20.37</c:v>
                </c:pt>
                <c:pt idx="788">
                  <c:v>20.48</c:v>
                </c:pt>
                <c:pt idx="789">
                  <c:v>20.55</c:v>
                </c:pt>
                <c:pt idx="790">
                  <c:v>20.56</c:v>
                </c:pt>
                <c:pt idx="791">
                  <c:v>20.6</c:v>
                </c:pt>
                <c:pt idx="792">
                  <c:v>20.96</c:v>
                </c:pt>
                <c:pt idx="793">
                  <c:v>21.21</c:v>
                </c:pt>
                <c:pt idx="794">
                  <c:v>21.4</c:v>
                </c:pt>
                <c:pt idx="795">
                  <c:v>21.73</c:v>
                </c:pt>
                <c:pt idx="796">
                  <c:v>21.73</c:v>
                </c:pt>
                <c:pt idx="797">
                  <c:v>21.97</c:v>
                </c:pt>
                <c:pt idx="798">
                  <c:v>22.05</c:v>
                </c:pt>
                <c:pt idx="799">
                  <c:v>22.17</c:v>
                </c:pt>
                <c:pt idx="800">
                  <c:v>22.23</c:v>
                </c:pt>
                <c:pt idx="801">
                  <c:v>22.36</c:v>
                </c:pt>
                <c:pt idx="802">
                  <c:v>22.98</c:v>
                </c:pt>
                <c:pt idx="803">
                  <c:v>23.01</c:v>
                </c:pt>
                <c:pt idx="804">
                  <c:v>23.39</c:v>
                </c:pt>
                <c:pt idx="805">
                  <c:v>24.18</c:v>
                </c:pt>
                <c:pt idx="806">
                  <c:v>24.67</c:v>
                </c:pt>
                <c:pt idx="807">
                  <c:v>25.23</c:v>
                </c:pt>
                <c:pt idx="808">
                  <c:v>25.26</c:v>
                </c:pt>
                <c:pt idx="809">
                  <c:v>25.61</c:v>
                </c:pt>
                <c:pt idx="810">
                  <c:v>26.34</c:v>
                </c:pt>
                <c:pt idx="811">
                  <c:v>26.78</c:v>
                </c:pt>
                <c:pt idx="812">
                  <c:v>26.88</c:v>
                </c:pt>
                <c:pt idx="813">
                  <c:v>26.91</c:v>
                </c:pt>
                <c:pt idx="814">
                  <c:v>28.15</c:v>
                </c:pt>
                <c:pt idx="815">
                  <c:v>28.48</c:v>
                </c:pt>
                <c:pt idx="816">
                  <c:v>28.76</c:v>
                </c:pt>
                <c:pt idx="817">
                  <c:v>29.1</c:v>
                </c:pt>
                <c:pt idx="818">
                  <c:v>29.13</c:v>
                </c:pt>
                <c:pt idx="819">
                  <c:v>29.22</c:v>
                </c:pt>
                <c:pt idx="820">
                  <c:v>29.62</c:v>
                </c:pt>
                <c:pt idx="821">
                  <c:v>29.67</c:v>
                </c:pt>
                <c:pt idx="822">
                  <c:v>30.26</c:v>
                </c:pt>
                <c:pt idx="823">
                  <c:v>30.32</c:v>
                </c:pt>
                <c:pt idx="824">
                  <c:v>30.33</c:v>
                </c:pt>
                <c:pt idx="825">
                  <c:v>30.48</c:v>
                </c:pt>
                <c:pt idx="826">
                  <c:v>30.51</c:v>
                </c:pt>
                <c:pt idx="827">
                  <c:v>31.1</c:v>
                </c:pt>
                <c:pt idx="828">
                  <c:v>31.15</c:v>
                </c:pt>
                <c:pt idx="829">
                  <c:v>32.04</c:v>
                </c:pt>
                <c:pt idx="830">
                  <c:v>32.72</c:v>
                </c:pt>
                <c:pt idx="831">
                  <c:v>33.33</c:v>
                </c:pt>
                <c:pt idx="832">
                  <c:v>33.4</c:v>
                </c:pt>
                <c:pt idx="833">
                  <c:v>33.5</c:v>
                </c:pt>
                <c:pt idx="834">
                  <c:v>33.65</c:v>
                </c:pt>
                <c:pt idx="835">
                  <c:v>33.69</c:v>
                </c:pt>
                <c:pt idx="836">
                  <c:v>34.229999999999997</c:v>
                </c:pt>
                <c:pt idx="837">
                  <c:v>38.67</c:v>
                </c:pt>
                <c:pt idx="838">
                  <c:v>41</c:v>
                </c:pt>
                <c:pt idx="839">
                  <c:v>41.33</c:v>
                </c:pt>
                <c:pt idx="840">
                  <c:v>41.69</c:v>
                </c:pt>
                <c:pt idx="841">
                  <c:v>42.6</c:v>
                </c:pt>
                <c:pt idx="842">
                  <c:v>47.18</c:v>
                </c:pt>
                <c:pt idx="843">
                  <c:v>48.48</c:v>
                </c:pt>
                <c:pt idx="844">
                  <c:v>49.02</c:v>
                </c:pt>
                <c:pt idx="845">
                  <c:v>50.01</c:v>
                </c:pt>
                <c:pt idx="846">
                  <c:v>50.14</c:v>
                </c:pt>
                <c:pt idx="847">
                  <c:v>53.7</c:v>
                </c:pt>
                <c:pt idx="848">
                  <c:v>54.07</c:v>
                </c:pt>
                <c:pt idx="849">
                  <c:v>54.12</c:v>
                </c:pt>
                <c:pt idx="850">
                  <c:v>57.22</c:v>
                </c:pt>
                <c:pt idx="851">
                  <c:v>57.51</c:v>
                </c:pt>
                <c:pt idx="852">
                  <c:v>59.84</c:v>
                </c:pt>
                <c:pt idx="853">
                  <c:v>60</c:v>
                </c:pt>
                <c:pt idx="854">
                  <c:v>0.14000000000000001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0.16</c:v>
                </c:pt>
                <c:pt idx="864">
                  <c:v>0.16</c:v>
                </c:pt>
                <c:pt idx="865">
                  <c:v>0.16</c:v>
                </c:pt>
                <c:pt idx="866">
                  <c:v>0.16</c:v>
                </c:pt>
                <c:pt idx="867">
                  <c:v>0.16</c:v>
                </c:pt>
                <c:pt idx="868">
                  <c:v>0.16</c:v>
                </c:pt>
                <c:pt idx="869">
                  <c:v>0.16</c:v>
                </c:pt>
                <c:pt idx="870">
                  <c:v>0.16</c:v>
                </c:pt>
                <c:pt idx="871">
                  <c:v>0.16</c:v>
                </c:pt>
                <c:pt idx="872">
                  <c:v>0.16</c:v>
                </c:pt>
                <c:pt idx="873">
                  <c:v>0.16</c:v>
                </c:pt>
                <c:pt idx="874">
                  <c:v>0.16</c:v>
                </c:pt>
                <c:pt idx="875">
                  <c:v>0.17</c:v>
                </c:pt>
                <c:pt idx="876">
                  <c:v>0.17</c:v>
                </c:pt>
                <c:pt idx="877">
                  <c:v>0.17</c:v>
                </c:pt>
                <c:pt idx="878">
                  <c:v>0.17</c:v>
                </c:pt>
                <c:pt idx="879">
                  <c:v>0.17</c:v>
                </c:pt>
                <c:pt idx="880">
                  <c:v>0.17</c:v>
                </c:pt>
                <c:pt idx="881">
                  <c:v>0.17</c:v>
                </c:pt>
                <c:pt idx="882">
                  <c:v>0.17</c:v>
                </c:pt>
                <c:pt idx="883">
                  <c:v>0.18</c:v>
                </c:pt>
                <c:pt idx="884">
                  <c:v>0.18</c:v>
                </c:pt>
                <c:pt idx="885">
                  <c:v>0.18</c:v>
                </c:pt>
                <c:pt idx="886">
                  <c:v>0.18</c:v>
                </c:pt>
                <c:pt idx="887">
                  <c:v>0.18</c:v>
                </c:pt>
                <c:pt idx="888">
                  <c:v>0.18</c:v>
                </c:pt>
                <c:pt idx="889">
                  <c:v>0.18</c:v>
                </c:pt>
                <c:pt idx="890">
                  <c:v>0.18</c:v>
                </c:pt>
                <c:pt idx="891">
                  <c:v>0.18</c:v>
                </c:pt>
                <c:pt idx="892">
                  <c:v>0.19</c:v>
                </c:pt>
                <c:pt idx="893">
                  <c:v>0.19</c:v>
                </c:pt>
                <c:pt idx="894">
                  <c:v>0.19</c:v>
                </c:pt>
                <c:pt idx="895">
                  <c:v>0.19</c:v>
                </c:pt>
                <c:pt idx="896">
                  <c:v>0.19</c:v>
                </c:pt>
                <c:pt idx="897">
                  <c:v>0.19</c:v>
                </c:pt>
                <c:pt idx="898">
                  <c:v>0.19</c:v>
                </c:pt>
                <c:pt idx="899">
                  <c:v>0.19</c:v>
                </c:pt>
                <c:pt idx="900">
                  <c:v>0.19</c:v>
                </c:pt>
                <c:pt idx="901">
                  <c:v>0.2</c:v>
                </c:pt>
                <c:pt idx="902">
                  <c:v>0.2</c:v>
                </c:pt>
                <c:pt idx="903">
                  <c:v>0.2</c:v>
                </c:pt>
                <c:pt idx="904">
                  <c:v>0.2</c:v>
                </c:pt>
                <c:pt idx="905">
                  <c:v>0.2</c:v>
                </c:pt>
                <c:pt idx="906">
                  <c:v>0.2</c:v>
                </c:pt>
                <c:pt idx="907">
                  <c:v>0.21</c:v>
                </c:pt>
                <c:pt idx="908">
                  <c:v>0.21</c:v>
                </c:pt>
                <c:pt idx="909">
                  <c:v>0.21</c:v>
                </c:pt>
                <c:pt idx="910">
                  <c:v>0.21</c:v>
                </c:pt>
                <c:pt idx="911">
                  <c:v>0.21</c:v>
                </c:pt>
                <c:pt idx="912">
                  <c:v>0.21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0.23</c:v>
                </c:pt>
                <c:pt idx="917">
                  <c:v>0.23</c:v>
                </c:pt>
                <c:pt idx="918">
                  <c:v>0.23</c:v>
                </c:pt>
                <c:pt idx="919">
                  <c:v>0.23</c:v>
                </c:pt>
                <c:pt idx="920">
                  <c:v>0.23</c:v>
                </c:pt>
                <c:pt idx="921">
                  <c:v>0.23</c:v>
                </c:pt>
                <c:pt idx="922">
                  <c:v>0.23</c:v>
                </c:pt>
                <c:pt idx="923">
                  <c:v>0.23</c:v>
                </c:pt>
                <c:pt idx="924">
                  <c:v>0.23</c:v>
                </c:pt>
                <c:pt idx="925">
                  <c:v>0.23</c:v>
                </c:pt>
                <c:pt idx="926">
                  <c:v>0.23</c:v>
                </c:pt>
                <c:pt idx="927">
                  <c:v>0.23</c:v>
                </c:pt>
                <c:pt idx="928">
                  <c:v>0.24</c:v>
                </c:pt>
                <c:pt idx="929">
                  <c:v>0.24</c:v>
                </c:pt>
                <c:pt idx="930">
                  <c:v>0.24</c:v>
                </c:pt>
                <c:pt idx="931">
                  <c:v>0.24</c:v>
                </c:pt>
                <c:pt idx="932">
                  <c:v>0.24</c:v>
                </c:pt>
                <c:pt idx="933">
                  <c:v>0.24</c:v>
                </c:pt>
                <c:pt idx="934">
                  <c:v>0.25</c:v>
                </c:pt>
                <c:pt idx="935">
                  <c:v>0.25</c:v>
                </c:pt>
                <c:pt idx="936">
                  <c:v>0.25</c:v>
                </c:pt>
                <c:pt idx="937">
                  <c:v>0.25</c:v>
                </c:pt>
                <c:pt idx="938">
                  <c:v>0.25</c:v>
                </c:pt>
                <c:pt idx="939">
                  <c:v>0.25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0.26</c:v>
                </c:pt>
                <c:pt idx="944">
                  <c:v>0.26</c:v>
                </c:pt>
                <c:pt idx="945">
                  <c:v>0.26</c:v>
                </c:pt>
                <c:pt idx="946">
                  <c:v>0.26</c:v>
                </c:pt>
                <c:pt idx="947">
                  <c:v>0.26</c:v>
                </c:pt>
                <c:pt idx="948">
                  <c:v>0.26</c:v>
                </c:pt>
                <c:pt idx="949">
                  <c:v>0.26</c:v>
                </c:pt>
                <c:pt idx="950">
                  <c:v>0.26</c:v>
                </c:pt>
                <c:pt idx="951">
                  <c:v>0.26</c:v>
                </c:pt>
                <c:pt idx="952">
                  <c:v>0.27</c:v>
                </c:pt>
                <c:pt idx="953">
                  <c:v>0.27</c:v>
                </c:pt>
                <c:pt idx="954">
                  <c:v>0.27</c:v>
                </c:pt>
                <c:pt idx="955">
                  <c:v>0.27</c:v>
                </c:pt>
                <c:pt idx="956">
                  <c:v>0.27</c:v>
                </c:pt>
                <c:pt idx="957">
                  <c:v>0.27</c:v>
                </c:pt>
                <c:pt idx="958">
                  <c:v>0.27</c:v>
                </c:pt>
                <c:pt idx="959">
                  <c:v>0.27</c:v>
                </c:pt>
                <c:pt idx="960">
                  <c:v>0.28000000000000003</c:v>
                </c:pt>
                <c:pt idx="961">
                  <c:v>0.28000000000000003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0.28999999999999998</c:v>
                </c:pt>
                <c:pt idx="967">
                  <c:v>0.28999999999999998</c:v>
                </c:pt>
                <c:pt idx="968">
                  <c:v>0.28999999999999998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0.31</c:v>
                </c:pt>
                <c:pt idx="977">
                  <c:v>0.31</c:v>
                </c:pt>
                <c:pt idx="978">
                  <c:v>0.31</c:v>
                </c:pt>
                <c:pt idx="979">
                  <c:v>0.31</c:v>
                </c:pt>
                <c:pt idx="980">
                  <c:v>0.31</c:v>
                </c:pt>
                <c:pt idx="981">
                  <c:v>0.31</c:v>
                </c:pt>
                <c:pt idx="982">
                  <c:v>0.32</c:v>
                </c:pt>
                <c:pt idx="983">
                  <c:v>0.32</c:v>
                </c:pt>
                <c:pt idx="984">
                  <c:v>0.32</c:v>
                </c:pt>
                <c:pt idx="985">
                  <c:v>0.32</c:v>
                </c:pt>
                <c:pt idx="986">
                  <c:v>0.32</c:v>
                </c:pt>
                <c:pt idx="987">
                  <c:v>0.33</c:v>
                </c:pt>
                <c:pt idx="988">
                  <c:v>0.33</c:v>
                </c:pt>
                <c:pt idx="989">
                  <c:v>0.33</c:v>
                </c:pt>
                <c:pt idx="990">
                  <c:v>0.33</c:v>
                </c:pt>
                <c:pt idx="991">
                  <c:v>0.33</c:v>
                </c:pt>
                <c:pt idx="992">
                  <c:v>0.34</c:v>
                </c:pt>
                <c:pt idx="993">
                  <c:v>0.34</c:v>
                </c:pt>
                <c:pt idx="994">
                  <c:v>0.35</c:v>
                </c:pt>
                <c:pt idx="995">
                  <c:v>0.35</c:v>
                </c:pt>
                <c:pt idx="996">
                  <c:v>0.35</c:v>
                </c:pt>
                <c:pt idx="997">
                  <c:v>0.35</c:v>
                </c:pt>
                <c:pt idx="998">
                  <c:v>0.36</c:v>
                </c:pt>
                <c:pt idx="999">
                  <c:v>0.36</c:v>
                </c:pt>
                <c:pt idx="1000">
                  <c:v>0.36</c:v>
                </c:pt>
                <c:pt idx="1001">
                  <c:v>0.36</c:v>
                </c:pt>
                <c:pt idx="1002">
                  <c:v>0.36</c:v>
                </c:pt>
                <c:pt idx="1003">
                  <c:v>0.36</c:v>
                </c:pt>
                <c:pt idx="1004">
                  <c:v>0.36</c:v>
                </c:pt>
                <c:pt idx="1005">
                  <c:v>0.37</c:v>
                </c:pt>
                <c:pt idx="1006">
                  <c:v>0.37</c:v>
                </c:pt>
                <c:pt idx="1007">
                  <c:v>0.37</c:v>
                </c:pt>
                <c:pt idx="1008">
                  <c:v>0.37</c:v>
                </c:pt>
                <c:pt idx="1009">
                  <c:v>0.38</c:v>
                </c:pt>
                <c:pt idx="1010">
                  <c:v>0.38</c:v>
                </c:pt>
                <c:pt idx="1011">
                  <c:v>0.38</c:v>
                </c:pt>
                <c:pt idx="1012">
                  <c:v>0.39</c:v>
                </c:pt>
                <c:pt idx="1013">
                  <c:v>0.39</c:v>
                </c:pt>
                <c:pt idx="1014">
                  <c:v>0.4</c:v>
                </c:pt>
                <c:pt idx="1015">
                  <c:v>0.4</c:v>
                </c:pt>
                <c:pt idx="1016">
                  <c:v>0.4</c:v>
                </c:pt>
                <c:pt idx="1017">
                  <c:v>0.4</c:v>
                </c:pt>
                <c:pt idx="1018">
                  <c:v>0.4</c:v>
                </c:pt>
                <c:pt idx="1019">
                  <c:v>0.41</c:v>
                </c:pt>
                <c:pt idx="1020">
                  <c:v>0.41</c:v>
                </c:pt>
                <c:pt idx="1021">
                  <c:v>0.41</c:v>
                </c:pt>
                <c:pt idx="1022">
                  <c:v>0.42</c:v>
                </c:pt>
                <c:pt idx="1023">
                  <c:v>0.43</c:v>
                </c:pt>
                <c:pt idx="1024">
                  <c:v>0.43</c:v>
                </c:pt>
                <c:pt idx="1025">
                  <c:v>0.43</c:v>
                </c:pt>
                <c:pt idx="1026">
                  <c:v>0.43</c:v>
                </c:pt>
                <c:pt idx="1027">
                  <c:v>0.43</c:v>
                </c:pt>
                <c:pt idx="1028">
                  <c:v>0.44</c:v>
                </c:pt>
                <c:pt idx="1029">
                  <c:v>0.44</c:v>
                </c:pt>
                <c:pt idx="1030">
                  <c:v>0.44</c:v>
                </c:pt>
                <c:pt idx="1031">
                  <c:v>0.44</c:v>
                </c:pt>
                <c:pt idx="1032">
                  <c:v>0.44</c:v>
                </c:pt>
                <c:pt idx="1033">
                  <c:v>0.45</c:v>
                </c:pt>
                <c:pt idx="1034">
                  <c:v>0.45</c:v>
                </c:pt>
                <c:pt idx="1035">
                  <c:v>0.45</c:v>
                </c:pt>
                <c:pt idx="1036">
                  <c:v>0.45</c:v>
                </c:pt>
                <c:pt idx="1037">
                  <c:v>0.45</c:v>
                </c:pt>
                <c:pt idx="1038">
                  <c:v>0.46</c:v>
                </c:pt>
                <c:pt idx="1039">
                  <c:v>0.46</c:v>
                </c:pt>
                <c:pt idx="1040">
                  <c:v>0.46</c:v>
                </c:pt>
                <c:pt idx="1041">
                  <c:v>0.46</c:v>
                </c:pt>
                <c:pt idx="1042">
                  <c:v>0.47</c:v>
                </c:pt>
                <c:pt idx="1043">
                  <c:v>0.47</c:v>
                </c:pt>
                <c:pt idx="1044">
                  <c:v>0.47</c:v>
                </c:pt>
                <c:pt idx="1045">
                  <c:v>0.47</c:v>
                </c:pt>
                <c:pt idx="1046">
                  <c:v>0.47</c:v>
                </c:pt>
                <c:pt idx="1047">
                  <c:v>0.47</c:v>
                </c:pt>
                <c:pt idx="1048">
                  <c:v>0.48</c:v>
                </c:pt>
                <c:pt idx="1049">
                  <c:v>0.48</c:v>
                </c:pt>
                <c:pt idx="1050">
                  <c:v>0.48</c:v>
                </c:pt>
                <c:pt idx="1051">
                  <c:v>0.48</c:v>
                </c:pt>
                <c:pt idx="1052">
                  <c:v>0.49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0.51</c:v>
                </c:pt>
                <c:pt idx="1057">
                  <c:v>0.51</c:v>
                </c:pt>
                <c:pt idx="1058">
                  <c:v>0.51</c:v>
                </c:pt>
                <c:pt idx="1059">
                  <c:v>0.52</c:v>
                </c:pt>
                <c:pt idx="1060">
                  <c:v>0.52</c:v>
                </c:pt>
                <c:pt idx="1061">
                  <c:v>0.52</c:v>
                </c:pt>
                <c:pt idx="1062">
                  <c:v>0.52</c:v>
                </c:pt>
                <c:pt idx="1063">
                  <c:v>0.53</c:v>
                </c:pt>
                <c:pt idx="1064">
                  <c:v>0.53</c:v>
                </c:pt>
                <c:pt idx="1065">
                  <c:v>0.53</c:v>
                </c:pt>
                <c:pt idx="1066">
                  <c:v>0.54</c:v>
                </c:pt>
                <c:pt idx="1067">
                  <c:v>0.54</c:v>
                </c:pt>
                <c:pt idx="1068">
                  <c:v>0.54</c:v>
                </c:pt>
                <c:pt idx="1069">
                  <c:v>0.55000000000000004</c:v>
                </c:pt>
                <c:pt idx="1070">
                  <c:v>0.56000000000000005</c:v>
                </c:pt>
                <c:pt idx="1071">
                  <c:v>0.56000000000000005</c:v>
                </c:pt>
                <c:pt idx="1072">
                  <c:v>0.56000000000000005</c:v>
                </c:pt>
                <c:pt idx="1073">
                  <c:v>0.56000000000000005</c:v>
                </c:pt>
                <c:pt idx="1074">
                  <c:v>0.56999999999999995</c:v>
                </c:pt>
                <c:pt idx="1075">
                  <c:v>0.56999999999999995</c:v>
                </c:pt>
                <c:pt idx="1076">
                  <c:v>0.59</c:v>
                </c:pt>
                <c:pt idx="1077">
                  <c:v>0.6</c:v>
                </c:pt>
                <c:pt idx="1078">
                  <c:v>0.61</c:v>
                </c:pt>
                <c:pt idx="1079">
                  <c:v>0.61</c:v>
                </c:pt>
                <c:pt idx="1080">
                  <c:v>0.62</c:v>
                </c:pt>
                <c:pt idx="1081">
                  <c:v>0.62</c:v>
                </c:pt>
                <c:pt idx="1082">
                  <c:v>0.62</c:v>
                </c:pt>
                <c:pt idx="1083">
                  <c:v>0.63</c:v>
                </c:pt>
                <c:pt idx="1084">
                  <c:v>0.63</c:v>
                </c:pt>
                <c:pt idx="1085">
                  <c:v>0.64</c:v>
                </c:pt>
                <c:pt idx="1086">
                  <c:v>0.64</c:v>
                </c:pt>
                <c:pt idx="1087">
                  <c:v>0.65</c:v>
                </c:pt>
                <c:pt idx="1088">
                  <c:v>0.65</c:v>
                </c:pt>
                <c:pt idx="1089">
                  <c:v>0.66</c:v>
                </c:pt>
                <c:pt idx="1090">
                  <c:v>0.66</c:v>
                </c:pt>
                <c:pt idx="1091">
                  <c:v>0.68</c:v>
                </c:pt>
                <c:pt idx="1092">
                  <c:v>0.68</c:v>
                </c:pt>
                <c:pt idx="1093">
                  <c:v>0.69</c:v>
                </c:pt>
                <c:pt idx="1094">
                  <c:v>0.69</c:v>
                </c:pt>
                <c:pt idx="1095">
                  <c:v>0.7</c:v>
                </c:pt>
                <c:pt idx="1096">
                  <c:v>0.72</c:v>
                </c:pt>
                <c:pt idx="1097">
                  <c:v>0.73</c:v>
                </c:pt>
                <c:pt idx="1098">
                  <c:v>0.74</c:v>
                </c:pt>
                <c:pt idx="1099">
                  <c:v>0.76</c:v>
                </c:pt>
                <c:pt idx="1100">
                  <c:v>0.76</c:v>
                </c:pt>
                <c:pt idx="1101">
                  <c:v>0.77</c:v>
                </c:pt>
                <c:pt idx="1102">
                  <c:v>0.77</c:v>
                </c:pt>
                <c:pt idx="1103">
                  <c:v>0.77</c:v>
                </c:pt>
                <c:pt idx="1104">
                  <c:v>0.77</c:v>
                </c:pt>
                <c:pt idx="1105">
                  <c:v>0.78</c:v>
                </c:pt>
                <c:pt idx="1106">
                  <c:v>0.8</c:v>
                </c:pt>
                <c:pt idx="1107">
                  <c:v>0.81</c:v>
                </c:pt>
                <c:pt idx="1108">
                  <c:v>0.84</c:v>
                </c:pt>
                <c:pt idx="1109">
                  <c:v>0.85</c:v>
                </c:pt>
                <c:pt idx="1110">
                  <c:v>0.85</c:v>
                </c:pt>
                <c:pt idx="1111">
                  <c:v>0.87</c:v>
                </c:pt>
                <c:pt idx="1112">
                  <c:v>0.88</c:v>
                </c:pt>
                <c:pt idx="1113">
                  <c:v>0.88</c:v>
                </c:pt>
                <c:pt idx="1114">
                  <c:v>0.88</c:v>
                </c:pt>
                <c:pt idx="1115">
                  <c:v>0.91</c:v>
                </c:pt>
                <c:pt idx="1116">
                  <c:v>0.91</c:v>
                </c:pt>
                <c:pt idx="1117">
                  <c:v>0.91</c:v>
                </c:pt>
                <c:pt idx="1118">
                  <c:v>0.92</c:v>
                </c:pt>
                <c:pt idx="1119">
                  <c:v>0.95</c:v>
                </c:pt>
                <c:pt idx="1120">
                  <c:v>0.96</c:v>
                </c:pt>
                <c:pt idx="1121">
                  <c:v>1.01</c:v>
                </c:pt>
                <c:pt idx="1122">
                  <c:v>1.01</c:v>
                </c:pt>
                <c:pt idx="1123">
                  <c:v>1.01</c:v>
                </c:pt>
                <c:pt idx="1124">
                  <c:v>1.02</c:v>
                </c:pt>
                <c:pt idx="1125">
                  <c:v>1.02</c:v>
                </c:pt>
                <c:pt idx="1126">
                  <c:v>1.05</c:v>
                </c:pt>
                <c:pt idx="1127">
                  <c:v>1.06</c:v>
                </c:pt>
                <c:pt idx="1128">
                  <c:v>1.06</c:v>
                </c:pt>
                <c:pt idx="1129">
                  <c:v>1.08</c:v>
                </c:pt>
                <c:pt idx="1130">
                  <c:v>1.08</c:v>
                </c:pt>
                <c:pt idx="1131">
                  <c:v>1.1000000000000001</c:v>
                </c:pt>
                <c:pt idx="1132">
                  <c:v>1.1299999999999999</c:v>
                </c:pt>
                <c:pt idx="1133">
                  <c:v>1.1299999999999999</c:v>
                </c:pt>
                <c:pt idx="1134">
                  <c:v>1.1499999999999999</c:v>
                </c:pt>
                <c:pt idx="1135">
                  <c:v>1.1499999999999999</c:v>
                </c:pt>
                <c:pt idx="1136">
                  <c:v>1.17</c:v>
                </c:pt>
                <c:pt idx="1137">
                  <c:v>1.2</c:v>
                </c:pt>
                <c:pt idx="1138">
                  <c:v>1.2</c:v>
                </c:pt>
                <c:pt idx="1139">
                  <c:v>1.2</c:v>
                </c:pt>
                <c:pt idx="1140">
                  <c:v>1.22</c:v>
                </c:pt>
                <c:pt idx="1141">
                  <c:v>1.22</c:v>
                </c:pt>
                <c:pt idx="1142">
                  <c:v>1.22</c:v>
                </c:pt>
                <c:pt idx="1143">
                  <c:v>1.23</c:v>
                </c:pt>
                <c:pt idx="1144">
                  <c:v>1.24</c:v>
                </c:pt>
                <c:pt idx="1145">
                  <c:v>1.24</c:v>
                </c:pt>
                <c:pt idx="1146">
                  <c:v>1.25</c:v>
                </c:pt>
                <c:pt idx="1147">
                  <c:v>1.26</c:v>
                </c:pt>
                <c:pt idx="1148">
                  <c:v>1.3</c:v>
                </c:pt>
                <c:pt idx="1149">
                  <c:v>1.33</c:v>
                </c:pt>
                <c:pt idx="1150">
                  <c:v>1.33</c:v>
                </c:pt>
                <c:pt idx="1151">
                  <c:v>1.33</c:v>
                </c:pt>
                <c:pt idx="1152">
                  <c:v>1.34</c:v>
                </c:pt>
                <c:pt idx="1153">
                  <c:v>1.35</c:v>
                </c:pt>
                <c:pt idx="1154">
                  <c:v>1.35</c:v>
                </c:pt>
                <c:pt idx="1155">
                  <c:v>1.36</c:v>
                </c:pt>
                <c:pt idx="1156">
                  <c:v>1.37</c:v>
                </c:pt>
                <c:pt idx="1157">
                  <c:v>1.37</c:v>
                </c:pt>
                <c:pt idx="1158">
                  <c:v>1.39</c:v>
                </c:pt>
                <c:pt idx="1159">
                  <c:v>1.39</c:v>
                </c:pt>
                <c:pt idx="1160">
                  <c:v>1.4</c:v>
                </c:pt>
                <c:pt idx="1161">
                  <c:v>1.43</c:v>
                </c:pt>
                <c:pt idx="1162">
                  <c:v>1.43</c:v>
                </c:pt>
                <c:pt idx="1163">
                  <c:v>1.46</c:v>
                </c:pt>
                <c:pt idx="1164">
                  <c:v>1.48</c:v>
                </c:pt>
                <c:pt idx="1165">
                  <c:v>1.5</c:v>
                </c:pt>
                <c:pt idx="1166">
                  <c:v>1.51</c:v>
                </c:pt>
                <c:pt idx="1167">
                  <c:v>1.52</c:v>
                </c:pt>
                <c:pt idx="1168">
                  <c:v>1.53</c:v>
                </c:pt>
                <c:pt idx="1169">
                  <c:v>1.56</c:v>
                </c:pt>
                <c:pt idx="1170">
                  <c:v>1.58</c:v>
                </c:pt>
                <c:pt idx="1171">
                  <c:v>1.6</c:v>
                </c:pt>
                <c:pt idx="1172">
                  <c:v>1.62</c:v>
                </c:pt>
                <c:pt idx="1173">
                  <c:v>1.68</c:v>
                </c:pt>
                <c:pt idx="1174">
                  <c:v>1.68</c:v>
                </c:pt>
                <c:pt idx="1175">
                  <c:v>1.7</c:v>
                </c:pt>
                <c:pt idx="1176">
                  <c:v>1.73</c:v>
                </c:pt>
                <c:pt idx="1177">
                  <c:v>1.77</c:v>
                </c:pt>
                <c:pt idx="1178">
                  <c:v>1.77</c:v>
                </c:pt>
                <c:pt idx="1179">
                  <c:v>1.79</c:v>
                </c:pt>
                <c:pt idx="1180">
                  <c:v>1.82</c:v>
                </c:pt>
                <c:pt idx="1181">
                  <c:v>1.87</c:v>
                </c:pt>
                <c:pt idx="1182">
                  <c:v>1.87</c:v>
                </c:pt>
                <c:pt idx="1183">
                  <c:v>1.99</c:v>
                </c:pt>
                <c:pt idx="1184">
                  <c:v>2</c:v>
                </c:pt>
                <c:pt idx="1185">
                  <c:v>2.0099999999999998</c:v>
                </c:pt>
                <c:pt idx="1186">
                  <c:v>2.02</c:v>
                </c:pt>
                <c:pt idx="1187">
                  <c:v>2.0499999999999998</c:v>
                </c:pt>
                <c:pt idx="1188">
                  <c:v>2.08</c:v>
                </c:pt>
                <c:pt idx="1189">
                  <c:v>2.1</c:v>
                </c:pt>
                <c:pt idx="1190">
                  <c:v>2.12</c:v>
                </c:pt>
                <c:pt idx="1191">
                  <c:v>2.12</c:v>
                </c:pt>
                <c:pt idx="1192">
                  <c:v>2.13</c:v>
                </c:pt>
                <c:pt idx="1193">
                  <c:v>2.16</c:v>
                </c:pt>
                <c:pt idx="1194">
                  <c:v>2.16</c:v>
                </c:pt>
                <c:pt idx="1195">
                  <c:v>2.31</c:v>
                </c:pt>
                <c:pt idx="1196">
                  <c:v>2.35</c:v>
                </c:pt>
                <c:pt idx="1197">
                  <c:v>2.38</c:v>
                </c:pt>
                <c:pt idx="1198">
                  <c:v>2.4300000000000002</c:v>
                </c:pt>
                <c:pt idx="1199">
                  <c:v>2.5099999999999998</c:v>
                </c:pt>
                <c:pt idx="1200">
                  <c:v>2.6</c:v>
                </c:pt>
                <c:pt idx="1201">
                  <c:v>2.62</c:v>
                </c:pt>
                <c:pt idx="1202">
                  <c:v>2.62</c:v>
                </c:pt>
                <c:pt idx="1203">
                  <c:v>2.65</c:v>
                </c:pt>
                <c:pt idx="1204">
                  <c:v>2.87</c:v>
                </c:pt>
                <c:pt idx="1205">
                  <c:v>2.91</c:v>
                </c:pt>
                <c:pt idx="1206">
                  <c:v>3.01</c:v>
                </c:pt>
                <c:pt idx="1207">
                  <c:v>3.02</c:v>
                </c:pt>
                <c:pt idx="1208">
                  <c:v>3.17</c:v>
                </c:pt>
                <c:pt idx="1209">
                  <c:v>3.22</c:v>
                </c:pt>
                <c:pt idx="1210">
                  <c:v>3.23</c:v>
                </c:pt>
                <c:pt idx="1211">
                  <c:v>3.36</c:v>
                </c:pt>
                <c:pt idx="1212">
                  <c:v>3.42</c:v>
                </c:pt>
                <c:pt idx="1213">
                  <c:v>3.57</c:v>
                </c:pt>
                <c:pt idx="1214">
                  <c:v>3.59</c:v>
                </c:pt>
                <c:pt idx="1215">
                  <c:v>3.62</c:v>
                </c:pt>
                <c:pt idx="1216">
                  <c:v>3.82</c:v>
                </c:pt>
                <c:pt idx="1217">
                  <c:v>3.83</c:v>
                </c:pt>
                <c:pt idx="1218">
                  <c:v>3.85</c:v>
                </c:pt>
                <c:pt idx="1219">
                  <c:v>4.05</c:v>
                </c:pt>
                <c:pt idx="1220">
                  <c:v>4.08</c:v>
                </c:pt>
                <c:pt idx="1221">
                  <c:v>4.18</c:v>
                </c:pt>
                <c:pt idx="1222">
                  <c:v>4.18</c:v>
                </c:pt>
                <c:pt idx="1223">
                  <c:v>4.33</c:v>
                </c:pt>
                <c:pt idx="1224">
                  <c:v>4.6500000000000004</c:v>
                </c:pt>
                <c:pt idx="1225">
                  <c:v>4.76</c:v>
                </c:pt>
                <c:pt idx="1226">
                  <c:v>4.84</c:v>
                </c:pt>
                <c:pt idx="1227">
                  <c:v>4.95</c:v>
                </c:pt>
                <c:pt idx="1228">
                  <c:v>5.0999999999999996</c:v>
                </c:pt>
                <c:pt idx="1229">
                  <c:v>5.2</c:v>
                </c:pt>
                <c:pt idx="1230">
                  <c:v>5.34</c:v>
                </c:pt>
                <c:pt idx="1231">
                  <c:v>5.49</c:v>
                </c:pt>
                <c:pt idx="1232">
                  <c:v>5.5</c:v>
                </c:pt>
                <c:pt idx="1233">
                  <c:v>5.55</c:v>
                </c:pt>
                <c:pt idx="1234">
                  <c:v>5.55</c:v>
                </c:pt>
                <c:pt idx="1235">
                  <c:v>5.65</c:v>
                </c:pt>
                <c:pt idx="1236">
                  <c:v>5.71</c:v>
                </c:pt>
                <c:pt idx="1237">
                  <c:v>5.81</c:v>
                </c:pt>
                <c:pt idx="1238">
                  <c:v>5.83</c:v>
                </c:pt>
                <c:pt idx="1239">
                  <c:v>5.84</c:v>
                </c:pt>
                <c:pt idx="1240">
                  <c:v>5.87</c:v>
                </c:pt>
                <c:pt idx="1241">
                  <c:v>5.94</c:v>
                </c:pt>
                <c:pt idx="1242">
                  <c:v>5.96</c:v>
                </c:pt>
                <c:pt idx="1243">
                  <c:v>5.96</c:v>
                </c:pt>
                <c:pt idx="1244">
                  <c:v>6</c:v>
                </c:pt>
                <c:pt idx="1245">
                  <c:v>6.15</c:v>
                </c:pt>
                <c:pt idx="1246">
                  <c:v>6.19</c:v>
                </c:pt>
                <c:pt idx="1247">
                  <c:v>6.26</c:v>
                </c:pt>
                <c:pt idx="1248">
                  <c:v>6.27</c:v>
                </c:pt>
                <c:pt idx="1249">
                  <c:v>6.39</c:v>
                </c:pt>
                <c:pt idx="1250">
                  <c:v>6.4</c:v>
                </c:pt>
                <c:pt idx="1251">
                  <c:v>6.44</c:v>
                </c:pt>
                <c:pt idx="1252">
                  <c:v>6.84</c:v>
                </c:pt>
                <c:pt idx="1253">
                  <c:v>6.9</c:v>
                </c:pt>
                <c:pt idx="1254">
                  <c:v>6.93</c:v>
                </c:pt>
                <c:pt idx="1255">
                  <c:v>7.07</c:v>
                </c:pt>
                <c:pt idx="1256">
                  <c:v>7.2</c:v>
                </c:pt>
                <c:pt idx="1257">
                  <c:v>7.25</c:v>
                </c:pt>
                <c:pt idx="1258">
                  <c:v>7.92</c:v>
                </c:pt>
                <c:pt idx="1259">
                  <c:v>7.96</c:v>
                </c:pt>
                <c:pt idx="1260">
                  <c:v>8.06</c:v>
                </c:pt>
                <c:pt idx="1261">
                  <c:v>8.42</c:v>
                </c:pt>
                <c:pt idx="1262">
                  <c:v>8.6</c:v>
                </c:pt>
                <c:pt idx="1263">
                  <c:v>8.9</c:v>
                </c:pt>
                <c:pt idx="1264">
                  <c:v>8.98</c:v>
                </c:pt>
                <c:pt idx="1265">
                  <c:v>9.3800000000000008</c:v>
                </c:pt>
                <c:pt idx="1266">
                  <c:v>9.5399999999999991</c:v>
                </c:pt>
                <c:pt idx="1267">
                  <c:v>9.6</c:v>
                </c:pt>
                <c:pt idx="1268">
                  <c:v>9.69</c:v>
                </c:pt>
                <c:pt idx="1269">
                  <c:v>10.49</c:v>
                </c:pt>
                <c:pt idx="1270">
                  <c:v>10.8</c:v>
                </c:pt>
                <c:pt idx="1271">
                  <c:v>10.83</c:v>
                </c:pt>
                <c:pt idx="1272">
                  <c:v>10.93</c:v>
                </c:pt>
                <c:pt idx="1273">
                  <c:v>11.36</c:v>
                </c:pt>
                <c:pt idx="1274">
                  <c:v>11.68</c:v>
                </c:pt>
                <c:pt idx="1275">
                  <c:v>12.76</c:v>
                </c:pt>
                <c:pt idx="1276">
                  <c:v>13.17</c:v>
                </c:pt>
                <c:pt idx="1277">
                  <c:v>13.52</c:v>
                </c:pt>
                <c:pt idx="1278">
                  <c:v>13.71</c:v>
                </c:pt>
                <c:pt idx="1279">
                  <c:v>13.96</c:v>
                </c:pt>
                <c:pt idx="1280">
                  <c:v>15.68</c:v>
                </c:pt>
                <c:pt idx="1281">
                  <c:v>15.77</c:v>
                </c:pt>
                <c:pt idx="1282">
                  <c:v>15.8</c:v>
                </c:pt>
                <c:pt idx="1283">
                  <c:v>15.81</c:v>
                </c:pt>
                <c:pt idx="1284">
                  <c:v>16.23</c:v>
                </c:pt>
                <c:pt idx="1285">
                  <c:v>17.13</c:v>
                </c:pt>
                <c:pt idx="1286">
                  <c:v>18.29</c:v>
                </c:pt>
                <c:pt idx="1287">
                  <c:v>18.440000000000001</c:v>
                </c:pt>
                <c:pt idx="1288">
                  <c:v>18.760000000000002</c:v>
                </c:pt>
                <c:pt idx="1289">
                  <c:v>19.36</c:v>
                </c:pt>
                <c:pt idx="1290">
                  <c:v>20.440000000000001</c:v>
                </c:pt>
                <c:pt idx="1291">
                  <c:v>20.54</c:v>
                </c:pt>
                <c:pt idx="1292">
                  <c:v>20.72</c:v>
                </c:pt>
                <c:pt idx="1293">
                  <c:v>21.37</c:v>
                </c:pt>
                <c:pt idx="1294">
                  <c:v>21.57</c:v>
                </c:pt>
                <c:pt idx="1295">
                  <c:v>22.92</c:v>
                </c:pt>
                <c:pt idx="1296">
                  <c:v>23.52</c:v>
                </c:pt>
                <c:pt idx="1297">
                  <c:v>24.91</c:v>
                </c:pt>
                <c:pt idx="1298">
                  <c:v>26.31</c:v>
                </c:pt>
                <c:pt idx="1299">
                  <c:v>29.69</c:v>
                </c:pt>
                <c:pt idx="1300">
                  <c:v>29.82</c:v>
                </c:pt>
                <c:pt idx="1301">
                  <c:v>30.09</c:v>
                </c:pt>
                <c:pt idx="1302">
                  <c:v>32.17</c:v>
                </c:pt>
                <c:pt idx="1303">
                  <c:v>33.79</c:v>
                </c:pt>
                <c:pt idx="1304">
                  <c:v>33.86</c:v>
                </c:pt>
                <c:pt idx="1305">
                  <c:v>34.380000000000003</c:v>
                </c:pt>
                <c:pt idx="1306">
                  <c:v>34.39</c:v>
                </c:pt>
                <c:pt idx="1307">
                  <c:v>36.25</c:v>
                </c:pt>
                <c:pt idx="1308">
                  <c:v>36.409999999999997</c:v>
                </c:pt>
                <c:pt idx="1309">
                  <c:v>36.74</c:v>
                </c:pt>
                <c:pt idx="1310">
                  <c:v>37</c:v>
                </c:pt>
                <c:pt idx="1311">
                  <c:v>38.700000000000003</c:v>
                </c:pt>
                <c:pt idx="1312">
                  <c:v>40.340000000000003</c:v>
                </c:pt>
                <c:pt idx="1313">
                  <c:v>41.27</c:v>
                </c:pt>
                <c:pt idx="1314">
                  <c:v>45.33</c:v>
                </c:pt>
                <c:pt idx="1315">
                  <c:v>45.39</c:v>
                </c:pt>
                <c:pt idx="1316">
                  <c:v>46.95</c:v>
                </c:pt>
                <c:pt idx="1317">
                  <c:v>48.53</c:v>
                </c:pt>
                <c:pt idx="1318">
                  <c:v>48.61</c:v>
                </c:pt>
                <c:pt idx="1319">
                  <c:v>55.42</c:v>
                </c:pt>
                <c:pt idx="1320">
                  <c:v>57.41</c:v>
                </c:pt>
                <c:pt idx="1321">
                  <c:v>60</c:v>
                </c:pt>
                <c:pt idx="1322">
                  <c:v>0.22</c:v>
                </c:pt>
                <c:pt idx="1323">
                  <c:v>0.22</c:v>
                </c:pt>
                <c:pt idx="1324">
                  <c:v>0.22</c:v>
                </c:pt>
                <c:pt idx="1325">
                  <c:v>0.22</c:v>
                </c:pt>
                <c:pt idx="1326">
                  <c:v>0.22</c:v>
                </c:pt>
                <c:pt idx="1327">
                  <c:v>0.23</c:v>
                </c:pt>
                <c:pt idx="1328">
                  <c:v>0.23</c:v>
                </c:pt>
                <c:pt idx="1329">
                  <c:v>0.23</c:v>
                </c:pt>
                <c:pt idx="1330">
                  <c:v>0.23</c:v>
                </c:pt>
                <c:pt idx="1331">
                  <c:v>0.23</c:v>
                </c:pt>
                <c:pt idx="1332">
                  <c:v>0.23</c:v>
                </c:pt>
                <c:pt idx="1333">
                  <c:v>0.23</c:v>
                </c:pt>
                <c:pt idx="1334">
                  <c:v>0.23</c:v>
                </c:pt>
                <c:pt idx="1335">
                  <c:v>0.24</c:v>
                </c:pt>
                <c:pt idx="1336">
                  <c:v>0.24</c:v>
                </c:pt>
                <c:pt idx="1337">
                  <c:v>0.24</c:v>
                </c:pt>
                <c:pt idx="1338">
                  <c:v>0.24</c:v>
                </c:pt>
                <c:pt idx="1339">
                  <c:v>0.24</c:v>
                </c:pt>
                <c:pt idx="1340">
                  <c:v>0.25</c:v>
                </c:pt>
                <c:pt idx="1341">
                  <c:v>0.25</c:v>
                </c:pt>
                <c:pt idx="1342">
                  <c:v>0.25</c:v>
                </c:pt>
                <c:pt idx="1343">
                  <c:v>0.25</c:v>
                </c:pt>
                <c:pt idx="1344">
                  <c:v>0.25</c:v>
                </c:pt>
                <c:pt idx="1345">
                  <c:v>0.25</c:v>
                </c:pt>
                <c:pt idx="1346">
                  <c:v>0.25</c:v>
                </c:pt>
                <c:pt idx="1347">
                  <c:v>0.25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0.26</c:v>
                </c:pt>
                <c:pt idx="1352">
                  <c:v>0.26</c:v>
                </c:pt>
                <c:pt idx="1353">
                  <c:v>0.27</c:v>
                </c:pt>
                <c:pt idx="1354">
                  <c:v>0.27</c:v>
                </c:pt>
                <c:pt idx="1355">
                  <c:v>0.27</c:v>
                </c:pt>
                <c:pt idx="1356">
                  <c:v>0.27</c:v>
                </c:pt>
                <c:pt idx="1357">
                  <c:v>0.27</c:v>
                </c:pt>
                <c:pt idx="1358">
                  <c:v>0.27</c:v>
                </c:pt>
                <c:pt idx="1359">
                  <c:v>0.27</c:v>
                </c:pt>
                <c:pt idx="1360">
                  <c:v>0.27</c:v>
                </c:pt>
                <c:pt idx="1361">
                  <c:v>0.27</c:v>
                </c:pt>
                <c:pt idx="1362">
                  <c:v>0.27</c:v>
                </c:pt>
                <c:pt idx="1363">
                  <c:v>0.28000000000000003</c:v>
                </c:pt>
                <c:pt idx="1364">
                  <c:v>0.28000000000000003</c:v>
                </c:pt>
                <c:pt idx="1365">
                  <c:v>0.28000000000000003</c:v>
                </c:pt>
                <c:pt idx="1366">
                  <c:v>0.28000000000000003</c:v>
                </c:pt>
                <c:pt idx="1367">
                  <c:v>0.28999999999999998</c:v>
                </c:pt>
                <c:pt idx="1368">
                  <c:v>0.28999999999999998</c:v>
                </c:pt>
                <c:pt idx="1369">
                  <c:v>0.28999999999999998</c:v>
                </c:pt>
                <c:pt idx="1370">
                  <c:v>0.28999999999999998</c:v>
                </c:pt>
                <c:pt idx="1371">
                  <c:v>0.28999999999999998</c:v>
                </c:pt>
                <c:pt idx="1372">
                  <c:v>0.28999999999999998</c:v>
                </c:pt>
                <c:pt idx="1373">
                  <c:v>0.28999999999999998</c:v>
                </c:pt>
                <c:pt idx="1374">
                  <c:v>0.28999999999999998</c:v>
                </c:pt>
                <c:pt idx="1375">
                  <c:v>0.28999999999999998</c:v>
                </c:pt>
                <c:pt idx="1376">
                  <c:v>0.28999999999999998</c:v>
                </c:pt>
                <c:pt idx="1377">
                  <c:v>0.28999999999999998</c:v>
                </c:pt>
                <c:pt idx="1378">
                  <c:v>0.3</c:v>
                </c:pt>
                <c:pt idx="1379">
                  <c:v>0.31</c:v>
                </c:pt>
                <c:pt idx="1380">
                  <c:v>0.31</c:v>
                </c:pt>
                <c:pt idx="1381">
                  <c:v>0.31</c:v>
                </c:pt>
                <c:pt idx="1382">
                  <c:v>0.31</c:v>
                </c:pt>
                <c:pt idx="1383">
                  <c:v>0.31</c:v>
                </c:pt>
                <c:pt idx="1384">
                  <c:v>0.31</c:v>
                </c:pt>
                <c:pt idx="1385">
                  <c:v>0.31</c:v>
                </c:pt>
                <c:pt idx="1386">
                  <c:v>0.31</c:v>
                </c:pt>
                <c:pt idx="1387">
                  <c:v>0.31</c:v>
                </c:pt>
                <c:pt idx="1388">
                  <c:v>0.31</c:v>
                </c:pt>
                <c:pt idx="1389">
                  <c:v>0.31</c:v>
                </c:pt>
                <c:pt idx="1390">
                  <c:v>0.31</c:v>
                </c:pt>
                <c:pt idx="1391">
                  <c:v>0.31</c:v>
                </c:pt>
                <c:pt idx="1392">
                  <c:v>0.32</c:v>
                </c:pt>
                <c:pt idx="1393">
                  <c:v>0.32</c:v>
                </c:pt>
                <c:pt idx="1394">
                  <c:v>0.33</c:v>
                </c:pt>
                <c:pt idx="1395">
                  <c:v>0.33</c:v>
                </c:pt>
                <c:pt idx="1396">
                  <c:v>0.33</c:v>
                </c:pt>
                <c:pt idx="1397">
                  <c:v>0.33</c:v>
                </c:pt>
                <c:pt idx="1398">
                  <c:v>0.33</c:v>
                </c:pt>
                <c:pt idx="1399">
                  <c:v>0.33</c:v>
                </c:pt>
                <c:pt idx="1400">
                  <c:v>0.33</c:v>
                </c:pt>
                <c:pt idx="1401">
                  <c:v>0.33</c:v>
                </c:pt>
                <c:pt idx="1402">
                  <c:v>0.33</c:v>
                </c:pt>
                <c:pt idx="1403">
                  <c:v>0.33</c:v>
                </c:pt>
                <c:pt idx="1404">
                  <c:v>0.34</c:v>
                </c:pt>
                <c:pt idx="1405">
                  <c:v>0.34</c:v>
                </c:pt>
                <c:pt idx="1406">
                  <c:v>0.34</c:v>
                </c:pt>
                <c:pt idx="1407">
                  <c:v>0.34</c:v>
                </c:pt>
                <c:pt idx="1408">
                  <c:v>0.34</c:v>
                </c:pt>
                <c:pt idx="1409">
                  <c:v>0.34</c:v>
                </c:pt>
                <c:pt idx="1410">
                  <c:v>0.35</c:v>
                </c:pt>
                <c:pt idx="1411">
                  <c:v>0.35</c:v>
                </c:pt>
                <c:pt idx="1412">
                  <c:v>0.35</c:v>
                </c:pt>
                <c:pt idx="1413">
                  <c:v>0.35</c:v>
                </c:pt>
                <c:pt idx="1414">
                  <c:v>0.35</c:v>
                </c:pt>
                <c:pt idx="1415">
                  <c:v>0.35</c:v>
                </c:pt>
                <c:pt idx="1416">
                  <c:v>0.35</c:v>
                </c:pt>
                <c:pt idx="1417">
                  <c:v>0.36</c:v>
                </c:pt>
                <c:pt idx="1418">
                  <c:v>0.36</c:v>
                </c:pt>
                <c:pt idx="1419">
                  <c:v>0.36</c:v>
                </c:pt>
                <c:pt idx="1420">
                  <c:v>0.36</c:v>
                </c:pt>
                <c:pt idx="1421">
                  <c:v>0.36</c:v>
                </c:pt>
                <c:pt idx="1422">
                  <c:v>0.36</c:v>
                </c:pt>
                <c:pt idx="1423">
                  <c:v>0.36</c:v>
                </c:pt>
                <c:pt idx="1424">
                  <c:v>0.36</c:v>
                </c:pt>
                <c:pt idx="1425">
                  <c:v>0.36</c:v>
                </c:pt>
                <c:pt idx="1426">
                  <c:v>0.36</c:v>
                </c:pt>
                <c:pt idx="1427">
                  <c:v>0.36</c:v>
                </c:pt>
                <c:pt idx="1428">
                  <c:v>0.37</c:v>
                </c:pt>
                <c:pt idx="1429">
                  <c:v>0.37</c:v>
                </c:pt>
                <c:pt idx="1430">
                  <c:v>0.37</c:v>
                </c:pt>
                <c:pt idx="1431">
                  <c:v>0.37</c:v>
                </c:pt>
                <c:pt idx="1432">
                  <c:v>0.37</c:v>
                </c:pt>
                <c:pt idx="1433">
                  <c:v>0.37</c:v>
                </c:pt>
                <c:pt idx="1434">
                  <c:v>0.37</c:v>
                </c:pt>
                <c:pt idx="1435">
                  <c:v>0.37</c:v>
                </c:pt>
                <c:pt idx="1436">
                  <c:v>0.37</c:v>
                </c:pt>
                <c:pt idx="1437">
                  <c:v>0.37</c:v>
                </c:pt>
                <c:pt idx="1438">
                  <c:v>0.37</c:v>
                </c:pt>
                <c:pt idx="1439">
                  <c:v>0.38</c:v>
                </c:pt>
                <c:pt idx="1440">
                  <c:v>0.38</c:v>
                </c:pt>
                <c:pt idx="1441">
                  <c:v>0.38</c:v>
                </c:pt>
                <c:pt idx="1442">
                  <c:v>0.38</c:v>
                </c:pt>
                <c:pt idx="1443">
                  <c:v>0.38</c:v>
                </c:pt>
                <c:pt idx="1444">
                  <c:v>0.38</c:v>
                </c:pt>
                <c:pt idx="1445">
                  <c:v>0.38</c:v>
                </c:pt>
                <c:pt idx="1446">
                  <c:v>0.38</c:v>
                </c:pt>
                <c:pt idx="1447">
                  <c:v>0.38</c:v>
                </c:pt>
                <c:pt idx="1448">
                  <c:v>0.39</c:v>
                </c:pt>
                <c:pt idx="1449">
                  <c:v>0.39</c:v>
                </c:pt>
                <c:pt idx="1450">
                  <c:v>0.39</c:v>
                </c:pt>
                <c:pt idx="1451">
                  <c:v>0.39</c:v>
                </c:pt>
                <c:pt idx="1452">
                  <c:v>0.39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0.41</c:v>
                </c:pt>
                <c:pt idx="1458">
                  <c:v>0.41</c:v>
                </c:pt>
                <c:pt idx="1459">
                  <c:v>0.41</c:v>
                </c:pt>
                <c:pt idx="1460">
                  <c:v>0.41</c:v>
                </c:pt>
                <c:pt idx="1461">
                  <c:v>0.41</c:v>
                </c:pt>
                <c:pt idx="1462">
                  <c:v>0.41</c:v>
                </c:pt>
                <c:pt idx="1463">
                  <c:v>0.41</c:v>
                </c:pt>
                <c:pt idx="1464">
                  <c:v>0.41</c:v>
                </c:pt>
                <c:pt idx="1465">
                  <c:v>0.42</c:v>
                </c:pt>
                <c:pt idx="1466">
                  <c:v>0.42</c:v>
                </c:pt>
                <c:pt idx="1467">
                  <c:v>0.42</c:v>
                </c:pt>
                <c:pt idx="1468">
                  <c:v>0.42</c:v>
                </c:pt>
                <c:pt idx="1469">
                  <c:v>0.42</c:v>
                </c:pt>
                <c:pt idx="1470">
                  <c:v>0.42</c:v>
                </c:pt>
                <c:pt idx="1471">
                  <c:v>0.42</c:v>
                </c:pt>
                <c:pt idx="1472">
                  <c:v>0.42</c:v>
                </c:pt>
                <c:pt idx="1473">
                  <c:v>0.42</c:v>
                </c:pt>
                <c:pt idx="1474">
                  <c:v>0.43</c:v>
                </c:pt>
                <c:pt idx="1475">
                  <c:v>0.43</c:v>
                </c:pt>
                <c:pt idx="1476">
                  <c:v>0.43</c:v>
                </c:pt>
                <c:pt idx="1477">
                  <c:v>0.43</c:v>
                </c:pt>
                <c:pt idx="1478">
                  <c:v>0.43</c:v>
                </c:pt>
                <c:pt idx="1479">
                  <c:v>0.43</c:v>
                </c:pt>
                <c:pt idx="1480">
                  <c:v>0.43</c:v>
                </c:pt>
                <c:pt idx="1481">
                  <c:v>0.44</c:v>
                </c:pt>
                <c:pt idx="1482">
                  <c:v>0.44</c:v>
                </c:pt>
                <c:pt idx="1483">
                  <c:v>0.44</c:v>
                </c:pt>
                <c:pt idx="1484">
                  <c:v>0.44</c:v>
                </c:pt>
                <c:pt idx="1485">
                  <c:v>0.44</c:v>
                </c:pt>
                <c:pt idx="1486">
                  <c:v>0.44</c:v>
                </c:pt>
                <c:pt idx="1487">
                  <c:v>0.44</c:v>
                </c:pt>
                <c:pt idx="1488">
                  <c:v>0.44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0.46</c:v>
                </c:pt>
                <c:pt idx="1497">
                  <c:v>0.46</c:v>
                </c:pt>
                <c:pt idx="1498">
                  <c:v>0.46</c:v>
                </c:pt>
                <c:pt idx="1499">
                  <c:v>0.47</c:v>
                </c:pt>
                <c:pt idx="1500">
                  <c:v>0.47</c:v>
                </c:pt>
                <c:pt idx="1501">
                  <c:v>0.47</c:v>
                </c:pt>
                <c:pt idx="1502">
                  <c:v>0.47</c:v>
                </c:pt>
                <c:pt idx="1503">
                  <c:v>0.47</c:v>
                </c:pt>
                <c:pt idx="1504">
                  <c:v>0.47</c:v>
                </c:pt>
                <c:pt idx="1505">
                  <c:v>0.48</c:v>
                </c:pt>
                <c:pt idx="1506">
                  <c:v>0.48</c:v>
                </c:pt>
                <c:pt idx="1507">
                  <c:v>0.48</c:v>
                </c:pt>
                <c:pt idx="1508">
                  <c:v>0.48</c:v>
                </c:pt>
                <c:pt idx="1509">
                  <c:v>0.48</c:v>
                </c:pt>
                <c:pt idx="1510">
                  <c:v>0.48</c:v>
                </c:pt>
                <c:pt idx="1511">
                  <c:v>0.49</c:v>
                </c:pt>
                <c:pt idx="1512">
                  <c:v>0.49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0.51</c:v>
                </c:pt>
                <c:pt idx="1517">
                  <c:v>0.52</c:v>
                </c:pt>
                <c:pt idx="1518">
                  <c:v>0.52</c:v>
                </c:pt>
                <c:pt idx="1519">
                  <c:v>0.52</c:v>
                </c:pt>
                <c:pt idx="1520">
                  <c:v>0.52</c:v>
                </c:pt>
                <c:pt idx="1521">
                  <c:v>0.52</c:v>
                </c:pt>
                <c:pt idx="1522">
                  <c:v>0.53</c:v>
                </c:pt>
                <c:pt idx="1523">
                  <c:v>0.53</c:v>
                </c:pt>
                <c:pt idx="1524">
                  <c:v>0.53</c:v>
                </c:pt>
                <c:pt idx="1525">
                  <c:v>0.53</c:v>
                </c:pt>
                <c:pt idx="1526">
                  <c:v>0.53</c:v>
                </c:pt>
                <c:pt idx="1527">
                  <c:v>0.53</c:v>
                </c:pt>
                <c:pt idx="1528">
                  <c:v>0.54</c:v>
                </c:pt>
                <c:pt idx="1529">
                  <c:v>0.54</c:v>
                </c:pt>
                <c:pt idx="1530">
                  <c:v>0.54</c:v>
                </c:pt>
                <c:pt idx="1531">
                  <c:v>0.54</c:v>
                </c:pt>
                <c:pt idx="1532">
                  <c:v>0.54</c:v>
                </c:pt>
                <c:pt idx="1533">
                  <c:v>0.55000000000000004</c:v>
                </c:pt>
                <c:pt idx="1534">
                  <c:v>0.55000000000000004</c:v>
                </c:pt>
                <c:pt idx="1535">
                  <c:v>0.55000000000000004</c:v>
                </c:pt>
                <c:pt idx="1536">
                  <c:v>0.55000000000000004</c:v>
                </c:pt>
                <c:pt idx="1537">
                  <c:v>0.55000000000000004</c:v>
                </c:pt>
                <c:pt idx="1538">
                  <c:v>0.56000000000000005</c:v>
                </c:pt>
                <c:pt idx="1539">
                  <c:v>0.56000000000000005</c:v>
                </c:pt>
                <c:pt idx="1540">
                  <c:v>0.56000000000000005</c:v>
                </c:pt>
                <c:pt idx="1541">
                  <c:v>0.56000000000000005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0.56999999999999995</c:v>
                </c:pt>
                <c:pt idx="1545">
                  <c:v>0.56999999999999995</c:v>
                </c:pt>
                <c:pt idx="1546">
                  <c:v>0.56999999999999995</c:v>
                </c:pt>
                <c:pt idx="1547">
                  <c:v>0.56999999999999995</c:v>
                </c:pt>
                <c:pt idx="1548">
                  <c:v>0.56999999999999995</c:v>
                </c:pt>
                <c:pt idx="1549">
                  <c:v>0.57999999999999996</c:v>
                </c:pt>
                <c:pt idx="1550">
                  <c:v>0.57999999999999996</c:v>
                </c:pt>
                <c:pt idx="1551">
                  <c:v>0.57999999999999996</c:v>
                </c:pt>
                <c:pt idx="1552">
                  <c:v>0.59</c:v>
                </c:pt>
                <c:pt idx="1553">
                  <c:v>0.59</c:v>
                </c:pt>
                <c:pt idx="1554">
                  <c:v>0.59</c:v>
                </c:pt>
                <c:pt idx="1555">
                  <c:v>0.59</c:v>
                </c:pt>
                <c:pt idx="1556">
                  <c:v>0.6</c:v>
                </c:pt>
                <c:pt idx="1557">
                  <c:v>0.6</c:v>
                </c:pt>
                <c:pt idx="1558">
                  <c:v>0.61</c:v>
                </c:pt>
                <c:pt idx="1559">
                  <c:v>0.61</c:v>
                </c:pt>
                <c:pt idx="1560">
                  <c:v>0.61</c:v>
                </c:pt>
                <c:pt idx="1561">
                  <c:v>0.61</c:v>
                </c:pt>
                <c:pt idx="1562">
                  <c:v>0.61</c:v>
                </c:pt>
                <c:pt idx="1563">
                  <c:v>0.61</c:v>
                </c:pt>
                <c:pt idx="1564">
                  <c:v>0.61</c:v>
                </c:pt>
                <c:pt idx="1565">
                  <c:v>0.62</c:v>
                </c:pt>
                <c:pt idx="1566">
                  <c:v>0.62</c:v>
                </c:pt>
                <c:pt idx="1567">
                  <c:v>0.63</c:v>
                </c:pt>
                <c:pt idx="1568">
                  <c:v>0.63</c:v>
                </c:pt>
                <c:pt idx="1569">
                  <c:v>0.63</c:v>
                </c:pt>
                <c:pt idx="1570">
                  <c:v>0.63</c:v>
                </c:pt>
                <c:pt idx="1571">
                  <c:v>0.64</c:v>
                </c:pt>
                <c:pt idx="1572">
                  <c:v>0.64</c:v>
                </c:pt>
                <c:pt idx="1573">
                  <c:v>0.64</c:v>
                </c:pt>
                <c:pt idx="1574">
                  <c:v>0.64</c:v>
                </c:pt>
                <c:pt idx="1575">
                  <c:v>0.65</c:v>
                </c:pt>
                <c:pt idx="1576">
                  <c:v>0.65</c:v>
                </c:pt>
                <c:pt idx="1577">
                  <c:v>0.65</c:v>
                </c:pt>
                <c:pt idx="1578">
                  <c:v>0.65</c:v>
                </c:pt>
                <c:pt idx="1579">
                  <c:v>0.66</c:v>
                </c:pt>
                <c:pt idx="1580">
                  <c:v>0.66</c:v>
                </c:pt>
                <c:pt idx="1581">
                  <c:v>0.66</c:v>
                </c:pt>
                <c:pt idx="1582">
                  <c:v>0.67</c:v>
                </c:pt>
                <c:pt idx="1583">
                  <c:v>0.67</c:v>
                </c:pt>
                <c:pt idx="1584">
                  <c:v>0.67</c:v>
                </c:pt>
                <c:pt idx="1585">
                  <c:v>0.68</c:v>
                </c:pt>
                <c:pt idx="1586">
                  <c:v>0.68</c:v>
                </c:pt>
                <c:pt idx="1587">
                  <c:v>0.68</c:v>
                </c:pt>
                <c:pt idx="1588">
                  <c:v>0.68</c:v>
                </c:pt>
                <c:pt idx="1589">
                  <c:v>0.68</c:v>
                </c:pt>
                <c:pt idx="1590">
                  <c:v>0.69</c:v>
                </c:pt>
                <c:pt idx="1591">
                  <c:v>0.69</c:v>
                </c:pt>
                <c:pt idx="1592">
                  <c:v>0.69</c:v>
                </c:pt>
                <c:pt idx="1593">
                  <c:v>0.69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0.71</c:v>
                </c:pt>
                <c:pt idx="1602">
                  <c:v>0.71</c:v>
                </c:pt>
                <c:pt idx="1603">
                  <c:v>0.71</c:v>
                </c:pt>
                <c:pt idx="1604">
                  <c:v>0.71</c:v>
                </c:pt>
                <c:pt idx="1605">
                  <c:v>0.71</c:v>
                </c:pt>
                <c:pt idx="1606">
                  <c:v>0.71</c:v>
                </c:pt>
                <c:pt idx="1607">
                  <c:v>0.72</c:v>
                </c:pt>
                <c:pt idx="1608">
                  <c:v>0.72</c:v>
                </c:pt>
                <c:pt idx="1609">
                  <c:v>0.72</c:v>
                </c:pt>
                <c:pt idx="1610">
                  <c:v>0.72</c:v>
                </c:pt>
                <c:pt idx="1611">
                  <c:v>0.73</c:v>
                </c:pt>
                <c:pt idx="1612">
                  <c:v>0.73</c:v>
                </c:pt>
                <c:pt idx="1613">
                  <c:v>0.73</c:v>
                </c:pt>
                <c:pt idx="1614">
                  <c:v>0.74</c:v>
                </c:pt>
                <c:pt idx="1615">
                  <c:v>0.74</c:v>
                </c:pt>
                <c:pt idx="1616">
                  <c:v>0.74</c:v>
                </c:pt>
                <c:pt idx="1617">
                  <c:v>0.75</c:v>
                </c:pt>
                <c:pt idx="1618">
                  <c:v>0.75</c:v>
                </c:pt>
                <c:pt idx="1619">
                  <c:v>0.76</c:v>
                </c:pt>
                <c:pt idx="1620">
                  <c:v>0.76</c:v>
                </c:pt>
                <c:pt idx="1621">
                  <c:v>0.76</c:v>
                </c:pt>
                <c:pt idx="1622">
                  <c:v>0.76</c:v>
                </c:pt>
                <c:pt idx="1623">
                  <c:v>0.76</c:v>
                </c:pt>
                <c:pt idx="1624">
                  <c:v>0.77</c:v>
                </c:pt>
                <c:pt idx="1625">
                  <c:v>0.77</c:v>
                </c:pt>
                <c:pt idx="1626">
                  <c:v>0.77</c:v>
                </c:pt>
                <c:pt idx="1627">
                  <c:v>0.77</c:v>
                </c:pt>
                <c:pt idx="1628">
                  <c:v>0.77</c:v>
                </c:pt>
                <c:pt idx="1629">
                  <c:v>0.78</c:v>
                </c:pt>
                <c:pt idx="1630">
                  <c:v>0.78</c:v>
                </c:pt>
                <c:pt idx="1631">
                  <c:v>0.79</c:v>
                </c:pt>
                <c:pt idx="1632">
                  <c:v>0.79</c:v>
                </c:pt>
                <c:pt idx="1633">
                  <c:v>0.79</c:v>
                </c:pt>
                <c:pt idx="1634">
                  <c:v>0.79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0.81</c:v>
                </c:pt>
                <c:pt idx="1642">
                  <c:v>0.81</c:v>
                </c:pt>
                <c:pt idx="1643">
                  <c:v>0.82</c:v>
                </c:pt>
                <c:pt idx="1644">
                  <c:v>0.82</c:v>
                </c:pt>
                <c:pt idx="1645">
                  <c:v>0.82</c:v>
                </c:pt>
                <c:pt idx="1646">
                  <c:v>0.83</c:v>
                </c:pt>
                <c:pt idx="1647">
                  <c:v>0.83</c:v>
                </c:pt>
                <c:pt idx="1648">
                  <c:v>0.83</c:v>
                </c:pt>
                <c:pt idx="1649">
                  <c:v>0.84</c:v>
                </c:pt>
                <c:pt idx="1650">
                  <c:v>0.85</c:v>
                </c:pt>
                <c:pt idx="1651">
                  <c:v>0.85</c:v>
                </c:pt>
                <c:pt idx="1652">
                  <c:v>0.85</c:v>
                </c:pt>
                <c:pt idx="1653">
                  <c:v>0.85</c:v>
                </c:pt>
                <c:pt idx="1654">
                  <c:v>0.86</c:v>
                </c:pt>
                <c:pt idx="1655">
                  <c:v>0.86</c:v>
                </c:pt>
                <c:pt idx="1656">
                  <c:v>0.86</c:v>
                </c:pt>
                <c:pt idx="1657">
                  <c:v>0.86</c:v>
                </c:pt>
                <c:pt idx="1658">
                  <c:v>0.87</c:v>
                </c:pt>
                <c:pt idx="1659">
                  <c:v>0.87</c:v>
                </c:pt>
                <c:pt idx="1660">
                  <c:v>0.88</c:v>
                </c:pt>
                <c:pt idx="1661">
                  <c:v>0.88</c:v>
                </c:pt>
                <c:pt idx="1662">
                  <c:v>0.89</c:v>
                </c:pt>
                <c:pt idx="1663">
                  <c:v>0.9</c:v>
                </c:pt>
                <c:pt idx="1664">
                  <c:v>0.9</c:v>
                </c:pt>
                <c:pt idx="1665">
                  <c:v>0.9</c:v>
                </c:pt>
                <c:pt idx="1666">
                  <c:v>0.9</c:v>
                </c:pt>
                <c:pt idx="1667">
                  <c:v>0.9</c:v>
                </c:pt>
                <c:pt idx="1668">
                  <c:v>0.91</c:v>
                </c:pt>
                <c:pt idx="1669">
                  <c:v>0.91</c:v>
                </c:pt>
                <c:pt idx="1670">
                  <c:v>0.91</c:v>
                </c:pt>
                <c:pt idx="1671">
                  <c:v>0.91</c:v>
                </c:pt>
                <c:pt idx="1672">
                  <c:v>0.92</c:v>
                </c:pt>
                <c:pt idx="1673">
                  <c:v>0.93</c:v>
                </c:pt>
                <c:pt idx="1674">
                  <c:v>0.95</c:v>
                </c:pt>
                <c:pt idx="1675">
                  <c:v>0.95</c:v>
                </c:pt>
                <c:pt idx="1676">
                  <c:v>0.95</c:v>
                </c:pt>
                <c:pt idx="1677">
                  <c:v>0.96</c:v>
                </c:pt>
                <c:pt idx="1678">
                  <c:v>0.99</c:v>
                </c:pt>
                <c:pt idx="1679">
                  <c:v>0.99</c:v>
                </c:pt>
                <c:pt idx="1680">
                  <c:v>0.99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1.01</c:v>
                </c:pt>
                <c:pt idx="1685">
                  <c:v>1.01</c:v>
                </c:pt>
                <c:pt idx="1686">
                  <c:v>1.01</c:v>
                </c:pt>
                <c:pt idx="1687">
                  <c:v>1.05</c:v>
                </c:pt>
                <c:pt idx="1688">
                  <c:v>1.05</c:v>
                </c:pt>
                <c:pt idx="1689">
                  <c:v>1.06</c:v>
                </c:pt>
                <c:pt idx="1690">
                  <c:v>1.07</c:v>
                </c:pt>
                <c:pt idx="1691">
                  <c:v>1.07</c:v>
                </c:pt>
                <c:pt idx="1692">
                  <c:v>1.08</c:v>
                </c:pt>
                <c:pt idx="1693">
                  <c:v>1.0900000000000001</c:v>
                </c:pt>
                <c:pt idx="1694">
                  <c:v>1.1100000000000001</c:v>
                </c:pt>
                <c:pt idx="1695">
                  <c:v>1.1100000000000001</c:v>
                </c:pt>
                <c:pt idx="1696">
                  <c:v>1.1200000000000001</c:v>
                </c:pt>
                <c:pt idx="1697">
                  <c:v>1.1299999999999999</c:v>
                </c:pt>
                <c:pt idx="1698">
                  <c:v>1.1299999999999999</c:v>
                </c:pt>
                <c:pt idx="1699">
                  <c:v>1.1399999999999999</c:v>
                </c:pt>
                <c:pt idx="1700">
                  <c:v>1.1499999999999999</c:v>
                </c:pt>
                <c:pt idx="1701">
                  <c:v>1.1599999999999999</c:v>
                </c:pt>
                <c:pt idx="1702">
                  <c:v>1.18</c:v>
                </c:pt>
                <c:pt idx="1703">
                  <c:v>1.19</c:v>
                </c:pt>
                <c:pt idx="1704">
                  <c:v>1.2</c:v>
                </c:pt>
                <c:pt idx="1705">
                  <c:v>1.2</c:v>
                </c:pt>
                <c:pt idx="1706">
                  <c:v>1.2</c:v>
                </c:pt>
                <c:pt idx="1707">
                  <c:v>1.2</c:v>
                </c:pt>
                <c:pt idx="1708">
                  <c:v>1.21</c:v>
                </c:pt>
                <c:pt idx="1709">
                  <c:v>1.21</c:v>
                </c:pt>
                <c:pt idx="1710">
                  <c:v>1.23</c:v>
                </c:pt>
                <c:pt idx="1711">
                  <c:v>1.23</c:v>
                </c:pt>
                <c:pt idx="1712">
                  <c:v>1.25</c:v>
                </c:pt>
                <c:pt idx="1713">
                  <c:v>1.3</c:v>
                </c:pt>
                <c:pt idx="1714">
                  <c:v>1.31</c:v>
                </c:pt>
                <c:pt idx="1715">
                  <c:v>1.33</c:v>
                </c:pt>
                <c:pt idx="1716">
                  <c:v>1.34</c:v>
                </c:pt>
                <c:pt idx="1717">
                  <c:v>1.35</c:v>
                </c:pt>
                <c:pt idx="1718">
                  <c:v>1.36</c:v>
                </c:pt>
                <c:pt idx="1719">
                  <c:v>1.36</c:v>
                </c:pt>
                <c:pt idx="1720">
                  <c:v>1.36</c:v>
                </c:pt>
                <c:pt idx="1721">
                  <c:v>1.37</c:v>
                </c:pt>
                <c:pt idx="1722">
                  <c:v>1.41</c:v>
                </c:pt>
                <c:pt idx="1723">
                  <c:v>1.41</c:v>
                </c:pt>
                <c:pt idx="1724">
                  <c:v>1.41</c:v>
                </c:pt>
                <c:pt idx="1725">
                  <c:v>1.41</c:v>
                </c:pt>
                <c:pt idx="1726">
                  <c:v>1.42</c:v>
                </c:pt>
                <c:pt idx="1727">
                  <c:v>1.42</c:v>
                </c:pt>
                <c:pt idx="1728">
                  <c:v>1.42</c:v>
                </c:pt>
                <c:pt idx="1729">
                  <c:v>1.43</c:v>
                </c:pt>
                <c:pt idx="1730">
                  <c:v>1.43</c:v>
                </c:pt>
                <c:pt idx="1731">
                  <c:v>1.44</c:v>
                </c:pt>
                <c:pt idx="1732">
                  <c:v>1.45</c:v>
                </c:pt>
                <c:pt idx="1733">
                  <c:v>1.46</c:v>
                </c:pt>
                <c:pt idx="1734">
                  <c:v>1.48</c:v>
                </c:pt>
                <c:pt idx="1735">
                  <c:v>1.48</c:v>
                </c:pt>
                <c:pt idx="1736">
                  <c:v>1.49</c:v>
                </c:pt>
                <c:pt idx="1737">
                  <c:v>1.52</c:v>
                </c:pt>
                <c:pt idx="1738">
                  <c:v>1.53</c:v>
                </c:pt>
                <c:pt idx="1739">
                  <c:v>1.56</c:v>
                </c:pt>
                <c:pt idx="1740">
                  <c:v>1.58</c:v>
                </c:pt>
                <c:pt idx="1741">
                  <c:v>1.59</c:v>
                </c:pt>
                <c:pt idx="1742">
                  <c:v>1.59</c:v>
                </c:pt>
                <c:pt idx="1743">
                  <c:v>1.62</c:v>
                </c:pt>
                <c:pt idx="1744">
                  <c:v>1.64</c:v>
                </c:pt>
                <c:pt idx="1745">
                  <c:v>1.64</c:v>
                </c:pt>
                <c:pt idx="1746">
                  <c:v>1.65</c:v>
                </c:pt>
                <c:pt idx="1747">
                  <c:v>1.65</c:v>
                </c:pt>
                <c:pt idx="1748">
                  <c:v>1.65</c:v>
                </c:pt>
                <c:pt idx="1749">
                  <c:v>1.66</c:v>
                </c:pt>
                <c:pt idx="1750">
                  <c:v>1.67</c:v>
                </c:pt>
                <c:pt idx="1751">
                  <c:v>1.67</c:v>
                </c:pt>
                <c:pt idx="1752">
                  <c:v>1.7</c:v>
                </c:pt>
                <c:pt idx="1753">
                  <c:v>1.71</c:v>
                </c:pt>
                <c:pt idx="1754">
                  <c:v>1.76</c:v>
                </c:pt>
                <c:pt idx="1755">
                  <c:v>1.77</c:v>
                </c:pt>
                <c:pt idx="1756">
                  <c:v>1.77</c:v>
                </c:pt>
                <c:pt idx="1757">
                  <c:v>1.78</c:v>
                </c:pt>
                <c:pt idx="1758">
                  <c:v>1.79</c:v>
                </c:pt>
                <c:pt idx="1759">
                  <c:v>1.85</c:v>
                </c:pt>
                <c:pt idx="1760">
                  <c:v>1.87</c:v>
                </c:pt>
                <c:pt idx="1761">
                  <c:v>1.9</c:v>
                </c:pt>
                <c:pt idx="1762">
                  <c:v>1.91</c:v>
                </c:pt>
                <c:pt idx="1763">
                  <c:v>1.91</c:v>
                </c:pt>
                <c:pt idx="1764">
                  <c:v>1.94</c:v>
                </c:pt>
                <c:pt idx="1765">
                  <c:v>1.97</c:v>
                </c:pt>
                <c:pt idx="1766">
                  <c:v>2</c:v>
                </c:pt>
                <c:pt idx="1767">
                  <c:v>2.0099999999999998</c:v>
                </c:pt>
                <c:pt idx="1768">
                  <c:v>2.02</c:v>
                </c:pt>
                <c:pt idx="1769">
                  <c:v>2.0699999999999998</c:v>
                </c:pt>
                <c:pt idx="1770">
                  <c:v>2.09</c:v>
                </c:pt>
                <c:pt idx="1771">
                  <c:v>2.09</c:v>
                </c:pt>
                <c:pt idx="1772">
                  <c:v>2.11</c:v>
                </c:pt>
                <c:pt idx="1773">
                  <c:v>2.14</c:v>
                </c:pt>
                <c:pt idx="1774">
                  <c:v>2.16</c:v>
                </c:pt>
                <c:pt idx="1775">
                  <c:v>2.2200000000000002</c:v>
                </c:pt>
                <c:pt idx="1776">
                  <c:v>2.25</c:v>
                </c:pt>
                <c:pt idx="1777">
                  <c:v>2.27</c:v>
                </c:pt>
                <c:pt idx="1778">
                  <c:v>2.31</c:v>
                </c:pt>
                <c:pt idx="1779">
                  <c:v>2.3199999999999998</c:v>
                </c:pt>
                <c:pt idx="1780">
                  <c:v>2.52</c:v>
                </c:pt>
                <c:pt idx="1781">
                  <c:v>2.5299999999999998</c:v>
                </c:pt>
                <c:pt idx="1782">
                  <c:v>2.58</c:v>
                </c:pt>
                <c:pt idx="1783">
                  <c:v>2.63</c:v>
                </c:pt>
                <c:pt idx="1784">
                  <c:v>2.64</c:v>
                </c:pt>
                <c:pt idx="1785">
                  <c:v>2.64</c:v>
                </c:pt>
                <c:pt idx="1786">
                  <c:v>2.66</c:v>
                </c:pt>
                <c:pt idx="1787">
                  <c:v>2.71</c:v>
                </c:pt>
                <c:pt idx="1788">
                  <c:v>2.78</c:v>
                </c:pt>
                <c:pt idx="1789">
                  <c:v>2.82</c:v>
                </c:pt>
                <c:pt idx="1790">
                  <c:v>2.88</c:v>
                </c:pt>
                <c:pt idx="1791">
                  <c:v>2.89</c:v>
                </c:pt>
                <c:pt idx="1792">
                  <c:v>2.89</c:v>
                </c:pt>
                <c:pt idx="1793">
                  <c:v>2.91</c:v>
                </c:pt>
                <c:pt idx="1794">
                  <c:v>2.95</c:v>
                </c:pt>
                <c:pt idx="1795">
                  <c:v>2.95</c:v>
                </c:pt>
                <c:pt idx="1796">
                  <c:v>2.96</c:v>
                </c:pt>
                <c:pt idx="1797">
                  <c:v>2.97</c:v>
                </c:pt>
                <c:pt idx="1798">
                  <c:v>2.99</c:v>
                </c:pt>
                <c:pt idx="1799">
                  <c:v>3.04</c:v>
                </c:pt>
                <c:pt idx="1800">
                  <c:v>3.26</c:v>
                </c:pt>
                <c:pt idx="1801">
                  <c:v>3.27</c:v>
                </c:pt>
                <c:pt idx="1802">
                  <c:v>3.32</c:v>
                </c:pt>
                <c:pt idx="1803">
                  <c:v>3.32</c:v>
                </c:pt>
                <c:pt idx="1804">
                  <c:v>3.41</c:v>
                </c:pt>
                <c:pt idx="1805">
                  <c:v>3.43</c:v>
                </c:pt>
                <c:pt idx="1806">
                  <c:v>3.61</c:v>
                </c:pt>
                <c:pt idx="1807">
                  <c:v>3.63</c:v>
                </c:pt>
                <c:pt idx="1808">
                  <c:v>3.66</c:v>
                </c:pt>
                <c:pt idx="1809">
                  <c:v>3.72</c:v>
                </c:pt>
                <c:pt idx="1810">
                  <c:v>3.78</c:v>
                </c:pt>
                <c:pt idx="1811">
                  <c:v>3.81</c:v>
                </c:pt>
                <c:pt idx="1812">
                  <c:v>3.82</c:v>
                </c:pt>
                <c:pt idx="1813">
                  <c:v>4</c:v>
                </c:pt>
                <c:pt idx="1814">
                  <c:v>4.01</c:v>
                </c:pt>
                <c:pt idx="1815">
                  <c:v>4.07</c:v>
                </c:pt>
                <c:pt idx="1816">
                  <c:v>4.13</c:v>
                </c:pt>
                <c:pt idx="1817">
                  <c:v>4.25</c:v>
                </c:pt>
                <c:pt idx="1818">
                  <c:v>4.2699999999999996</c:v>
                </c:pt>
                <c:pt idx="1819">
                  <c:v>4.33</c:v>
                </c:pt>
                <c:pt idx="1820">
                  <c:v>4.4400000000000004</c:v>
                </c:pt>
                <c:pt idx="1821">
                  <c:v>4.49</c:v>
                </c:pt>
                <c:pt idx="1822">
                  <c:v>4.55</c:v>
                </c:pt>
                <c:pt idx="1823">
                  <c:v>4.71</c:v>
                </c:pt>
                <c:pt idx="1824">
                  <c:v>4.75</c:v>
                </c:pt>
                <c:pt idx="1825">
                  <c:v>4.7699999999999996</c:v>
                </c:pt>
                <c:pt idx="1826">
                  <c:v>4.82</c:v>
                </c:pt>
                <c:pt idx="1827">
                  <c:v>4.97</c:v>
                </c:pt>
                <c:pt idx="1828">
                  <c:v>5.01</c:v>
                </c:pt>
                <c:pt idx="1829">
                  <c:v>5.01</c:v>
                </c:pt>
                <c:pt idx="1830">
                  <c:v>5.1100000000000003</c:v>
                </c:pt>
                <c:pt idx="1831">
                  <c:v>6.14</c:v>
                </c:pt>
                <c:pt idx="1832">
                  <c:v>6.27</c:v>
                </c:pt>
                <c:pt idx="1833">
                  <c:v>6.34</c:v>
                </c:pt>
                <c:pt idx="1834">
                  <c:v>6.87</c:v>
                </c:pt>
                <c:pt idx="1835">
                  <c:v>7.01</c:v>
                </c:pt>
                <c:pt idx="1836">
                  <c:v>7.5</c:v>
                </c:pt>
                <c:pt idx="1837">
                  <c:v>7.59</c:v>
                </c:pt>
                <c:pt idx="1838">
                  <c:v>7.81</c:v>
                </c:pt>
                <c:pt idx="1839">
                  <c:v>8.06</c:v>
                </c:pt>
                <c:pt idx="1840">
                  <c:v>8.39</c:v>
                </c:pt>
                <c:pt idx="1841">
                  <c:v>8.44</c:v>
                </c:pt>
                <c:pt idx="1842">
                  <c:v>8.6999999999999993</c:v>
                </c:pt>
                <c:pt idx="1843">
                  <c:v>9.2200000000000006</c:v>
                </c:pt>
                <c:pt idx="1844">
                  <c:v>9.76</c:v>
                </c:pt>
                <c:pt idx="1845">
                  <c:v>10.44</c:v>
                </c:pt>
                <c:pt idx="1846">
                  <c:v>10.62</c:v>
                </c:pt>
                <c:pt idx="1847">
                  <c:v>10.76</c:v>
                </c:pt>
                <c:pt idx="1848">
                  <c:v>12.34</c:v>
                </c:pt>
                <c:pt idx="1849">
                  <c:v>12.37</c:v>
                </c:pt>
                <c:pt idx="1850">
                  <c:v>13.91</c:v>
                </c:pt>
                <c:pt idx="1851">
                  <c:v>14.49</c:v>
                </c:pt>
                <c:pt idx="1852">
                  <c:v>15.59</c:v>
                </c:pt>
                <c:pt idx="1853">
                  <c:v>15.64</c:v>
                </c:pt>
                <c:pt idx="1854">
                  <c:v>18.8</c:v>
                </c:pt>
                <c:pt idx="1855">
                  <c:v>18.87</c:v>
                </c:pt>
                <c:pt idx="1856">
                  <c:v>18.93</c:v>
                </c:pt>
                <c:pt idx="1857">
                  <c:v>20.41</c:v>
                </c:pt>
                <c:pt idx="1858">
                  <c:v>23.47</c:v>
                </c:pt>
                <c:pt idx="1859">
                  <c:v>23.71</c:v>
                </c:pt>
                <c:pt idx="1860">
                  <c:v>24.69</c:v>
                </c:pt>
                <c:pt idx="1861">
                  <c:v>28.79</c:v>
                </c:pt>
                <c:pt idx="1862">
                  <c:v>30.51</c:v>
                </c:pt>
                <c:pt idx="1863">
                  <c:v>30.64</c:v>
                </c:pt>
                <c:pt idx="1864">
                  <c:v>36.159999999999997</c:v>
                </c:pt>
                <c:pt idx="1865">
                  <c:v>37.18</c:v>
                </c:pt>
                <c:pt idx="1866">
                  <c:v>45.63</c:v>
                </c:pt>
                <c:pt idx="1867">
                  <c:v>46.32</c:v>
                </c:pt>
                <c:pt idx="1868">
                  <c:v>46.52</c:v>
                </c:pt>
                <c:pt idx="1869">
                  <c:v>54.14</c:v>
                </c:pt>
                <c:pt idx="1870">
                  <c:v>60</c:v>
                </c:pt>
              </c:numCache>
            </c:numRef>
          </c:xVal>
          <c:yVal>
            <c:numRef>
              <c:f>Sheet1!$D$2:$D$1872</c:f>
              <c:numCache>
                <c:formatCode>General</c:formatCode>
                <c:ptCount val="1871"/>
                <c:pt idx="0">
                  <c:v>0</c:v>
                </c:pt>
                <c:pt idx="854">
                  <c:v>0.17</c:v>
                </c:pt>
                <c:pt idx="855">
                  <c:v>0.34</c:v>
                </c:pt>
                <c:pt idx="856">
                  <c:v>0.51</c:v>
                </c:pt>
                <c:pt idx="857">
                  <c:v>0.68</c:v>
                </c:pt>
                <c:pt idx="858">
                  <c:v>0.85</c:v>
                </c:pt>
                <c:pt idx="859">
                  <c:v>1.02</c:v>
                </c:pt>
                <c:pt idx="860">
                  <c:v>1.19</c:v>
                </c:pt>
                <c:pt idx="861">
                  <c:v>1.36</c:v>
                </c:pt>
                <c:pt idx="862">
                  <c:v>1.53</c:v>
                </c:pt>
                <c:pt idx="863">
                  <c:v>1.7</c:v>
                </c:pt>
                <c:pt idx="864">
                  <c:v>1.87</c:v>
                </c:pt>
                <c:pt idx="865">
                  <c:v>2.04</c:v>
                </c:pt>
                <c:pt idx="866">
                  <c:v>2.21</c:v>
                </c:pt>
                <c:pt idx="867">
                  <c:v>2.38</c:v>
                </c:pt>
                <c:pt idx="868">
                  <c:v>2.5499999999999998</c:v>
                </c:pt>
                <c:pt idx="869">
                  <c:v>2.72</c:v>
                </c:pt>
                <c:pt idx="870">
                  <c:v>2.89</c:v>
                </c:pt>
                <c:pt idx="871">
                  <c:v>3.06</c:v>
                </c:pt>
                <c:pt idx="872">
                  <c:v>3.23</c:v>
                </c:pt>
                <c:pt idx="873">
                  <c:v>3.4</c:v>
                </c:pt>
                <c:pt idx="874">
                  <c:v>3.57</c:v>
                </c:pt>
                <c:pt idx="875">
                  <c:v>3.74</c:v>
                </c:pt>
                <c:pt idx="876">
                  <c:v>3.9</c:v>
                </c:pt>
                <c:pt idx="877">
                  <c:v>4.07</c:v>
                </c:pt>
                <c:pt idx="878">
                  <c:v>4.24</c:v>
                </c:pt>
                <c:pt idx="879">
                  <c:v>4.41</c:v>
                </c:pt>
                <c:pt idx="880">
                  <c:v>4.58</c:v>
                </c:pt>
                <c:pt idx="881">
                  <c:v>4.75</c:v>
                </c:pt>
                <c:pt idx="882">
                  <c:v>4.92</c:v>
                </c:pt>
                <c:pt idx="883">
                  <c:v>5.09</c:v>
                </c:pt>
                <c:pt idx="884">
                  <c:v>5.26</c:v>
                </c:pt>
                <c:pt idx="885">
                  <c:v>5.43</c:v>
                </c:pt>
                <c:pt idx="886">
                  <c:v>5.6</c:v>
                </c:pt>
                <c:pt idx="887">
                  <c:v>5.77</c:v>
                </c:pt>
                <c:pt idx="888">
                  <c:v>5.94</c:v>
                </c:pt>
                <c:pt idx="889">
                  <c:v>6.11</c:v>
                </c:pt>
                <c:pt idx="890">
                  <c:v>6.28</c:v>
                </c:pt>
                <c:pt idx="891">
                  <c:v>6.45</c:v>
                </c:pt>
                <c:pt idx="892">
                  <c:v>6.62</c:v>
                </c:pt>
                <c:pt idx="893">
                  <c:v>6.79</c:v>
                </c:pt>
                <c:pt idx="894">
                  <c:v>6.96</c:v>
                </c:pt>
                <c:pt idx="895">
                  <c:v>7.13</c:v>
                </c:pt>
                <c:pt idx="896">
                  <c:v>7.3</c:v>
                </c:pt>
                <c:pt idx="897">
                  <c:v>7.47</c:v>
                </c:pt>
                <c:pt idx="898">
                  <c:v>7.64</c:v>
                </c:pt>
                <c:pt idx="899">
                  <c:v>7.81</c:v>
                </c:pt>
                <c:pt idx="900">
                  <c:v>7.98</c:v>
                </c:pt>
                <c:pt idx="901">
                  <c:v>8.15</c:v>
                </c:pt>
                <c:pt idx="902">
                  <c:v>8.32</c:v>
                </c:pt>
                <c:pt idx="903">
                  <c:v>8.49</c:v>
                </c:pt>
                <c:pt idx="904">
                  <c:v>8.66</c:v>
                </c:pt>
                <c:pt idx="905">
                  <c:v>8.83</c:v>
                </c:pt>
                <c:pt idx="906">
                  <c:v>9</c:v>
                </c:pt>
                <c:pt idx="907">
                  <c:v>9.17</c:v>
                </c:pt>
                <c:pt idx="908">
                  <c:v>9.34</c:v>
                </c:pt>
                <c:pt idx="909">
                  <c:v>9.51</c:v>
                </c:pt>
                <c:pt idx="910">
                  <c:v>9.68</c:v>
                </c:pt>
                <c:pt idx="911">
                  <c:v>9.85</c:v>
                </c:pt>
                <c:pt idx="912">
                  <c:v>10.02</c:v>
                </c:pt>
                <c:pt idx="913">
                  <c:v>10.19</c:v>
                </c:pt>
                <c:pt idx="914">
                  <c:v>10.36</c:v>
                </c:pt>
                <c:pt idx="915">
                  <c:v>10.53</c:v>
                </c:pt>
                <c:pt idx="916">
                  <c:v>10.7</c:v>
                </c:pt>
                <c:pt idx="917">
                  <c:v>10.87</c:v>
                </c:pt>
                <c:pt idx="918">
                  <c:v>11.04</c:v>
                </c:pt>
                <c:pt idx="919">
                  <c:v>11.21</c:v>
                </c:pt>
                <c:pt idx="920">
                  <c:v>11.38</c:v>
                </c:pt>
                <c:pt idx="921">
                  <c:v>11.54</c:v>
                </c:pt>
                <c:pt idx="922">
                  <c:v>11.71</c:v>
                </c:pt>
                <c:pt idx="923">
                  <c:v>11.88</c:v>
                </c:pt>
                <c:pt idx="924">
                  <c:v>12.05</c:v>
                </c:pt>
                <c:pt idx="925">
                  <c:v>12.22</c:v>
                </c:pt>
                <c:pt idx="926">
                  <c:v>12.39</c:v>
                </c:pt>
                <c:pt idx="927">
                  <c:v>12.56</c:v>
                </c:pt>
                <c:pt idx="928">
                  <c:v>12.73</c:v>
                </c:pt>
                <c:pt idx="929">
                  <c:v>12.9</c:v>
                </c:pt>
                <c:pt idx="930">
                  <c:v>13.07</c:v>
                </c:pt>
                <c:pt idx="931">
                  <c:v>13.24</c:v>
                </c:pt>
                <c:pt idx="932">
                  <c:v>13.41</c:v>
                </c:pt>
                <c:pt idx="933">
                  <c:v>13.58</c:v>
                </c:pt>
                <c:pt idx="934">
                  <c:v>13.75</c:v>
                </c:pt>
                <c:pt idx="935">
                  <c:v>13.92</c:v>
                </c:pt>
                <c:pt idx="936">
                  <c:v>14.09</c:v>
                </c:pt>
                <c:pt idx="937">
                  <c:v>14.26</c:v>
                </c:pt>
                <c:pt idx="938">
                  <c:v>14.43</c:v>
                </c:pt>
                <c:pt idx="939">
                  <c:v>14.6</c:v>
                </c:pt>
                <c:pt idx="940">
                  <c:v>14.77</c:v>
                </c:pt>
                <c:pt idx="941">
                  <c:v>14.94</c:v>
                </c:pt>
                <c:pt idx="942">
                  <c:v>15.11</c:v>
                </c:pt>
                <c:pt idx="943">
                  <c:v>15.28</c:v>
                </c:pt>
                <c:pt idx="944">
                  <c:v>15.45</c:v>
                </c:pt>
                <c:pt idx="945">
                  <c:v>15.62</c:v>
                </c:pt>
                <c:pt idx="946">
                  <c:v>15.79</c:v>
                </c:pt>
                <c:pt idx="947">
                  <c:v>15.96</c:v>
                </c:pt>
                <c:pt idx="948">
                  <c:v>16.13</c:v>
                </c:pt>
                <c:pt idx="949">
                  <c:v>16.3</c:v>
                </c:pt>
                <c:pt idx="950">
                  <c:v>16.47</c:v>
                </c:pt>
                <c:pt idx="951">
                  <c:v>16.64</c:v>
                </c:pt>
                <c:pt idx="952">
                  <c:v>16.809999999999999</c:v>
                </c:pt>
                <c:pt idx="953">
                  <c:v>16.98</c:v>
                </c:pt>
                <c:pt idx="954">
                  <c:v>17.149999999999999</c:v>
                </c:pt>
                <c:pt idx="955">
                  <c:v>17.32</c:v>
                </c:pt>
                <c:pt idx="956">
                  <c:v>17.489999999999998</c:v>
                </c:pt>
                <c:pt idx="957">
                  <c:v>17.66</c:v>
                </c:pt>
                <c:pt idx="958">
                  <c:v>17.829999999999998</c:v>
                </c:pt>
                <c:pt idx="959">
                  <c:v>18</c:v>
                </c:pt>
                <c:pt idx="960">
                  <c:v>18.170000000000002</c:v>
                </c:pt>
                <c:pt idx="961">
                  <c:v>18.34</c:v>
                </c:pt>
                <c:pt idx="962">
                  <c:v>18.510000000000002</c:v>
                </c:pt>
                <c:pt idx="963">
                  <c:v>18.68</c:v>
                </c:pt>
                <c:pt idx="964">
                  <c:v>18.850000000000001</c:v>
                </c:pt>
                <c:pt idx="965">
                  <c:v>19.02</c:v>
                </c:pt>
                <c:pt idx="966">
                  <c:v>19.190000000000001</c:v>
                </c:pt>
                <c:pt idx="967">
                  <c:v>19.350000000000001</c:v>
                </c:pt>
                <c:pt idx="968">
                  <c:v>19.52</c:v>
                </c:pt>
                <c:pt idx="969">
                  <c:v>19.690000000000001</c:v>
                </c:pt>
                <c:pt idx="970">
                  <c:v>19.86</c:v>
                </c:pt>
                <c:pt idx="971">
                  <c:v>20.03</c:v>
                </c:pt>
                <c:pt idx="972">
                  <c:v>20.2</c:v>
                </c:pt>
                <c:pt idx="973">
                  <c:v>20.37</c:v>
                </c:pt>
                <c:pt idx="974">
                  <c:v>20.54</c:v>
                </c:pt>
                <c:pt idx="975">
                  <c:v>20.71</c:v>
                </c:pt>
                <c:pt idx="976">
                  <c:v>20.88</c:v>
                </c:pt>
                <c:pt idx="977">
                  <c:v>21.05</c:v>
                </c:pt>
                <c:pt idx="978">
                  <c:v>21.22</c:v>
                </c:pt>
                <c:pt idx="979">
                  <c:v>21.39</c:v>
                </c:pt>
                <c:pt idx="980">
                  <c:v>21.56</c:v>
                </c:pt>
                <c:pt idx="981">
                  <c:v>21.73</c:v>
                </c:pt>
                <c:pt idx="982">
                  <c:v>21.9</c:v>
                </c:pt>
                <c:pt idx="983">
                  <c:v>22.07</c:v>
                </c:pt>
                <c:pt idx="984">
                  <c:v>22.24</c:v>
                </c:pt>
                <c:pt idx="985">
                  <c:v>22.41</c:v>
                </c:pt>
                <c:pt idx="986">
                  <c:v>22.58</c:v>
                </c:pt>
                <c:pt idx="987">
                  <c:v>22.75</c:v>
                </c:pt>
                <c:pt idx="988">
                  <c:v>22.92</c:v>
                </c:pt>
                <c:pt idx="989">
                  <c:v>23.09</c:v>
                </c:pt>
                <c:pt idx="990">
                  <c:v>23.26</c:v>
                </c:pt>
                <c:pt idx="991">
                  <c:v>23.43</c:v>
                </c:pt>
                <c:pt idx="992">
                  <c:v>23.6</c:v>
                </c:pt>
                <c:pt idx="993">
                  <c:v>23.77</c:v>
                </c:pt>
                <c:pt idx="994">
                  <c:v>23.94</c:v>
                </c:pt>
                <c:pt idx="995">
                  <c:v>24.11</c:v>
                </c:pt>
                <c:pt idx="996">
                  <c:v>24.28</c:v>
                </c:pt>
                <c:pt idx="997">
                  <c:v>24.45</c:v>
                </c:pt>
                <c:pt idx="998">
                  <c:v>24.62</c:v>
                </c:pt>
                <c:pt idx="999">
                  <c:v>24.79</c:v>
                </c:pt>
                <c:pt idx="1000">
                  <c:v>24.96</c:v>
                </c:pt>
                <c:pt idx="1001">
                  <c:v>25.13</c:v>
                </c:pt>
                <c:pt idx="1002">
                  <c:v>25.3</c:v>
                </c:pt>
                <c:pt idx="1003">
                  <c:v>25.47</c:v>
                </c:pt>
                <c:pt idx="1004">
                  <c:v>25.64</c:v>
                </c:pt>
                <c:pt idx="1005">
                  <c:v>25.81</c:v>
                </c:pt>
                <c:pt idx="1006">
                  <c:v>25.98</c:v>
                </c:pt>
                <c:pt idx="1007">
                  <c:v>26.15</c:v>
                </c:pt>
                <c:pt idx="1008">
                  <c:v>26.32</c:v>
                </c:pt>
                <c:pt idx="1009">
                  <c:v>26.49</c:v>
                </c:pt>
                <c:pt idx="1010">
                  <c:v>26.66</c:v>
                </c:pt>
                <c:pt idx="1011">
                  <c:v>26.83</c:v>
                </c:pt>
                <c:pt idx="1012">
                  <c:v>26.99</c:v>
                </c:pt>
                <c:pt idx="1013">
                  <c:v>27.16</c:v>
                </c:pt>
                <c:pt idx="1014">
                  <c:v>27.33</c:v>
                </c:pt>
                <c:pt idx="1015">
                  <c:v>27.5</c:v>
                </c:pt>
                <c:pt idx="1016">
                  <c:v>27.67</c:v>
                </c:pt>
                <c:pt idx="1017">
                  <c:v>27.84</c:v>
                </c:pt>
                <c:pt idx="1018">
                  <c:v>28.01</c:v>
                </c:pt>
                <c:pt idx="1019">
                  <c:v>28.18</c:v>
                </c:pt>
                <c:pt idx="1020">
                  <c:v>28.35</c:v>
                </c:pt>
                <c:pt idx="1021">
                  <c:v>28.52</c:v>
                </c:pt>
                <c:pt idx="1022">
                  <c:v>28.69</c:v>
                </c:pt>
                <c:pt idx="1023">
                  <c:v>28.86</c:v>
                </c:pt>
                <c:pt idx="1024">
                  <c:v>29.03</c:v>
                </c:pt>
                <c:pt idx="1025">
                  <c:v>29.2</c:v>
                </c:pt>
                <c:pt idx="1026">
                  <c:v>29.37</c:v>
                </c:pt>
                <c:pt idx="1027">
                  <c:v>29.54</c:v>
                </c:pt>
                <c:pt idx="1028">
                  <c:v>29.71</c:v>
                </c:pt>
                <c:pt idx="1029">
                  <c:v>29.88</c:v>
                </c:pt>
                <c:pt idx="1030">
                  <c:v>30.05</c:v>
                </c:pt>
                <c:pt idx="1031">
                  <c:v>30.22</c:v>
                </c:pt>
                <c:pt idx="1032">
                  <c:v>30.39</c:v>
                </c:pt>
                <c:pt idx="1033">
                  <c:v>30.56</c:v>
                </c:pt>
                <c:pt idx="1034">
                  <c:v>30.73</c:v>
                </c:pt>
                <c:pt idx="1035">
                  <c:v>30.9</c:v>
                </c:pt>
                <c:pt idx="1036">
                  <c:v>31.07</c:v>
                </c:pt>
                <c:pt idx="1037">
                  <c:v>31.24</c:v>
                </c:pt>
                <c:pt idx="1038">
                  <c:v>31.41</c:v>
                </c:pt>
                <c:pt idx="1039">
                  <c:v>31.58</c:v>
                </c:pt>
                <c:pt idx="1040">
                  <c:v>31.75</c:v>
                </c:pt>
                <c:pt idx="1041">
                  <c:v>31.92</c:v>
                </c:pt>
                <c:pt idx="1042">
                  <c:v>32.090000000000003</c:v>
                </c:pt>
                <c:pt idx="1043">
                  <c:v>32.26</c:v>
                </c:pt>
                <c:pt idx="1044">
                  <c:v>32.43</c:v>
                </c:pt>
                <c:pt idx="1045">
                  <c:v>32.6</c:v>
                </c:pt>
                <c:pt idx="1046">
                  <c:v>32.770000000000003</c:v>
                </c:pt>
                <c:pt idx="1047">
                  <c:v>32.94</c:v>
                </c:pt>
                <c:pt idx="1048">
                  <c:v>33.11</c:v>
                </c:pt>
                <c:pt idx="1049">
                  <c:v>33.28</c:v>
                </c:pt>
                <c:pt idx="1050">
                  <c:v>33.450000000000003</c:v>
                </c:pt>
                <c:pt idx="1051">
                  <c:v>33.619999999999997</c:v>
                </c:pt>
                <c:pt idx="1052">
                  <c:v>33.79</c:v>
                </c:pt>
                <c:pt idx="1053">
                  <c:v>33.96</c:v>
                </c:pt>
                <c:pt idx="1054">
                  <c:v>34.130000000000003</c:v>
                </c:pt>
                <c:pt idx="1055">
                  <c:v>34.299999999999997</c:v>
                </c:pt>
                <c:pt idx="1056">
                  <c:v>34.47</c:v>
                </c:pt>
                <c:pt idx="1057">
                  <c:v>34.630000000000003</c:v>
                </c:pt>
                <c:pt idx="1058">
                  <c:v>34.799999999999997</c:v>
                </c:pt>
                <c:pt idx="1059">
                  <c:v>34.97</c:v>
                </c:pt>
                <c:pt idx="1060">
                  <c:v>35.14</c:v>
                </c:pt>
                <c:pt idx="1061">
                  <c:v>35.31</c:v>
                </c:pt>
                <c:pt idx="1062">
                  <c:v>35.479999999999997</c:v>
                </c:pt>
                <c:pt idx="1063">
                  <c:v>35.65</c:v>
                </c:pt>
                <c:pt idx="1064">
                  <c:v>35.82</c:v>
                </c:pt>
                <c:pt idx="1065">
                  <c:v>35.99</c:v>
                </c:pt>
                <c:pt idx="1066">
                  <c:v>36.159999999999997</c:v>
                </c:pt>
                <c:pt idx="1067">
                  <c:v>36.33</c:v>
                </c:pt>
                <c:pt idx="1068">
                  <c:v>36.5</c:v>
                </c:pt>
                <c:pt idx="1069">
                  <c:v>36.67</c:v>
                </c:pt>
                <c:pt idx="1070">
                  <c:v>36.840000000000003</c:v>
                </c:pt>
                <c:pt idx="1071">
                  <c:v>37.01</c:v>
                </c:pt>
                <c:pt idx="1072">
                  <c:v>37.18</c:v>
                </c:pt>
                <c:pt idx="1073">
                  <c:v>37.35</c:v>
                </c:pt>
                <c:pt idx="1074">
                  <c:v>37.520000000000003</c:v>
                </c:pt>
                <c:pt idx="1075">
                  <c:v>37.69</c:v>
                </c:pt>
                <c:pt idx="1076">
                  <c:v>37.86</c:v>
                </c:pt>
                <c:pt idx="1077">
                  <c:v>38.03</c:v>
                </c:pt>
                <c:pt idx="1078">
                  <c:v>38.200000000000003</c:v>
                </c:pt>
                <c:pt idx="1079">
                  <c:v>38.369999999999997</c:v>
                </c:pt>
                <c:pt idx="1080">
                  <c:v>38.54</c:v>
                </c:pt>
                <c:pt idx="1081">
                  <c:v>38.71</c:v>
                </c:pt>
                <c:pt idx="1082">
                  <c:v>38.880000000000003</c:v>
                </c:pt>
                <c:pt idx="1083">
                  <c:v>39.049999999999997</c:v>
                </c:pt>
                <c:pt idx="1084">
                  <c:v>39.22</c:v>
                </c:pt>
                <c:pt idx="1085">
                  <c:v>39.39</c:v>
                </c:pt>
                <c:pt idx="1086">
                  <c:v>39.56</c:v>
                </c:pt>
                <c:pt idx="1087">
                  <c:v>39.729999999999997</c:v>
                </c:pt>
                <c:pt idx="1088">
                  <c:v>39.9</c:v>
                </c:pt>
                <c:pt idx="1089">
                  <c:v>40.07</c:v>
                </c:pt>
                <c:pt idx="1090">
                  <c:v>40.24</c:v>
                </c:pt>
                <c:pt idx="1091">
                  <c:v>40.409999999999997</c:v>
                </c:pt>
                <c:pt idx="1092">
                  <c:v>40.58</c:v>
                </c:pt>
                <c:pt idx="1093">
                  <c:v>40.75</c:v>
                </c:pt>
                <c:pt idx="1094">
                  <c:v>40.92</c:v>
                </c:pt>
                <c:pt idx="1095">
                  <c:v>41.09</c:v>
                </c:pt>
                <c:pt idx="1096">
                  <c:v>41.26</c:v>
                </c:pt>
                <c:pt idx="1097">
                  <c:v>41.43</c:v>
                </c:pt>
                <c:pt idx="1098">
                  <c:v>41.6</c:v>
                </c:pt>
                <c:pt idx="1099">
                  <c:v>41.77</c:v>
                </c:pt>
                <c:pt idx="1100">
                  <c:v>41.94</c:v>
                </c:pt>
                <c:pt idx="1101">
                  <c:v>42.11</c:v>
                </c:pt>
                <c:pt idx="1102">
                  <c:v>42.28</c:v>
                </c:pt>
                <c:pt idx="1103">
                  <c:v>42.44</c:v>
                </c:pt>
                <c:pt idx="1104">
                  <c:v>42.61</c:v>
                </c:pt>
                <c:pt idx="1105">
                  <c:v>42.78</c:v>
                </c:pt>
                <c:pt idx="1106">
                  <c:v>42.95</c:v>
                </c:pt>
                <c:pt idx="1107">
                  <c:v>43.12</c:v>
                </c:pt>
                <c:pt idx="1108">
                  <c:v>43.29</c:v>
                </c:pt>
                <c:pt idx="1109">
                  <c:v>43.46</c:v>
                </c:pt>
                <c:pt idx="1110">
                  <c:v>43.63</c:v>
                </c:pt>
                <c:pt idx="1111">
                  <c:v>43.8</c:v>
                </c:pt>
                <c:pt idx="1112">
                  <c:v>43.97</c:v>
                </c:pt>
                <c:pt idx="1113">
                  <c:v>44.14</c:v>
                </c:pt>
                <c:pt idx="1114">
                  <c:v>44.31</c:v>
                </c:pt>
                <c:pt idx="1115">
                  <c:v>44.48</c:v>
                </c:pt>
                <c:pt idx="1116">
                  <c:v>44.65</c:v>
                </c:pt>
                <c:pt idx="1117">
                  <c:v>44.82</c:v>
                </c:pt>
                <c:pt idx="1118">
                  <c:v>44.99</c:v>
                </c:pt>
                <c:pt idx="1119">
                  <c:v>45.16</c:v>
                </c:pt>
                <c:pt idx="1120">
                  <c:v>45.33</c:v>
                </c:pt>
                <c:pt idx="1121">
                  <c:v>45.5</c:v>
                </c:pt>
                <c:pt idx="1122">
                  <c:v>45.67</c:v>
                </c:pt>
                <c:pt idx="1123">
                  <c:v>45.84</c:v>
                </c:pt>
                <c:pt idx="1124">
                  <c:v>46.01</c:v>
                </c:pt>
                <c:pt idx="1125">
                  <c:v>46.18</c:v>
                </c:pt>
                <c:pt idx="1126">
                  <c:v>46.35</c:v>
                </c:pt>
                <c:pt idx="1127">
                  <c:v>46.52</c:v>
                </c:pt>
                <c:pt idx="1128">
                  <c:v>46.69</c:v>
                </c:pt>
                <c:pt idx="1129">
                  <c:v>46.86</c:v>
                </c:pt>
                <c:pt idx="1130">
                  <c:v>47.03</c:v>
                </c:pt>
                <c:pt idx="1131">
                  <c:v>47.2</c:v>
                </c:pt>
                <c:pt idx="1132">
                  <c:v>47.37</c:v>
                </c:pt>
                <c:pt idx="1133">
                  <c:v>47.54</c:v>
                </c:pt>
                <c:pt idx="1134">
                  <c:v>47.71</c:v>
                </c:pt>
                <c:pt idx="1135">
                  <c:v>47.88</c:v>
                </c:pt>
                <c:pt idx="1136">
                  <c:v>48.05</c:v>
                </c:pt>
                <c:pt idx="1137">
                  <c:v>48.22</c:v>
                </c:pt>
                <c:pt idx="1138">
                  <c:v>48.39</c:v>
                </c:pt>
                <c:pt idx="1139">
                  <c:v>48.56</c:v>
                </c:pt>
                <c:pt idx="1140">
                  <c:v>48.73</c:v>
                </c:pt>
                <c:pt idx="1141">
                  <c:v>48.9</c:v>
                </c:pt>
                <c:pt idx="1142">
                  <c:v>49.07</c:v>
                </c:pt>
                <c:pt idx="1143">
                  <c:v>49.24</c:v>
                </c:pt>
                <c:pt idx="1144">
                  <c:v>49.41</c:v>
                </c:pt>
                <c:pt idx="1145">
                  <c:v>49.58</c:v>
                </c:pt>
                <c:pt idx="1146">
                  <c:v>49.75</c:v>
                </c:pt>
                <c:pt idx="1147">
                  <c:v>49.92</c:v>
                </c:pt>
                <c:pt idx="1148">
                  <c:v>50.08</c:v>
                </c:pt>
                <c:pt idx="1149">
                  <c:v>50.25</c:v>
                </c:pt>
                <c:pt idx="1150">
                  <c:v>50.42</c:v>
                </c:pt>
                <c:pt idx="1151">
                  <c:v>50.59</c:v>
                </c:pt>
                <c:pt idx="1152">
                  <c:v>50.76</c:v>
                </c:pt>
                <c:pt idx="1153">
                  <c:v>50.93</c:v>
                </c:pt>
                <c:pt idx="1154">
                  <c:v>51.1</c:v>
                </c:pt>
                <c:pt idx="1155">
                  <c:v>51.27</c:v>
                </c:pt>
                <c:pt idx="1156">
                  <c:v>51.44</c:v>
                </c:pt>
                <c:pt idx="1157">
                  <c:v>51.61</c:v>
                </c:pt>
                <c:pt idx="1158">
                  <c:v>51.78</c:v>
                </c:pt>
                <c:pt idx="1159">
                  <c:v>51.95</c:v>
                </c:pt>
                <c:pt idx="1160">
                  <c:v>52.12</c:v>
                </c:pt>
                <c:pt idx="1161">
                  <c:v>52.29</c:v>
                </c:pt>
                <c:pt idx="1162">
                  <c:v>52.46</c:v>
                </c:pt>
                <c:pt idx="1163">
                  <c:v>52.63</c:v>
                </c:pt>
                <c:pt idx="1164">
                  <c:v>52.8</c:v>
                </c:pt>
                <c:pt idx="1165">
                  <c:v>52.97</c:v>
                </c:pt>
                <c:pt idx="1166">
                  <c:v>53.14</c:v>
                </c:pt>
                <c:pt idx="1167">
                  <c:v>53.31</c:v>
                </c:pt>
                <c:pt idx="1168">
                  <c:v>53.48</c:v>
                </c:pt>
                <c:pt idx="1169">
                  <c:v>53.65</c:v>
                </c:pt>
                <c:pt idx="1170">
                  <c:v>53.82</c:v>
                </c:pt>
                <c:pt idx="1171">
                  <c:v>53.99</c:v>
                </c:pt>
                <c:pt idx="1172">
                  <c:v>54.16</c:v>
                </c:pt>
                <c:pt idx="1173">
                  <c:v>54.33</c:v>
                </c:pt>
                <c:pt idx="1174">
                  <c:v>54.5</c:v>
                </c:pt>
                <c:pt idx="1175">
                  <c:v>54.67</c:v>
                </c:pt>
                <c:pt idx="1176">
                  <c:v>54.84</c:v>
                </c:pt>
                <c:pt idx="1177">
                  <c:v>55.01</c:v>
                </c:pt>
                <c:pt idx="1178">
                  <c:v>55.18</c:v>
                </c:pt>
                <c:pt idx="1179">
                  <c:v>55.35</c:v>
                </c:pt>
                <c:pt idx="1180">
                  <c:v>55.52</c:v>
                </c:pt>
                <c:pt idx="1181">
                  <c:v>55.69</c:v>
                </c:pt>
                <c:pt idx="1182">
                  <c:v>55.86</c:v>
                </c:pt>
                <c:pt idx="1183">
                  <c:v>56.03</c:v>
                </c:pt>
                <c:pt idx="1184">
                  <c:v>56.2</c:v>
                </c:pt>
                <c:pt idx="1185">
                  <c:v>56.37</c:v>
                </c:pt>
                <c:pt idx="1186">
                  <c:v>56.54</c:v>
                </c:pt>
                <c:pt idx="1187">
                  <c:v>56.71</c:v>
                </c:pt>
                <c:pt idx="1188">
                  <c:v>56.88</c:v>
                </c:pt>
                <c:pt idx="1189">
                  <c:v>57.05</c:v>
                </c:pt>
                <c:pt idx="1190">
                  <c:v>57.22</c:v>
                </c:pt>
                <c:pt idx="1191">
                  <c:v>57.39</c:v>
                </c:pt>
                <c:pt idx="1192">
                  <c:v>57.56</c:v>
                </c:pt>
                <c:pt idx="1193">
                  <c:v>57.72</c:v>
                </c:pt>
                <c:pt idx="1194">
                  <c:v>57.89</c:v>
                </c:pt>
                <c:pt idx="1195">
                  <c:v>58.06</c:v>
                </c:pt>
                <c:pt idx="1196">
                  <c:v>58.23</c:v>
                </c:pt>
                <c:pt idx="1197">
                  <c:v>58.4</c:v>
                </c:pt>
                <c:pt idx="1198">
                  <c:v>58.57</c:v>
                </c:pt>
                <c:pt idx="1199">
                  <c:v>58.74</c:v>
                </c:pt>
                <c:pt idx="1200">
                  <c:v>58.91</c:v>
                </c:pt>
                <c:pt idx="1201">
                  <c:v>59.08</c:v>
                </c:pt>
                <c:pt idx="1202">
                  <c:v>59.25</c:v>
                </c:pt>
                <c:pt idx="1203">
                  <c:v>59.42</c:v>
                </c:pt>
                <c:pt idx="1204">
                  <c:v>59.59</c:v>
                </c:pt>
                <c:pt idx="1205">
                  <c:v>59.76</c:v>
                </c:pt>
                <c:pt idx="1206">
                  <c:v>59.93</c:v>
                </c:pt>
                <c:pt idx="1207">
                  <c:v>60.1</c:v>
                </c:pt>
                <c:pt idx="1208">
                  <c:v>60.27</c:v>
                </c:pt>
                <c:pt idx="1209">
                  <c:v>60.44</c:v>
                </c:pt>
                <c:pt idx="1210">
                  <c:v>60.61</c:v>
                </c:pt>
                <c:pt idx="1211">
                  <c:v>60.78</c:v>
                </c:pt>
                <c:pt idx="1212">
                  <c:v>60.95</c:v>
                </c:pt>
                <c:pt idx="1213">
                  <c:v>61.12</c:v>
                </c:pt>
                <c:pt idx="1214">
                  <c:v>61.29</c:v>
                </c:pt>
                <c:pt idx="1215">
                  <c:v>61.46</c:v>
                </c:pt>
                <c:pt idx="1216">
                  <c:v>61.63</c:v>
                </c:pt>
                <c:pt idx="1217">
                  <c:v>61.8</c:v>
                </c:pt>
                <c:pt idx="1218">
                  <c:v>61.97</c:v>
                </c:pt>
                <c:pt idx="1219">
                  <c:v>62.14</c:v>
                </c:pt>
                <c:pt idx="1220">
                  <c:v>62.31</c:v>
                </c:pt>
                <c:pt idx="1221">
                  <c:v>62.48</c:v>
                </c:pt>
                <c:pt idx="1222">
                  <c:v>62.65</c:v>
                </c:pt>
                <c:pt idx="1223">
                  <c:v>62.82</c:v>
                </c:pt>
                <c:pt idx="1224">
                  <c:v>62.99</c:v>
                </c:pt>
                <c:pt idx="1225">
                  <c:v>63.16</c:v>
                </c:pt>
                <c:pt idx="1226">
                  <c:v>63.33</c:v>
                </c:pt>
                <c:pt idx="1227">
                  <c:v>63.5</c:v>
                </c:pt>
                <c:pt idx="1228">
                  <c:v>63.67</c:v>
                </c:pt>
                <c:pt idx="1229">
                  <c:v>63.84</c:v>
                </c:pt>
                <c:pt idx="1230">
                  <c:v>64.010000000000005</c:v>
                </c:pt>
                <c:pt idx="1231">
                  <c:v>64.180000000000007</c:v>
                </c:pt>
                <c:pt idx="1232">
                  <c:v>64.349999999999994</c:v>
                </c:pt>
                <c:pt idx="1233">
                  <c:v>64.52</c:v>
                </c:pt>
                <c:pt idx="1234">
                  <c:v>64.69</c:v>
                </c:pt>
                <c:pt idx="1235">
                  <c:v>64.86</c:v>
                </c:pt>
                <c:pt idx="1236">
                  <c:v>65.03</c:v>
                </c:pt>
                <c:pt idx="1237">
                  <c:v>65.2</c:v>
                </c:pt>
                <c:pt idx="1238">
                  <c:v>65.37</c:v>
                </c:pt>
                <c:pt idx="1239">
                  <c:v>65.53</c:v>
                </c:pt>
                <c:pt idx="1240">
                  <c:v>65.7</c:v>
                </c:pt>
                <c:pt idx="1241">
                  <c:v>65.87</c:v>
                </c:pt>
                <c:pt idx="1242">
                  <c:v>66.040000000000006</c:v>
                </c:pt>
                <c:pt idx="1243">
                  <c:v>66.209999999999994</c:v>
                </c:pt>
                <c:pt idx="1244">
                  <c:v>66.38</c:v>
                </c:pt>
                <c:pt idx="1245">
                  <c:v>66.55</c:v>
                </c:pt>
                <c:pt idx="1246">
                  <c:v>66.72</c:v>
                </c:pt>
                <c:pt idx="1247">
                  <c:v>66.89</c:v>
                </c:pt>
                <c:pt idx="1248">
                  <c:v>67.06</c:v>
                </c:pt>
                <c:pt idx="1249">
                  <c:v>67.23</c:v>
                </c:pt>
                <c:pt idx="1250">
                  <c:v>67.400000000000006</c:v>
                </c:pt>
                <c:pt idx="1251">
                  <c:v>67.569999999999993</c:v>
                </c:pt>
                <c:pt idx="1252">
                  <c:v>67.739999999999995</c:v>
                </c:pt>
                <c:pt idx="1253">
                  <c:v>67.91</c:v>
                </c:pt>
                <c:pt idx="1254">
                  <c:v>68.08</c:v>
                </c:pt>
                <c:pt idx="1255">
                  <c:v>68.25</c:v>
                </c:pt>
                <c:pt idx="1256">
                  <c:v>68.42</c:v>
                </c:pt>
                <c:pt idx="1257">
                  <c:v>68.59</c:v>
                </c:pt>
                <c:pt idx="1258">
                  <c:v>68.760000000000005</c:v>
                </c:pt>
                <c:pt idx="1259">
                  <c:v>68.930000000000007</c:v>
                </c:pt>
                <c:pt idx="1260">
                  <c:v>69.099999999999994</c:v>
                </c:pt>
                <c:pt idx="1261">
                  <c:v>69.27</c:v>
                </c:pt>
                <c:pt idx="1262">
                  <c:v>69.44</c:v>
                </c:pt>
                <c:pt idx="1263">
                  <c:v>69.61</c:v>
                </c:pt>
                <c:pt idx="1264">
                  <c:v>69.78</c:v>
                </c:pt>
                <c:pt idx="1265">
                  <c:v>69.95</c:v>
                </c:pt>
                <c:pt idx="1266">
                  <c:v>70.12</c:v>
                </c:pt>
                <c:pt idx="1267">
                  <c:v>70.290000000000006</c:v>
                </c:pt>
                <c:pt idx="1268">
                  <c:v>70.459999999999994</c:v>
                </c:pt>
                <c:pt idx="1269">
                  <c:v>70.63</c:v>
                </c:pt>
                <c:pt idx="1270">
                  <c:v>70.8</c:v>
                </c:pt>
                <c:pt idx="1271">
                  <c:v>70.97</c:v>
                </c:pt>
                <c:pt idx="1272">
                  <c:v>71.14</c:v>
                </c:pt>
                <c:pt idx="1273">
                  <c:v>71.31</c:v>
                </c:pt>
                <c:pt idx="1274">
                  <c:v>71.48</c:v>
                </c:pt>
                <c:pt idx="1275">
                  <c:v>71.650000000000006</c:v>
                </c:pt>
                <c:pt idx="1276">
                  <c:v>71.819999999999993</c:v>
                </c:pt>
                <c:pt idx="1277">
                  <c:v>71.989999999999995</c:v>
                </c:pt>
                <c:pt idx="1278">
                  <c:v>72.16</c:v>
                </c:pt>
                <c:pt idx="1279">
                  <c:v>72.33</c:v>
                </c:pt>
                <c:pt idx="1280">
                  <c:v>72.5</c:v>
                </c:pt>
                <c:pt idx="1281">
                  <c:v>72.67</c:v>
                </c:pt>
                <c:pt idx="1282">
                  <c:v>72.84</c:v>
                </c:pt>
                <c:pt idx="1283">
                  <c:v>73.010000000000005</c:v>
                </c:pt>
                <c:pt idx="1284">
                  <c:v>73.17</c:v>
                </c:pt>
                <c:pt idx="1285">
                  <c:v>73.34</c:v>
                </c:pt>
                <c:pt idx="1286">
                  <c:v>73.510000000000005</c:v>
                </c:pt>
                <c:pt idx="1287">
                  <c:v>73.680000000000007</c:v>
                </c:pt>
                <c:pt idx="1288">
                  <c:v>73.849999999999994</c:v>
                </c:pt>
                <c:pt idx="1289">
                  <c:v>74.02</c:v>
                </c:pt>
                <c:pt idx="1290">
                  <c:v>74.19</c:v>
                </c:pt>
                <c:pt idx="1291">
                  <c:v>74.36</c:v>
                </c:pt>
                <c:pt idx="1292">
                  <c:v>74.53</c:v>
                </c:pt>
                <c:pt idx="1293">
                  <c:v>74.7</c:v>
                </c:pt>
                <c:pt idx="1294">
                  <c:v>74.87</c:v>
                </c:pt>
                <c:pt idx="1295">
                  <c:v>75.040000000000006</c:v>
                </c:pt>
                <c:pt idx="1296">
                  <c:v>75.209999999999994</c:v>
                </c:pt>
                <c:pt idx="1297">
                  <c:v>75.38</c:v>
                </c:pt>
                <c:pt idx="1298">
                  <c:v>75.55</c:v>
                </c:pt>
                <c:pt idx="1299">
                  <c:v>75.72</c:v>
                </c:pt>
                <c:pt idx="1300">
                  <c:v>75.89</c:v>
                </c:pt>
                <c:pt idx="1301">
                  <c:v>76.06</c:v>
                </c:pt>
                <c:pt idx="1302">
                  <c:v>76.23</c:v>
                </c:pt>
                <c:pt idx="1303">
                  <c:v>76.400000000000006</c:v>
                </c:pt>
                <c:pt idx="1304">
                  <c:v>76.569999999999993</c:v>
                </c:pt>
                <c:pt idx="1305">
                  <c:v>76.739999999999995</c:v>
                </c:pt>
                <c:pt idx="1306">
                  <c:v>76.91</c:v>
                </c:pt>
                <c:pt idx="1307">
                  <c:v>77.08</c:v>
                </c:pt>
                <c:pt idx="1308">
                  <c:v>77.25</c:v>
                </c:pt>
                <c:pt idx="1309">
                  <c:v>77.42</c:v>
                </c:pt>
                <c:pt idx="1310">
                  <c:v>77.59</c:v>
                </c:pt>
                <c:pt idx="1311">
                  <c:v>77.760000000000005</c:v>
                </c:pt>
                <c:pt idx="1312">
                  <c:v>77.930000000000007</c:v>
                </c:pt>
                <c:pt idx="1313">
                  <c:v>78.099999999999994</c:v>
                </c:pt>
                <c:pt idx="1314">
                  <c:v>78.27</c:v>
                </c:pt>
                <c:pt idx="1315">
                  <c:v>78.44</c:v>
                </c:pt>
                <c:pt idx="1316">
                  <c:v>78.61</c:v>
                </c:pt>
                <c:pt idx="1317">
                  <c:v>78.78</c:v>
                </c:pt>
                <c:pt idx="1318">
                  <c:v>78.95</c:v>
                </c:pt>
                <c:pt idx="1319">
                  <c:v>79.12</c:v>
                </c:pt>
                <c:pt idx="1320">
                  <c:v>79.290000000000006</c:v>
                </c:pt>
                <c:pt idx="1321">
                  <c:v>79.290000000000006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9EC-5446-99B7-1E1E841930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Duoquest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Sheet1!$A$2:$A$1872</c:f>
              <c:numCache>
                <c:formatCode>General</c:formatCode>
                <c:ptCount val="1871"/>
                <c:pt idx="0">
                  <c:v>0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0.14000000000000001</c:v>
                </c:pt>
                <c:pt idx="32">
                  <c:v>0.14000000000000001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0.16</c:v>
                </c:pt>
                <c:pt idx="47">
                  <c:v>0.16</c:v>
                </c:pt>
                <c:pt idx="48">
                  <c:v>0.16</c:v>
                </c:pt>
                <c:pt idx="49">
                  <c:v>0.16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0.16</c:v>
                </c:pt>
                <c:pt idx="54">
                  <c:v>0.17</c:v>
                </c:pt>
                <c:pt idx="55">
                  <c:v>0.17</c:v>
                </c:pt>
                <c:pt idx="56">
                  <c:v>0.17</c:v>
                </c:pt>
                <c:pt idx="57">
                  <c:v>0.17</c:v>
                </c:pt>
                <c:pt idx="58">
                  <c:v>0.17</c:v>
                </c:pt>
                <c:pt idx="59">
                  <c:v>0.17</c:v>
                </c:pt>
                <c:pt idx="60">
                  <c:v>0.17</c:v>
                </c:pt>
                <c:pt idx="61">
                  <c:v>0.17</c:v>
                </c:pt>
                <c:pt idx="62">
                  <c:v>0.18</c:v>
                </c:pt>
                <c:pt idx="63">
                  <c:v>0.18</c:v>
                </c:pt>
                <c:pt idx="64">
                  <c:v>0.18</c:v>
                </c:pt>
                <c:pt idx="65">
                  <c:v>0.18</c:v>
                </c:pt>
                <c:pt idx="66">
                  <c:v>0.18</c:v>
                </c:pt>
                <c:pt idx="67">
                  <c:v>0.18</c:v>
                </c:pt>
                <c:pt idx="68">
                  <c:v>0.18</c:v>
                </c:pt>
                <c:pt idx="69">
                  <c:v>0.18</c:v>
                </c:pt>
                <c:pt idx="70">
                  <c:v>0.18</c:v>
                </c:pt>
                <c:pt idx="71">
                  <c:v>0.19</c:v>
                </c:pt>
                <c:pt idx="72">
                  <c:v>0.19</c:v>
                </c:pt>
                <c:pt idx="73">
                  <c:v>0.19</c:v>
                </c:pt>
                <c:pt idx="74">
                  <c:v>0.19</c:v>
                </c:pt>
                <c:pt idx="75">
                  <c:v>0.19</c:v>
                </c:pt>
                <c:pt idx="76">
                  <c:v>0.19</c:v>
                </c:pt>
                <c:pt idx="77">
                  <c:v>0.19</c:v>
                </c:pt>
                <c:pt idx="78">
                  <c:v>0.19</c:v>
                </c:pt>
                <c:pt idx="79">
                  <c:v>0.19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0.21</c:v>
                </c:pt>
                <c:pt idx="87">
                  <c:v>0.21</c:v>
                </c:pt>
                <c:pt idx="88">
                  <c:v>0.21</c:v>
                </c:pt>
                <c:pt idx="89">
                  <c:v>0.22</c:v>
                </c:pt>
                <c:pt idx="90">
                  <c:v>0.22</c:v>
                </c:pt>
                <c:pt idx="91">
                  <c:v>0.22</c:v>
                </c:pt>
                <c:pt idx="92">
                  <c:v>0.22</c:v>
                </c:pt>
                <c:pt idx="93">
                  <c:v>0.22</c:v>
                </c:pt>
                <c:pt idx="94">
                  <c:v>0.22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0.23</c:v>
                </c:pt>
                <c:pt idx="99">
                  <c:v>0.23</c:v>
                </c:pt>
                <c:pt idx="100">
                  <c:v>0.23</c:v>
                </c:pt>
                <c:pt idx="101">
                  <c:v>0.24</c:v>
                </c:pt>
                <c:pt idx="102">
                  <c:v>0.24</c:v>
                </c:pt>
                <c:pt idx="103">
                  <c:v>0.24</c:v>
                </c:pt>
                <c:pt idx="104">
                  <c:v>0.24</c:v>
                </c:pt>
                <c:pt idx="105">
                  <c:v>0.24</c:v>
                </c:pt>
                <c:pt idx="106">
                  <c:v>0.24</c:v>
                </c:pt>
                <c:pt idx="107">
                  <c:v>0.24</c:v>
                </c:pt>
                <c:pt idx="108">
                  <c:v>0.24</c:v>
                </c:pt>
                <c:pt idx="109">
                  <c:v>0.24</c:v>
                </c:pt>
                <c:pt idx="110">
                  <c:v>0.24</c:v>
                </c:pt>
                <c:pt idx="111">
                  <c:v>0.25</c:v>
                </c:pt>
                <c:pt idx="112">
                  <c:v>0.25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0.26</c:v>
                </c:pt>
                <c:pt idx="119">
                  <c:v>0.26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0.27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0.27</c:v>
                </c:pt>
                <c:pt idx="131">
                  <c:v>0.28000000000000003</c:v>
                </c:pt>
                <c:pt idx="132">
                  <c:v>0.28000000000000003</c:v>
                </c:pt>
                <c:pt idx="133">
                  <c:v>0.28000000000000003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0.28000000000000003</c:v>
                </c:pt>
                <c:pt idx="137">
                  <c:v>0.28000000000000003</c:v>
                </c:pt>
                <c:pt idx="138">
                  <c:v>0.28000000000000003</c:v>
                </c:pt>
                <c:pt idx="139">
                  <c:v>0.28999999999999998</c:v>
                </c:pt>
                <c:pt idx="140">
                  <c:v>0.28999999999999998</c:v>
                </c:pt>
                <c:pt idx="141">
                  <c:v>0.28999999999999998</c:v>
                </c:pt>
                <c:pt idx="142">
                  <c:v>0.28999999999999998</c:v>
                </c:pt>
                <c:pt idx="143">
                  <c:v>0.3</c:v>
                </c:pt>
                <c:pt idx="144">
                  <c:v>0.3</c:v>
                </c:pt>
                <c:pt idx="145">
                  <c:v>0.3</c:v>
                </c:pt>
                <c:pt idx="146">
                  <c:v>0.3</c:v>
                </c:pt>
                <c:pt idx="147">
                  <c:v>0.3</c:v>
                </c:pt>
                <c:pt idx="148">
                  <c:v>0.3</c:v>
                </c:pt>
                <c:pt idx="149">
                  <c:v>0.3</c:v>
                </c:pt>
                <c:pt idx="150">
                  <c:v>0.3</c:v>
                </c:pt>
                <c:pt idx="151">
                  <c:v>0.3</c:v>
                </c:pt>
                <c:pt idx="152">
                  <c:v>0.3</c:v>
                </c:pt>
                <c:pt idx="153">
                  <c:v>0.3</c:v>
                </c:pt>
                <c:pt idx="154">
                  <c:v>0.31</c:v>
                </c:pt>
                <c:pt idx="155">
                  <c:v>0.31</c:v>
                </c:pt>
                <c:pt idx="156">
                  <c:v>0.31</c:v>
                </c:pt>
                <c:pt idx="157">
                  <c:v>0.31</c:v>
                </c:pt>
                <c:pt idx="158">
                  <c:v>0.31</c:v>
                </c:pt>
                <c:pt idx="159">
                  <c:v>0.31</c:v>
                </c:pt>
                <c:pt idx="160">
                  <c:v>0.31</c:v>
                </c:pt>
                <c:pt idx="161">
                  <c:v>0.31</c:v>
                </c:pt>
                <c:pt idx="162">
                  <c:v>0.31</c:v>
                </c:pt>
                <c:pt idx="163">
                  <c:v>0.32</c:v>
                </c:pt>
                <c:pt idx="164">
                  <c:v>0.32</c:v>
                </c:pt>
                <c:pt idx="165">
                  <c:v>0.32</c:v>
                </c:pt>
                <c:pt idx="166">
                  <c:v>0.32</c:v>
                </c:pt>
                <c:pt idx="167">
                  <c:v>0.32</c:v>
                </c:pt>
                <c:pt idx="168">
                  <c:v>0.33</c:v>
                </c:pt>
                <c:pt idx="169">
                  <c:v>0.33</c:v>
                </c:pt>
                <c:pt idx="170">
                  <c:v>0.33</c:v>
                </c:pt>
                <c:pt idx="171">
                  <c:v>0.34</c:v>
                </c:pt>
                <c:pt idx="172">
                  <c:v>0.34</c:v>
                </c:pt>
                <c:pt idx="173">
                  <c:v>0.34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0.36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0.38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0.38</c:v>
                </c:pt>
                <c:pt idx="193">
                  <c:v>0.38</c:v>
                </c:pt>
                <c:pt idx="194">
                  <c:v>0.39</c:v>
                </c:pt>
                <c:pt idx="195">
                  <c:v>0.39</c:v>
                </c:pt>
                <c:pt idx="196">
                  <c:v>0.39</c:v>
                </c:pt>
                <c:pt idx="197">
                  <c:v>0.39</c:v>
                </c:pt>
                <c:pt idx="198">
                  <c:v>0.39</c:v>
                </c:pt>
                <c:pt idx="199">
                  <c:v>0.4</c:v>
                </c:pt>
                <c:pt idx="200">
                  <c:v>0.4</c:v>
                </c:pt>
                <c:pt idx="201">
                  <c:v>0.4</c:v>
                </c:pt>
                <c:pt idx="202">
                  <c:v>0.41</c:v>
                </c:pt>
                <c:pt idx="203">
                  <c:v>0.42</c:v>
                </c:pt>
                <c:pt idx="204">
                  <c:v>0.42</c:v>
                </c:pt>
                <c:pt idx="205">
                  <c:v>0.42</c:v>
                </c:pt>
                <c:pt idx="206">
                  <c:v>0.43</c:v>
                </c:pt>
                <c:pt idx="207">
                  <c:v>0.43</c:v>
                </c:pt>
                <c:pt idx="208">
                  <c:v>0.43</c:v>
                </c:pt>
                <c:pt idx="209">
                  <c:v>0.43</c:v>
                </c:pt>
                <c:pt idx="210">
                  <c:v>0.44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0.46</c:v>
                </c:pt>
                <c:pt idx="215">
                  <c:v>0.46</c:v>
                </c:pt>
                <c:pt idx="216">
                  <c:v>0.46</c:v>
                </c:pt>
                <c:pt idx="217">
                  <c:v>0.47</c:v>
                </c:pt>
                <c:pt idx="218">
                  <c:v>0.48</c:v>
                </c:pt>
                <c:pt idx="219">
                  <c:v>0.48</c:v>
                </c:pt>
                <c:pt idx="220">
                  <c:v>0.48</c:v>
                </c:pt>
                <c:pt idx="221">
                  <c:v>0.48</c:v>
                </c:pt>
                <c:pt idx="222">
                  <c:v>0.49</c:v>
                </c:pt>
                <c:pt idx="223">
                  <c:v>0.49</c:v>
                </c:pt>
                <c:pt idx="224">
                  <c:v>0.49</c:v>
                </c:pt>
                <c:pt idx="225">
                  <c:v>0.49</c:v>
                </c:pt>
                <c:pt idx="226">
                  <c:v>0.5</c:v>
                </c:pt>
                <c:pt idx="227">
                  <c:v>0.51</c:v>
                </c:pt>
                <c:pt idx="228">
                  <c:v>0.51</c:v>
                </c:pt>
                <c:pt idx="229">
                  <c:v>0.51</c:v>
                </c:pt>
                <c:pt idx="230">
                  <c:v>0.52</c:v>
                </c:pt>
                <c:pt idx="231">
                  <c:v>0.53</c:v>
                </c:pt>
                <c:pt idx="232">
                  <c:v>0.54</c:v>
                </c:pt>
                <c:pt idx="233">
                  <c:v>0.54</c:v>
                </c:pt>
                <c:pt idx="234">
                  <c:v>0.55000000000000004</c:v>
                </c:pt>
                <c:pt idx="235">
                  <c:v>0.55000000000000004</c:v>
                </c:pt>
                <c:pt idx="236">
                  <c:v>0.55000000000000004</c:v>
                </c:pt>
                <c:pt idx="237">
                  <c:v>0.55000000000000004</c:v>
                </c:pt>
                <c:pt idx="238">
                  <c:v>0.55000000000000004</c:v>
                </c:pt>
                <c:pt idx="239">
                  <c:v>0.56000000000000005</c:v>
                </c:pt>
                <c:pt idx="240">
                  <c:v>0.56000000000000005</c:v>
                </c:pt>
                <c:pt idx="241">
                  <c:v>0.56000000000000005</c:v>
                </c:pt>
                <c:pt idx="242">
                  <c:v>0.56999999999999995</c:v>
                </c:pt>
                <c:pt idx="243">
                  <c:v>0.56999999999999995</c:v>
                </c:pt>
                <c:pt idx="244">
                  <c:v>0.57999999999999996</c:v>
                </c:pt>
                <c:pt idx="245">
                  <c:v>0.59</c:v>
                </c:pt>
                <c:pt idx="246">
                  <c:v>0.59</c:v>
                </c:pt>
                <c:pt idx="247">
                  <c:v>0.59</c:v>
                </c:pt>
                <c:pt idx="248">
                  <c:v>0.6</c:v>
                </c:pt>
                <c:pt idx="249">
                  <c:v>0.61</c:v>
                </c:pt>
                <c:pt idx="250">
                  <c:v>0.61</c:v>
                </c:pt>
                <c:pt idx="251">
                  <c:v>0.61</c:v>
                </c:pt>
                <c:pt idx="252">
                  <c:v>0.62</c:v>
                </c:pt>
                <c:pt idx="253">
                  <c:v>0.62</c:v>
                </c:pt>
                <c:pt idx="254">
                  <c:v>0.62</c:v>
                </c:pt>
                <c:pt idx="255">
                  <c:v>0.63</c:v>
                </c:pt>
                <c:pt idx="256">
                  <c:v>0.63</c:v>
                </c:pt>
                <c:pt idx="257">
                  <c:v>0.64</c:v>
                </c:pt>
                <c:pt idx="258">
                  <c:v>0.65</c:v>
                </c:pt>
                <c:pt idx="259">
                  <c:v>0.65</c:v>
                </c:pt>
                <c:pt idx="260">
                  <c:v>0.66</c:v>
                </c:pt>
                <c:pt idx="261">
                  <c:v>0.67</c:v>
                </c:pt>
                <c:pt idx="262">
                  <c:v>0.67</c:v>
                </c:pt>
                <c:pt idx="263">
                  <c:v>0.68</c:v>
                </c:pt>
                <c:pt idx="264">
                  <c:v>0.68</c:v>
                </c:pt>
                <c:pt idx="265">
                  <c:v>0.69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0.71</c:v>
                </c:pt>
                <c:pt idx="270">
                  <c:v>0.71</c:v>
                </c:pt>
                <c:pt idx="271">
                  <c:v>0.72</c:v>
                </c:pt>
                <c:pt idx="272">
                  <c:v>0.72</c:v>
                </c:pt>
                <c:pt idx="273">
                  <c:v>0.73</c:v>
                </c:pt>
                <c:pt idx="274">
                  <c:v>0.74</c:v>
                </c:pt>
                <c:pt idx="275">
                  <c:v>0.75</c:v>
                </c:pt>
                <c:pt idx="276">
                  <c:v>0.76</c:v>
                </c:pt>
                <c:pt idx="277">
                  <c:v>0.76</c:v>
                </c:pt>
                <c:pt idx="278">
                  <c:v>0.81</c:v>
                </c:pt>
                <c:pt idx="279">
                  <c:v>0.82</c:v>
                </c:pt>
                <c:pt idx="280">
                  <c:v>0.82</c:v>
                </c:pt>
                <c:pt idx="281">
                  <c:v>0.85</c:v>
                </c:pt>
                <c:pt idx="282">
                  <c:v>0.86</c:v>
                </c:pt>
                <c:pt idx="283">
                  <c:v>0.9</c:v>
                </c:pt>
                <c:pt idx="284">
                  <c:v>0.91</c:v>
                </c:pt>
                <c:pt idx="285">
                  <c:v>0.91</c:v>
                </c:pt>
                <c:pt idx="286">
                  <c:v>0.92</c:v>
                </c:pt>
                <c:pt idx="287">
                  <c:v>0.92</c:v>
                </c:pt>
                <c:pt idx="288">
                  <c:v>0.93</c:v>
                </c:pt>
                <c:pt idx="289">
                  <c:v>0.94</c:v>
                </c:pt>
                <c:pt idx="290">
                  <c:v>0.96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0.98</c:v>
                </c:pt>
                <c:pt idx="295">
                  <c:v>1</c:v>
                </c:pt>
                <c:pt idx="296">
                  <c:v>1</c:v>
                </c:pt>
                <c:pt idx="297">
                  <c:v>1.04</c:v>
                </c:pt>
                <c:pt idx="298">
                  <c:v>1.05</c:v>
                </c:pt>
                <c:pt idx="299">
                  <c:v>1.05</c:v>
                </c:pt>
                <c:pt idx="300">
                  <c:v>1.05</c:v>
                </c:pt>
                <c:pt idx="301">
                  <c:v>1.06</c:v>
                </c:pt>
                <c:pt idx="302">
                  <c:v>1.07</c:v>
                </c:pt>
                <c:pt idx="303">
                  <c:v>1.08</c:v>
                </c:pt>
                <c:pt idx="304">
                  <c:v>1.0900000000000001</c:v>
                </c:pt>
                <c:pt idx="305">
                  <c:v>1.1000000000000001</c:v>
                </c:pt>
                <c:pt idx="306">
                  <c:v>1.1000000000000001</c:v>
                </c:pt>
                <c:pt idx="307">
                  <c:v>1.1000000000000001</c:v>
                </c:pt>
                <c:pt idx="308">
                  <c:v>1.1599999999999999</c:v>
                </c:pt>
                <c:pt idx="309">
                  <c:v>1.18</c:v>
                </c:pt>
                <c:pt idx="310">
                  <c:v>1.19</c:v>
                </c:pt>
                <c:pt idx="311">
                  <c:v>1.2</c:v>
                </c:pt>
                <c:pt idx="312">
                  <c:v>1.22</c:v>
                </c:pt>
                <c:pt idx="313">
                  <c:v>1.22</c:v>
                </c:pt>
                <c:pt idx="314">
                  <c:v>1.22</c:v>
                </c:pt>
                <c:pt idx="315">
                  <c:v>1.22</c:v>
                </c:pt>
                <c:pt idx="316">
                  <c:v>1.26</c:v>
                </c:pt>
                <c:pt idx="317">
                  <c:v>1.27</c:v>
                </c:pt>
                <c:pt idx="318">
                  <c:v>1.3</c:v>
                </c:pt>
                <c:pt idx="319">
                  <c:v>1.3</c:v>
                </c:pt>
                <c:pt idx="320">
                  <c:v>1.3</c:v>
                </c:pt>
                <c:pt idx="321">
                  <c:v>1.31</c:v>
                </c:pt>
                <c:pt idx="322">
                  <c:v>1.35</c:v>
                </c:pt>
                <c:pt idx="323">
                  <c:v>1.36</c:v>
                </c:pt>
                <c:pt idx="324">
                  <c:v>1.42</c:v>
                </c:pt>
                <c:pt idx="325">
                  <c:v>1.45</c:v>
                </c:pt>
                <c:pt idx="326">
                  <c:v>1.48</c:v>
                </c:pt>
                <c:pt idx="327">
                  <c:v>1.48</c:v>
                </c:pt>
                <c:pt idx="328">
                  <c:v>1.49</c:v>
                </c:pt>
                <c:pt idx="329">
                  <c:v>1.52</c:v>
                </c:pt>
                <c:pt idx="330">
                  <c:v>1.53</c:v>
                </c:pt>
                <c:pt idx="331">
                  <c:v>1.56</c:v>
                </c:pt>
                <c:pt idx="332">
                  <c:v>1.57</c:v>
                </c:pt>
                <c:pt idx="333">
                  <c:v>1.57</c:v>
                </c:pt>
                <c:pt idx="334">
                  <c:v>1.61</c:v>
                </c:pt>
                <c:pt idx="335">
                  <c:v>1.63</c:v>
                </c:pt>
                <c:pt idx="336">
                  <c:v>1.7</c:v>
                </c:pt>
                <c:pt idx="337">
                  <c:v>1.74</c:v>
                </c:pt>
                <c:pt idx="338">
                  <c:v>1.75</c:v>
                </c:pt>
                <c:pt idx="339">
                  <c:v>1.76</c:v>
                </c:pt>
                <c:pt idx="340">
                  <c:v>1.79</c:v>
                </c:pt>
                <c:pt idx="341">
                  <c:v>1.8</c:v>
                </c:pt>
                <c:pt idx="342">
                  <c:v>1.82</c:v>
                </c:pt>
                <c:pt idx="343">
                  <c:v>1.89</c:v>
                </c:pt>
                <c:pt idx="344">
                  <c:v>1.9</c:v>
                </c:pt>
                <c:pt idx="345">
                  <c:v>1.94</c:v>
                </c:pt>
                <c:pt idx="346">
                  <c:v>1.94</c:v>
                </c:pt>
                <c:pt idx="347">
                  <c:v>2.04</c:v>
                </c:pt>
                <c:pt idx="348">
                  <c:v>2.13</c:v>
                </c:pt>
                <c:pt idx="349">
                  <c:v>2.13</c:v>
                </c:pt>
                <c:pt idx="350">
                  <c:v>2.15</c:v>
                </c:pt>
                <c:pt idx="351">
                  <c:v>2.2200000000000002</c:v>
                </c:pt>
                <c:pt idx="352">
                  <c:v>2.2599999999999998</c:v>
                </c:pt>
                <c:pt idx="353">
                  <c:v>2.38</c:v>
                </c:pt>
                <c:pt idx="354">
                  <c:v>2.39</c:v>
                </c:pt>
                <c:pt idx="355">
                  <c:v>2.4</c:v>
                </c:pt>
                <c:pt idx="356">
                  <c:v>2.4300000000000002</c:v>
                </c:pt>
                <c:pt idx="357">
                  <c:v>2.46</c:v>
                </c:pt>
                <c:pt idx="358">
                  <c:v>2.4700000000000002</c:v>
                </c:pt>
                <c:pt idx="359">
                  <c:v>2.5099999999999998</c:v>
                </c:pt>
                <c:pt idx="360">
                  <c:v>2.54</c:v>
                </c:pt>
                <c:pt idx="361">
                  <c:v>2.82</c:v>
                </c:pt>
                <c:pt idx="362">
                  <c:v>2.85</c:v>
                </c:pt>
                <c:pt idx="363">
                  <c:v>2.86</c:v>
                </c:pt>
                <c:pt idx="364">
                  <c:v>2.93</c:v>
                </c:pt>
                <c:pt idx="365">
                  <c:v>3.04</c:v>
                </c:pt>
                <c:pt idx="366">
                  <c:v>3.09</c:v>
                </c:pt>
                <c:pt idx="367">
                  <c:v>3.13</c:v>
                </c:pt>
                <c:pt idx="368">
                  <c:v>3.41</c:v>
                </c:pt>
                <c:pt idx="369">
                  <c:v>3.42</c:v>
                </c:pt>
                <c:pt idx="370">
                  <c:v>3.44</c:v>
                </c:pt>
                <c:pt idx="371">
                  <c:v>3.48</c:v>
                </c:pt>
                <c:pt idx="372">
                  <c:v>3.62</c:v>
                </c:pt>
                <c:pt idx="373">
                  <c:v>3.75</c:v>
                </c:pt>
                <c:pt idx="374">
                  <c:v>3.91</c:v>
                </c:pt>
                <c:pt idx="375">
                  <c:v>4.07</c:v>
                </c:pt>
                <c:pt idx="376">
                  <c:v>4.17</c:v>
                </c:pt>
                <c:pt idx="377">
                  <c:v>4.2300000000000004</c:v>
                </c:pt>
                <c:pt idx="378">
                  <c:v>4.3499999999999996</c:v>
                </c:pt>
                <c:pt idx="379">
                  <c:v>4.38</c:v>
                </c:pt>
                <c:pt idx="380">
                  <c:v>4.4000000000000004</c:v>
                </c:pt>
                <c:pt idx="381">
                  <c:v>4.41</c:v>
                </c:pt>
                <c:pt idx="382">
                  <c:v>4.46</c:v>
                </c:pt>
                <c:pt idx="383">
                  <c:v>4.6100000000000003</c:v>
                </c:pt>
                <c:pt idx="384">
                  <c:v>4.63</c:v>
                </c:pt>
                <c:pt idx="385">
                  <c:v>4.72</c:v>
                </c:pt>
                <c:pt idx="386">
                  <c:v>4.74</c:v>
                </c:pt>
                <c:pt idx="387">
                  <c:v>4.8</c:v>
                </c:pt>
                <c:pt idx="388">
                  <c:v>4.8</c:v>
                </c:pt>
                <c:pt idx="389">
                  <c:v>4.82</c:v>
                </c:pt>
                <c:pt idx="390">
                  <c:v>4.8600000000000003</c:v>
                </c:pt>
                <c:pt idx="391">
                  <c:v>4.96</c:v>
                </c:pt>
                <c:pt idx="392">
                  <c:v>5.01</c:v>
                </c:pt>
                <c:pt idx="393">
                  <c:v>5.05</c:v>
                </c:pt>
                <c:pt idx="394">
                  <c:v>5.12</c:v>
                </c:pt>
                <c:pt idx="395">
                  <c:v>5.25</c:v>
                </c:pt>
                <c:pt idx="396">
                  <c:v>5.39</c:v>
                </c:pt>
                <c:pt idx="397">
                  <c:v>5.44</c:v>
                </c:pt>
                <c:pt idx="398">
                  <c:v>5.53</c:v>
                </c:pt>
                <c:pt idx="399">
                  <c:v>5.56</c:v>
                </c:pt>
                <c:pt idx="400">
                  <c:v>5.7</c:v>
                </c:pt>
                <c:pt idx="401">
                  <c:v>5.71</c:v>
                </c:pt>
                <c:pt idx="402">
                  <c:v>5.8</c:v>
                </c:pt>
                <c:pt idx="403">
                  <c:v>6.05</c:v>
                </c:pt>
                <c:pt idx="404">
                  <c:v>6.31</c:v>
                </c:pt>
                <c:pt idx="405">
                  <c:v>6.34</c:v>
                </c:pt>
                <c:pt idx="406">
                  <c:v>6.38</c:v>
                </c:pt>
                <c:pt idx="407">
                  <c:v>6.52</c:v>
                </c:pt>
                <c:pt idx="408">
                  <c:v>6.52</c:v>
                </c:pt>
                <c:pt idx="409">
                  <c:v>6.79</c:v>
                </c:pt>
                <c:pt idx="410">
                  <c:v>7.05</c:v>
                </c:pt>
                <c:pt idx="411">
                  <c:v>7.09</c:v>
                </c:pt>
                <c:pt idx="412">
                  <c:v>7.37</c:v>
                </c:pt>
                <c:pt idx="413">
                  <c:v>7.52</c:v>
                </c:pt>
                <c:pt idx="414">
                  <c:v>7.6</c:v>
                </c:pt>
                <c:pt idx="415">
                  <c:v>7.69</c:v>
                </c:pt>
                <c:pt idx="416">
                  <c:v>7.88</c:v>
                </c:pt>
                <c:pt idx="417">
                  <c:v>7.94</c:v>
                </c:pt>
                <c:pt idx="418">
                  <c:v>8.32</c:v>
                </c:pt>
                <c:pt idx="419">
                  <c:v>8.35</c:v>
                </c:pt>
                <c:pt idx="420">
                  <c:v>9.1</c:v>
                </c:pt>
                <c:pt idx="421">
                  <c:v>9.1300000000000008</c:v>
                </c:pt>
                <c:pt idx="422">
                  <c:v>9.4499999999999993</c:v>
                </c:pt>
                <c:pt idx="423">
                  <c:v>9.7100000000000009</c:v>
                </c:pt>
                <c:pt idx="424">
                  <c:v>9.84</c:v>
                </c:pt>
                <c:pt idx="425">
                  <c:v>9.8800000000000008</c:v>
                </c:pt>
                <c:pt idx="426">
                  <c:v>9.9600000000000009</c:v>
                </c:pt>
                <c:pt idx="427">
                  <c:v>10.18</c:v>
                </c:pt>
                <c:pt idx="428">
                  <c:v>10.210000000000001</c:v>
                </c:pt>
                <c:pt idx="429">
                  <c:v>10.4</c:v>
                </c:pt>
                <c:pt idx="430">
                  <c:v>10.5</c:v>
                </c:pt>
                <c:pt idx="431">
                  <c:v>10.81</c:v>
                </c:pt>
                <c:pt idx="432">
                  <c:v>10.82</c:v>
                </c:pt>
                <c:pt idx="433">
                  <c:v>12.11</c:v>
                </c:pt>
                <c:pt idx="434">
                  <c:v>15.43</c:v>
                </c:pt>
                <c:pt idx="435">
                  <c:v>15.78</c:v>
                </c:pt>
                <c:pt idx="436">
                  <c:v>15.79</c:v>
                </c:pt>
                <c:pt idx="437">
                  <c:v>15.88</c:v>
                </c:pt>
                <c:pt idx="438">
                  <c:v>16.059999999999999</c:v>
                </c:pt>
                <c:pt idx="439">
                  <c:v>16.149999999999999</c:v>
                </c:pt>
                <c:pt idx="440">
                  <c:v>16.260000000000002</c:v>
                </c:pt>
                <c:pt idx="441">
                  <c:v>16.32</c:v>
                </c:pt>
                <c:pt idx="442">
                  <c:v>16.43</c:v>
                </c:pt>
                <c:pt idx="443">
                  <c:v>17.29</c:v>
                </c:pt>
                <c:pt idx="444">
                  <c:v>17.489999999999998</c:v>
                </c:pt>
                <c:pt idx="445">
                  <c:v>17.54</c:v>
                </c:pt>
                <c:pt idx="446">
                  <c:v>18.41</c:v>
                </c:pt>
                <c:pt idx="447">
                  <c:v>18.61</c:v>
                </c:pt>
                <c:pt idx="448">
                  <c:v>18.690000000000001</c:v>
                </c:pt>
                <c:pt idx="449">
                  <c:v>20.010000000000002</c:v>
                </c:pt>
                <c:pt idx="450">
                  <c:v>20.29</c:v>
                </c:pt>
                <c:pt idx="451">
                  <c:v>20.61</c:v>
                </c:pt>
                <c:pt idx="452">
                  <c:v>21.53</c:v>
                </c:pt>
                <c:pt idx="453">
                  <c:v>22.97</c:v>
                </c:pt>
                <c:pt idx="454">
                  <c:v>23.26</c:v>
                </c:pt>
                <c:pt idx="455">
                  <c:v>25.12</c:v>
                </c:pt>
                <c:pt idx="456">
                  <c:v>25.43</c:v>
                </c:pt>
                <c:pt idx="457">
                  <c:v>25.62</c:v>
                </c:pt>
                <c:pt idx="458">
                  <c:v>27.42</c:v>
                </c:pt>
                <c:pt idx="459">
                  <c:v>28.84</c:v>
                </c:pt>
                <c:pt idx="460">
                  <c:v>29.48</c:v>
                </c:pt>
                <c:pt idx="461">
                  <c:v>31.1</c:v>
                </c:pt>
                <c:pt idx="462">
                  <c:v>31.14</c:v>
                </c:pt>
                <c:pt idx="463">
                  <c:v>31.42</c:v>
                </c:pt>
                <c:pt idx="464">
                  <c:v>31.8</c:v>
                </c:pt>
                <c:pt idx="465">
                  <c:v>32.65</c:v>
                </c:pt>
                <c:pt idx="466">
                  <c:v>33.65</c:v>
                </c:pt>
                <c:pt idx="467">
                  <c:v>34.44</c:v>
                </c:pt>
                <c:pt idx="468">
                  <c:v>35.119999999999997</c:v>
                </c:pt>
                <c:pt idx="469">
                  <c:v>36.33</c:v>
                </c:pt>
                <c:pt idx="470">
                  <c:v>36.81</c:v>
                </c:pt>
                <c:pt idx="471">
                  <c:v>38.299999999999997</c:v>
                </c:pt>
                <c:pt idx="472">
                  <c:v>40.08</c:v>
                </c:pt>
                <c:pt idx="473">
                  <c:v>42.29</c:v>
                </c:pt>
                <c:pt idx="474">
                  <c:v>44.57</c:v>
                </c:pt>
                <c:pt idx="475">
                  <c:v>44.58</c:v>
                </c:pt>
                <c:pt idx="476">
                  <c:v>46.87</c:v>
                </c:pt>
                <c:pt idx="477">
                  <c:v>51.05</c:v>
                </c:pt>
                <c:pt idx="478">
                  <c:v>51.22</c:v>
                </c:pt>
                <c:pt idx="479">
                  <c:v>56.56</c:v>
                </c:pt>
                <c:pt idx="480">
                  <c:v>59.56</c:v>
                </c:pt>
                <c:pt idx="481">
                  <c:v>60</c:v>
                </c:pt>
                <c:pt idx="482">
                  <c:v>0.77</c:v>
                </c:pt>
                <c:pt idx="483">
                  <c:v>0.79</c:v>
                </c:pt>
                <c:pt idx="484">
                  <c:v>0.81</c:v>
                </c:pt>
                <c:pt idx="485">
                  <c:v>0.83</c:v>
                </c:pt>
                <c:pt idx="486">
                  <c:v>0.84</c:v>
                </c:pt>
                <c:pt idx="487">
                  <c:v>0.85</c:v>
                </c:pt>
                <c:pt idx="488">
                  <c:v>0.94</c:v>
                </c:pt>
                <c:pt idx="489">
                  <c:v>1.01</c:v>
                </c:pt>
                <c:pt idx="490">
                  <c:v>1.01</c:v>
                </c:pt>
                <c:pt idx="491">
                  <c:v>1.04</c:v>
                </c:pt>
                <c:pt idx="492">
                  <c:v>1.04</c:v>
                </c:pt>
                <c:pt idx="493">
                  <c:v>1.05</c:v>
                </c:pt>
                <c:pt idx="494">
                  <c:v>1.05</c:v>
                </c:pt>
                <c:pt idx="495">
                  <c:v>1.07</c:v>
                </c:pt>
                <c:pt idx="496">
                  <c:v>1.07</c:v>
                </c:pt>
                <c:pt idx="497">
                  <c:v>1.08</c:v>
                </c:pt>
                <c:pt idx="498">
                  <c:v>1.1100000000000001</c:v>
                </c:pt>
                <c:pt idx="499">
                  <c:v>1.1200000000000001</c:v>
                </c:pt>
                <c:pt idx="500">
                  <c:v>1.1200000000000001</c:v>
                </c:pt>
                <c:pt idx="501">
                  <c:v>1.24</c:v>
                </c:pt>
                <c:pt idx="502">
                  <c:v>1.24</c:v>
                </c:pt>
                <c:pt idx="503">
                  <c:v>1.31</c:v>
                </c:pt>
                <c:pt idx="504">
                  <c:v>1.36</c:v>
                </c:pt>
                <c:pt idx="505">
                  <c:v>1.38</c:v>
                </c:pt>
                <c:pt idx="506">
                  <c:v>1.39</c:v>
                </c:pt>
                <c:pt idx="507">
                  <c:v>1.39</c:v>
                </c:pt>
                <c:pt idx="508">
                  <c:v>1.4</c:v>
                </c:pt>
                <c:pt idx="509">
                  <c:v>1.52</c:v>
                </c:pt>
                <c:pt idx="510">
                  <c:v>1.53</c:v>
                </c:pt>
                <c:pt idx="511">
                  <c:v>1.67</c:v>
                </c:pt>
                <c:pt idx="512">
                  <c:v>1.67</c:v>
                </c:pt>
                <c:pt idx="513">
                  <c:v>1.67</c:v>
                </c:pt>
                <c:pt idx="514">
                  <c:v>1.7</c:v>
                </c:pt>
                <c:pt idx="515">
                  <c:v>1.73</c:v>
                </c:pt>
                <c:pt idx="516">
                  <c:v>1.73</c:v>
                </c:pt>
                <c:pt idx="517">
                  <c:v>1.73</c:v>
                </c:pt>
                <c:pt idx="518">
                  <c:v>1.74</c:v>
                </c:pt>
                <c:pt idx="519">
                  <c:v>1.74</c:v>
                </c:pt>
                <c:pt idx="520">
                  <c:v>1.75</c:v>
                </c:pt>
                <c:pt idx="521">
                  <c:v>1.77</c:v>
                </c:pt>
                <c:pt idx="522">
                  <c:v>1.82</c:v>
                </c:pt>
                <c:pt idx="523">
                  <c:v>1.83</c:v>
                </c:pt>
                <c:pt idx="524">
                  <c:v>1.84</c:v>
                </c:pt>
                <c:pt idx="525">
                  <c:v>1.91</c:v>
                </c:pt>
                <c:pt idx="526">
                  <c:v>1.92</c:v>
                </c:pt>
                <c:pt idx="527">
                  <c:v>1.96</c:v>
                </c:pt>
                <c:pt idx="528">
                  <c:v>2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2.16</c:v>
                </c:pt>
                <c:pt idx="532">
                  <c:v>2.1800000000000002</c:v>
                </c:pt>
                <c:pt idx="533">
                  <c:v>2.21</c:v>
                </c:pt>
                <c:pt idx="534">
                  <c:v>2.21</c:v>
                </c:pt>
                <c:pt idx="535">
                  <c:v>2.21</c:v>
                </c:pt>
                <c:pt idx="536">
                  <c:v>2.23</c:v>
                </c:pt>
                <c:pt idx="537">
                  <c:v>2.37</c:v>
                </c:pt>
                <c:pt idx="538">
                  <c:v>2.42</c:v>
                </c:pt>
                <c:pt idx="539">
                  <c:v>2.42</c:v>
                </c:pt>
                <c:pt idx="540">
                  <c:v>2.4300000000000002</c:v>
                </c:pt>
                <c:pt idx="541">
                  <c:v>2.4500000000000002</c:v>
                </c:pt>
                <c:pt idx="542">
                  <c:v>2.46</c:v>
                </c:pt>
                <c:pt idx="543">
                  <c:v>2.4700000000000002</c:v>
                </c:pt>
                <c:pt idx="544">
                  <c:v>2.52</c:v>
                </c:pt>
                <c:pt idx="545">
                  <c:v>2.5299999999999998</c:v>
                </c:pt>
                <c:pt idx="546">
                  <c:v>2.57</c:v>
                </c:pt>
                <c:pt idx="547">
                  <c:v>2.63</c:v>
                </c:pt>
                <c:pt idx="548">
                  <c:v>2.63</c:v>
                </c:pt>
                <c:pt idx="549">
                  <c:v>2.67</c:v>
                </c:pt>
                <c:pt idx="550">
                  <c:v>2.67</c:v>
                </c:pt>
                <c:pt idx="551">
                  <c:v>2.67</c:v>
                </c:pt>
                <c:pt idx="552">
                  <c:v>2.7</c:v>
                </c:pt>
                <c:pt idx="553">
                  <c:v>2.71</c:v>
                </c:pt>
                <c:pt idx="554">
                  <c:v>2.76</c:v>
                </c:pt>
                <c:pt idx="555">
                  <c:v>2.76</c:v>
                </c:pt>
                <c:pt idx="556">
                  <c:v>2.79</c:v>
                </c:pt>
                <c:pt idx="557">
                  <c:v>2.8</c:v>
                </c:pt>
                <c:pt idx="558">
                  <c:v>2.8</c:v>
                </c:pt>
                <c:pt idx="559">
                  <c:v>2.81</c:v>
                </c:pt>
                <c:pt idx="560">
                  <c:v>2.82</c:v>
                </c:pt>
                <c:pt idx="561">
                  <c:v>2.83</c:v>
                </c:pt>
                <c:pt idx="562">
                  <c:v>2.84</c:v>
                </c:pt>
                <c:pt idx="563">
                  <c:v>2.84</c:v>
                </c:pt>
                <c:pt idx="564">
                  <c:v>2.85</c:v>
                </c:pt>
                <c:pt idx="565">
                  <c:v>2.85</c:v>
                </c:pt>
                <c:pt idx="566">
                  <c:v>2.86</c:v>
                </c:pt>
                <c:pt idx="567">
                  <c:v>2.87</c:v>
                </c:pt>
                <c:pt idx="568">
                  <c:v>2.89</c:v>
                </c:pt>
                <c:pt idx="569">
                  <c:v>2.93</c:v>
                </c:pt>
                <c:pt idx="570">
                  <c:v>2.97</c:v>
                </c:pt>
                <c:pt idx="571">
                  <c:v>2.97</c:v>
                </c:pt>
                <c:pt idx="572">
                  <c:v>3.02</c:v>
                </c:pt>
                <c:pt idx="573">
                  <c:v>3.09</c:v>
                </c:pt>
                <c:pt idx="574">
                  <c:v>3.09</c:v>
                </c:pt>
                <c:pt idx="575">
                  <c:v>3.12</c:v>
                </c:pt>
                <c:pt idx="576">
                  <c:v>3.12</c:v>
                </c:pt>
                <c:pt idx="577">
                  <c:v>3.12</c:v>
                </c:pt>
                <c:pt idx="578">
                  <c:v>3.14</c:v>
                </c:pt>
                <c:pt idx="579">
                  <c:v>3.15</c:v>
                </c:pt>
                <c:pt idx="580">
                  <c:v>3.18</c:v>
                </c:pt>
                <c:pt idx="581">
                  <c:v>3.2</c:v>
                </c:pt>
                <c:pt idx="582">
                  <c:v>3.22</c:v>
                </c:pt>
                <c:pt idx="583">
                  <c:v>3.26</c:v>
                </c:pt>
                <c:pt idx="584">
                  <c:v>3.26</c:v>
                </c:pt>
                <c:pt idx="585">
                  <c:v>3.28</c:v>
                </c:pt>
                <c:pt idx="586">
                  <c:v>3.31</c:v>
                </c:pt>
                <c:pt idx="587">
                  <c:v>3.35</c:v>
                </c:pt>
                <c:pt idx="588">
                  <c:v>3.37</c:v>
                </c:pt>
                <c:pt idx="589">
                  <c:v>3.38</c:v>
                </c:pt>
                <c:pt idx="590">
                  <c:v>3.44</c:v>
                </c:pt>
                <c:pt idx="591">
                  <c:v>3.45</c:v>
                </c:pt>
                <c:pt idx="592">
                  <c:v>3.62</c:v>
                </c:pt>
                <c:pt idx="593">
                  <c:v>3.63</c:v>
                </c:pt>
                <c:pt idx="594">
                  <c:v>3.68</c:v>
                </c:pt>
                <c:pt idx="595">
                  <c:v>3.73</c:v>
                </c:pt>
                <c:pt idx="596">
                  <c:v>3.75</c:v>
                </c:pt>
                <c:pt idx="597">
                  <c:v>3.82</c:v>
                </c:pt>
                <c:pt idx="598">
                  <c:v>3.83</c:v>
                </c:pt>
                <c:pt idx="599">
                  <c:v>3.83</c:v>
                </c:pt>
                <c:pt idx="600">
                  <c:v>3.87</c:v>
                </c:pt>
                <c:pt idx="601">
                  <c:v>3.9</c:v>
                </c:pt>
                <c:pt idx="602">
                  <c:v>4.04</c:v>
                </c:pt>
                <c:pt idx="603">
                  <c:v>4.04</c:v>
                </c:pt>
                <c:pt idx="604">
                  <c:v>4.07</c:v>
                </c:pt>
                <c:pt idx="605">
                  <c:v>4.12</c:v>
                </c:pt>
                <c:pt idx="606">
                  <c:v>4.13</c:v>
                </c:pt>
                <c:pt idx="607">
                  <c:v>4.1500000000000004</c:v>
                </c:pt>
                <c:pt idx="608">
                  <c:v>4.2</c:v>
                </c:pt>
                <c:pt idx="609">
                  <c:v>4.22</c:v>
                </c:pt>
                <c:pt idx="610">
                  <c:v>4.22</c:v>
                </c:pt>
                <c:pt idx="611">
                  <c:v>4.24</c:v>
                </c:pt>
                <c:pt idx="612">
                  <c:v>4.24</c:v>
                </c:pt>
                <c:pt idx="613">
                  <c:v>4.2699999999999996</c:v>
                </c:pt>
                <c:pt idx="614">
                  <c:v>4.29</c:v>
                </c:pt>
                <c:pt idx="615">
                  <c:v>4.3099999999999996</c:v>
                </c:pt>
                <c:pt idx="616">
                  <c:v>4.3899999999999997</c:v>
                </c:pt>
                <c:pt idx="617">
                  <c:v>4.45</c:v>
                </c:pt>
                <c:pt idx="618">
                  <c:v>4.49</c:v>
                </c:pt>
                <c:pt idx="619">
                  <c:v>4.55</c:v>
                </c:pt>
                <c:pt idx="620">
                  <c:v>4.5599999999999996</c:v>
                </c:pt>
                <c:pt idx="621">
                  <c:v>4.5599999999999996</c:v>
                </c:pt>
                <c:pt idx="622">
                  <c:v>4.62</c:v>
                </c:pt>
                <c:pt idx="623">
                  <c:v>4.75</c:v>
                </c:pt>
                <c:pt idx="624">
                  <c:v>4.87</c:v>
                </c:pt>
                <c:pt idx="625">
                  <c:v>4.87</c:v>
                </c:pt>
                <c:pt idx="626">
                  <c:v>4.88</c:v>
                </c:pt>
                <c:pt idx="627">
                  <c:v>4.9400000000000004</c:v>
                </c:pt>
                <c:pt idx="628">
                  <c:v>5.04</c:v>
                </c:pt>
                <c:pt idx="629">
                  <c:v>5.15</c:v>
                </c:pt>
                <c:pt idx="630">
                  <c:v>5.15</c:v>
                </c:pt>
                <c:pt idx="631">
                  <c:v>5.18</c:v>
                </c:pt>
                <c:pt idx="632">
                  <c:v>5.35</c:v>
                </c:pt>
                <c:pt idx="633">
                  <c:v>5.36</c:v>
                </c:pt>
                <c:pt idx="634">
                  <c:v>5.46</c:v>
                </c:pt>
                <c:pt idx="635">
                  <c:v>5.89</c:v>
                </c:pt>
                <c:pt idx="636">
                  <c:v>5.9</c:v>
                </c:pt>
                <c:pt idx="637">
                  <c:v>5.92</c:v>
                </c:pt>
                <c:pt idx="638">
                  <c:v>5.93</c:v>
                </c:pt>
                <c:pt idx="639">
                  <c:v>5.94</c:v>
                </c:pt>
                <c:pt idx="640">
                  <c:v>5.98</c:v>
                </c:pt>
                <c:pt idx="641">
                  <c:v>6</c:v>
                </c:pt>
                <c:pt idx="642">
                  <c:v>6.1</c:v>
                </c:pt>
                <c:pt idx="643">
                  <c:v>6.13</c:v>
                </c:pt>
                <c:pt idx="644">
                  <c:v>6.14</c:v>
                </c:pt>
                <c:pt idx="645">
                  <c:v>6.15</c:v>
                </c:pt>
                <c:pt idx="646">
                  <c:v>6.28</c:v>
                </c:pt>
                <c:pt idx="647">
                  <c:v>6.32</c:v>
                </c:pt>
                <c:pt idx="648">
                  <c:v>6.36</c:v>
                </c:pt>
                <c:pt idx="649">
                  <c:v>6.43</c:v>
                </c:pt>
                <c:pt idx="650">
                  <c:v>6.53</c:v>
                </c:pt>
                <c:pt idx="651">
                  <c:v>6.58</c:v>
                </c:pt>
                <c:pt idx="652">
                  <c:v>6.58</c:v>
                </c:pt>
                <c:pt idx="653">
                  <c:v>6.6</c:v>
                </c:pt>
                <c:pt idx="654">
                  <c:v>6.61</c:v>
                </c:pt>
                <c:pt idx="655">
                  <c:v>6.8</c:v>
                </c:pt>
                <c:pt idx="656">
                  <c:v>6.98</c:v>
                </c:pt>
                <c:pt idx="657">
                  <c:v>6.99</c:v>
                </c:pt>
                <c:pt idx="658">
                  <c:v>7.12</c:v>
                </c:pt>
                <c:pt idx="659">
                  <c:v>7.18</c:v>
                </c:pt>
                <c:pt idx="660">
                  <c:v>7.2</c:v>
                </c:pt>
                <c:pt idx="661">
                  <c:v>7.39</c:v>
                </c:pt>
                <c:pt idx="662">
                  <c:v>7.43</c:v>
                </c:pt>
                <c:pt idx="663">
                  <c:v>7.53</c:v>
                </c:pt>
                <c:pt idx="664">
                  <c:v>7.59</c:v>
                </c:pt>
                <c:pt idx="665">
                  <c:v>7.61</c:v>
                </c:pt>
                <c:pt idx="666">
                  <c:v>7.64</c:v>
                </c:pt>
                <c:pt idx="667">
                  <c:v>7.67</c:v>
                </c:pt>
                <c:pt idx="668">
                  <c:v>7.73</c:v>
                </c:pt>
                <c:pt idx="669">
                  <c:v>7.74</c:v>
                </c:pt>
                <c:pt idx="670">
                  <c:v>7.75</c:v>
                </c:pt>
                <c:pt idx="671">
                  <c:v>7.81</c:v>
                </c:pt>
                <c:pt idx="672">
                  <c:v>7.92</c:v>
                </c:pt>
                <c:pt idx="673">
                  <c:v>8.14</c:v>
                </c:pt>
                <c:pt idx="674">
                  <c:v>8.2799999999999994</c:v>
                </c:pt>
                <c:pt idx="675">
                  <c:v>8.31</c:v>
                </c:pt>
                <c:pt idx="676">
                  <c:v>8.36</c:v>
                </c:pt>
                <c:pt idx="677">
                  <c:v>8.39</c:v>
                </c:pt>
                <c:pt idx="678">
                  <c:v>8.44</c:v>
                </c:pt>
                <c:pt idx="679">
                  <c:v>8.52</c:v>
                </c:pt>
                <c:pt idx="680">
                  <c:v>8.52</c:v>
                </c:pt>
                <c:pt idx="681">
                  <c:v>8.5299999999999994</c:v>
                </c:pt>
                <c:pt idx="682">
                  <c:v>8.5399999999999991</c:v>
                </c:pt>
                <c:pt idx="683">
                  <c:v>8.57</c:v>
                </c:pt>
                <c:pt idx="684">
                  <c:v>8.61</c:v>
                </c:pt>
                <c:pt idx="685">
                  <c:v>8.64</c:v>
                </c:pt>
                <c:pt idx="686">
                  <c:v>8.7200000000000006</c:v>
                </c:pt>
                <c:pt idx="687">
                  <c:v>8.7200000000000006</c:v>
                </c:pt>
                <c:pt idx="688">
                  <c:v>8.7899999999999991</c:v>
                </c:pt>
                <c:pt idx="689">
                  <c:v>8.86</c:v>
                </c:pt>
                <c:pt idx="690">
                  <c:v>8.8699999999999992</c:v>
                </c:pt>
                <c:pt idx="691">
                  <c:v>9.08</c:v>
                </c:pt>
                <c:pt idx="692">
                  <c:v>9.08</c:v>
                </c:pt>
                <c:pt idx="693">
                  <c:v>9.09</c:v>
                </c:pt>
                <c:pt idx="694">
                  <c:v>9.1199999999999992</c:v>
                </c:pt>
                <c:pt idx="695">
                  <c:v>9.1999999999999993</c:v>
                </c:pt>
                <c:pt idx="696">
                  <c:v>9.2100000000000009</c:v>
                </c:pt>
                <c:pt idx="697">
                  <c:v>9.31</c:v>
                </c:pt>
                <c:pt idx="698">
                  <c:v>9.58</c:v>
                </c:pt>
                <c:pt idx="699">
                  <c:v>9.69</c:v>
                </c:pt>
                <c:pt idx="700">
                  <c:v>9.89</c:v>
                </c:pt>
                <c:pt idx="701">
                  <c:v>9.9700000000000006</c:v>
                </c:pt>
                <c:pt idx="702">
                  <c:v>10.1</c:v>
                </c:pt>
                <c:pt idx="703">
                  <c:v>10.220000000000001</c:v>
                </c:pt>
                <c:pt idx="704">
                  <c:v>10.25</c:v>
                </c:pt>
                <c:pt idx="705">
                  <c:v>10.26</c:v>
                </c:pt>
                <c:pt idx="706">
                  <c:v>10.28</c:v>
                </c:pt>
                <c:pt idx="707">
                  <c:v>10.43</c:v>
                </c:pt>
                <c:pt idx="708">
                  <c:v>10.54</c:v>
                </c:pt>
                <c:pt idx="709">
                  <c:v>10.58</c:v>
                </c:pt>
                <c:pt idx="710">
                  <c:v>10.59</c:v>
                </c:pt>
                <c:pt idx="711">
                  <c:v>10.66</c:v>
                </c:pt>
                <c:pt idx="712">
                  <c:v>10.67</c:v>
                </c:pt>
                <c:pt idx="713">
                  <c:v>10.7</c:v>
                </c:pt>
                <c:pt idx="714">
                  <c:v>10.76</c:v>
                </c:pt>
                <c:pt idx="715">
                  <c:v>10.77</c:v>
                </c:pt>
                <c:pt idx="716">
                  <c:v>10.79</c:v>
                </c:pt>
                <c:pt idx="717">
                  <c:v>10.82</c:v>
                </c:pt>
                <c:pt idx="718">
                  <c:v>10.92</c:v>
                </c:pt>
                <c:pt idx="719">
                  <c:v>10.99</c:v>
                </c:pt>
                <c:pt idx="720">
                  <c:v>11</c:v>
                </c:pt>
                <c:pt idx="721">
                  <c:v>11.14</c:v>
                </c:pt>
                <c:pt idx="722">
                  <c:v>11.25</c:v>
                </c:pt>
                <c:pt idx="723">
                  <c:v>11.49</c:v>
                </c:pt>
                <c:pt idx="724">
                  <c:v>11.54</c:v>
                </c:pt>
                <c:pt idx="725">
                  <c:v>11.59</c:v>
                </c:pt>
                <c:pt idx="726">
                  <c:v>11.61</c:v>
                </c:pt>
                <c:pt idx="727">
                  <c:v>11.66</c:v>
                </c:pt>
                <c:pt idx="728">
                  <c:v>11.96</c:v>
                </c:pt>
                <c:pt idx="729">
                  <c:v>12</c:v>
                </c:pt>
                <c:pt idx="730">
                  <c:v>12.38</c:v>
                </c:pt>
                <c:pt idx="731">
                  <c:v>12.46</c:v>
                </c:pt>
                <c:pt idx="732">
                  <c:v>12.57</c:v>
                </c:pt>
                <c:pt idx="733">
                  <c:v>12.63</c:v>
                </c:pt>
                <c:pt idx="734">
                  <c:v>12.84</c:v>
                </c:pt>
                <c:pt idx="735">
                  <c:v>12.98</c:v>
                </c:pt>
                <c:pt idx="736">
                  <c:v>13</c:v>
                </c:pt>
                <c:pt idx="737">
                  <c:v>13.14</c:v>
                </c:pt>
                <c:pt idx="738">
                  <c:v>13.15</c:v>
                </c:pt>
                <c:pt idx="739">
                  <c:v>13.31</c:v>
                </c:pt>
                <c:pt idx="740">
                  <c:v>13.42</c:v>
                </c:pt>
                <c:pt idx="741">
                  <c:v>13.53</c:v>
                </c:pt>
                <c:pt idx="742">
                  <c:v>14.17</c:v>
                </c:pt>
                <c:pt idx="743">
                  <c:v>14.66</c:v>
                </c:pt>
                <c:pt idx="744">
                  <c:v>14.95</c:v>
                </c:pt>
                <c:pt idx="745">
                  <c:v>15.25</c:v>
                </c:pt>
                <c:pt idx="746">
                  <c:v>15.32</c:v>
                </c:pt>
                <c:pt idx="747">
                  <c:v>15.51</c:v>
                </c:pt>
                <c:pt idx="748">
                  <c:v>15.51</c:v>
                </c:pt>
                <c:pt idx="749">
                  <c:v>15.57</c:v>
                </c:pt>
                <c:pt idx="750">
                  <c:v>15.59</c:v>
                </c:pt>
                <c:pt idx="751">
                  <c:v>15.69</c:v>
                </c:pt>
                <c:pt idx="752">
                  <c:v>16.05</c:v>
                </c:pt>
                <c:pt idx="753">
                  <c:v>16.059999999999999</c:v>
                </c:pt>
                <c:pt idx="754">
                  <c:v>16.23</c:v>
                </c:pt>
                <c:pt idx="755">
                  <c:v>16.63</c:v>
                </c:pt>
                <c:pt idx="756">
                  <c:v>17</c:v>
                </c:pt>
                <c:pt idx="757">
                  <c:v>17.18</c:v>
                </c:pt>
                <c:pt idx="758">
                  <c:v>17.329999999999998</c:v>
                </c:pt>
                <c:pt idx="759">
                  <c:v>17.37</c:v>
                </c:pt>
                <c:pt idx="760">
                  <c:v>17.48</c:v>
                </c:pt>
                <c:pt idx="761">
                  <c:v>17.61</c:v>
                </c:pt>
                <c:pt idx="762">
                  <c:v>17.989999999999998</c:v>
                </c:pt>
                <c:pt idx="763">
                  <c:v>18.04</c:v>
                </c:pt>
                <c:pt idx="764">
                  <c:v>18.100000000000001</c:v>
                </c:pt>
                <c:pt idx="765">
                  <c:v>18.25</c:v>
                </c:pt>
                <c:pt idx="766">
                  <c:v>18.28</c:v>
                </c:pt>
                <c:pt idx="767">
                  <c:v>18.28</c:v>
                </c:pt>
                <c:pt idx="768">
                  <c:v>18.34</c:v>
                </c:pt>
                <c:pt idx="769">
                  <c:v>18.5</c:v>
                </c:pt>
                <c:pt idx="770">
                  <c:v>18.739999999999998</c:v>
                </c:pt>
                <c:pt idx="771">
                  <c:v>18.760000000000002</c:v>
                </c:pt>
                <c:pt idx="772">
                  <c:v>18.78</c:v>
                </c:pt>
                <c:pt idx="773">
                  <c:v>18.899999999999999</c:v>
                </c:pt>
                <c:pt idx="774">
                  <c:v>19.04</c:v>
                </c:pt>
                <c:pt idx="775">
                  <c:v>19.18</c:v>
                </c:pt>
                <c:pt idx="776">
                  <c:v>19.21</c:v>
                </c:pt>
                <c:pt idx="777">
                  <c:v>19.29</c:v>
                </c:pt>
                <c:pt idx="778">
                  <c:v>19.41</c:v>
                </c:pt>
                <c:pt idx="779">
                  <c:v>19.79</c:v>
                </c:pt>
                <c:pt idx="780">
                  <c:v>19.79</c:v>
                </c:pt>
                <c:pt idx="781">
                  <c:v>19.86</c:v>
                </c:pt>
                <c:pt idx="782">
                  <c:v>19.91</c:v>
                </c:pt>
                <c:pt idx="783">
                  <c:v>19.97</c:v>
                </c:pt>
                <c:pt idx="784">
                  <c:v>20.260000000000002</c:v>
                </c:pt>
                <c:pt idx="785">
                  <c:v>20.28</c:v>
                </c:pt>
                <c:pt idx="786">
                  <c:v>20.309999999999999</c:v>
                </c:pt>
                <c:pt idx="787">
                  <c:v>20.37</c:v>
                </c:pt>
                <c:pt idx="788">
                  <c:v>20.48</c:v>
                </c:pt>
                <c:pt idx="789">
                  <c:v>20.55</c:v>
                </c:pt>
                <c:pt idx="790">
                  <c:v>20.56</c:v>
                </c:pt>
                <c:pt idx="791">
                  <c:v>20.6</c:v>
                </c:pt>
                <c:pt idx="792">
                  <c:v>20.96</c:v>
                </c:pt>
                <c:pt idx="793">
                  <c:v>21.21</c:v>
                </c:pt>
                <c:pt idx="794">
                  <c:v>21.4</c:v>
                </c:pt>
                <c:pt idx="795">
                  <c:v>21.73</c:v>
                </c:pt>
                <c:pt idx="796">
                  <c:v>21.73</c:v>
                </c:pt>
                <c:pt idx="797">
                  <c:v>21.97</c:v>
                </c:pt>
                <c:pt idx="798">
                  <c:v>22.05</c:v>
                </c:pt>
                <c:pt idx="799">
                  <c:v>22.17</c:v>
                </c:pt>
                <c:pt idx="800">
                  <c:v>22.23</c:v>
                </c:pt>
                <c:pt idx="801">
                  <c:v>22.36</c:v>
                </c:pt>
                <c:pt idx="802">
                  <c:v>22.98</c:v>
                </c:pt>
                <c:pt idx="803">
                  <c:v>23.01</c:v>
                </c:pt>
                <c:pt idx="804">
                  <c:v>23.39</c:v>
                </c:pt>
                <c:pt idx="805">
                  <c:v>24.18</c:v>
                </c:pt>
                <c:pt idx="806">
                  <c:v>24.67</c:v>
                </c:pt>
                <c:pt idx="807">
                  <c:v>25.23</c:v>
                </c:pt>
                <c:pt idx="808">
                  <c:v>25.26</c:v>
                </c:pt>
                <c:pt idx="809">
                  <c:v>25.61</c:v>
                </c:pt>
                <c:pt idx="810">
                  <c:v>26.34</c:v>
                </c:pt>
                <c:pt idx="811">
                  <c:v>26.78</c:v>
                </c:pt>
                <c:pt idx="812">
                  <c:v>26.88</c:v>
                </c:pt>
                <c:pt idx="813">
                  <c:v>26.91</c:v>
                </c:pt>
                <c:pt idx="814">
                  <c:v>28.15</c:v>
                </c:pt>
                <c:pt idx="815">
                  <c:v>28.48</c:v>
                </c:pt>
                <c:pt idx="816">
                  <c:v>28.76</c:v>
                </c:pt>
                <c:pt idx="817">
                  <c:v>29.1</c:v>
                </c:pt>
                <c:pt idx="818">
                  <c:v>29.13</c:v>
                </c:pt>
                <c:pt idx="819">
                  <c:v>29.22</c:v>
                </c:pt>
                <c:pt idx="820">
                  <c:v>29.62</c:v>
                </c:pt>
                <c:pt idx="821">
                  <c:v>29.67</c:v>
                </c:pt>
                <c:pt idx="822">
                  <c:v>30.26</c:v>
                </c:pt>
                <c:pt idx="823">
                  <c:v>30.32</c:v>
                </c:pt>
                <c:pt idx="824">
                  <c:v>30.33</c:v>
                </c:pt>
                <c:pt idx="825">
                  <c:v>30.48</c:v>
                </c:pt>
                <c:pt idx="826">
                  <c:v>30.51</c:v>
                </c:pt>
                <c:pt idx="827">
                  <c:v>31.1</c:v>
                </c:pt>
                <c:pt idx="828">
                  <c:v>31.15</c:v>
                </c:pt>
                <c:pt idx="829">
                  <c:v>32.04</c:v>
                </c:pt>
                <c:pt idx="830">
                  <c:v>32.72</c:v>
                </c:pt>
                <c:pt idx="831">
                  <c:v>33.33</c:v>
                </c:pt>
                <c:pt idx="832">
                  <c:v>33.4</c:v>
                </c:pt>
                <c:pt idx="833">
                  <c:v>33.5</c:v>
                </c:pt>
                <c:pt idx="834">
                  <c:v>33.65</c:v>
                </c:pt>
                <c:pt idx="835">
                  <c:v>33.69</c:v>
                </c:pt>
                <c:pt idx="836">
                  <c:v>34.229999999999997</c:v>
                </c:pt>
                <c:pt idx="837">
                  <c:v>38.67</c:v>
                </c:pt>
                <c:pt idx="838">
                  <c:v>41</c:v>
                </c:pt>
                <c:pt idx="839">
                  <c:v>41.33</c:v>
                </c:pt>
                <c:pt idx="840">
                  <c:v>41.69</c:v>
                </c:pt>
                <c:pt idx="841">
                  <c:v>42.6</c:v>
                </c:pt>
                <c:pt idx="842">
                  <c:v>47.18</c:v>
                </c:pt>
                <c:pt idx="843">
                  <c:v>48.48</c:v>
                </c:pt>
                <c:pt idx="844">
                  <c:v>49.02</c:v>
                </c:pt>
                <c:pt idx="845">
                  <c:v>50.01</c:v>
                </c:pt>
                <c:pt idx="846">
                  <c:v>50.14</c:v>
                </c:pt>
                <c:pt idx="847">
                  <c:v>53.7</c:v>
                </c:pt>
                <c:pt idx="848">
                  <c:v>54.07</c:v>
                </c:pt>
                <c:pt idx="849">
                  <c:v>54.12</c:v>
                </c:pt>
                <c:pt idx="850">
                  <c:v>57.22</c:v>
                </c:pt>
                <c:pt idx="851">
                  <c:v>57.51</c:v>
                </c:pt>
                <c:pt idx="852">
                  <c:v>59.84</c:v>
                </c:pt>
                <c:pt idx="853">
                  <c:v>60</c:v>
                </c:pt>
                <c:pt idx="854">
                  <c:v>0.14000000000000001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0.16</c:v>
                </c:pt>
                <c:pt idx="864">
                  <c:v>0.16</c:v>
                </c:pt>
                <c:pt idx="865">
                  <c:v>0.16</c:v>
                </c:pt>
                <c:pt idx="866">
                  <c:v>0.16</c:v>
                </c:pt>
                <c:pt idx="867">
                  <c:v>0.16</c:v>
                </c:pt>
                <c:pt idx="868">
                  <c:v>0.16</c:v>
                </c:pt>
                <c:pt idx="869">
                  <c:v>0.16</c:v>
                </c:pt>
                <c:pt idx="870">
                  <c:v>0.16</c:v>
                </c:pt>
                <c:pt idx="871">
                  <c:v>0.16</c:v>
                </c:pt>
                <c:pt idx="872">
                  <c:v>0.16</c:v>
                </c:pt>
                <c:pt idx="873">
                  <c:v>0.16</c:v>
                </c:pt>
                <c:pt idx="874">
                  <c:v>0.16</c:v>
                </c:pt>
                <c:pt idx="875">
                  <c:v>0.17</c:v>
                </c:pt>
                <c:pt idx="876">
                  <c:v>0.17</c:v>
                </c:pt>
                <c:pt idx="877">
                  <c:v>0.17</c:v>
                </c:pt>
                <c:pt idx="878">
                  <c:v>0.17</c:v>
                </c:pt>
                <c:pt idx="879">
                  <c:v>0.17</c:v>
                </c:pt>
                <c:pt idx="880">
                  <c:v>0.17</c:v>
                </c:pt>
                <c:pt idx="881">
                  <c:v>0.17</c:v>
                </c:pt>
                <c:pt idx="882">
                  <c:v>0.17</c:v>
                </c:pt>
                <c:pt idx="883">
                  <c:v>0.18</c:v>
                </c:pt>
                <c:pt idx="884">
                  <c:v>0.18</c:v>
                </c:pt>
                <c:pt idx="885">
                  <c:v>0.18</c:v>
                </c:pt>
                <c:pt idx="886">
                  <c:v>0.18</c:v>
                </c:pt>
                <c:pt idx="887">
                  <c:v>0.18</c:v>
                </c:pt>
                <c:pt idx="888">
                  <c:v>0.18</c:v>
                </c:pt>
                <c:pt idx="889">
                  <c:v>0.18</c:v>
                </c:pt>
                <c:pt idx="890">
                  <c:v>0.18</c:v>
                </c:pt>
                <c:pt idx="891">
                  <c:v>0.18</c:v>
                </c:pt>
                <c:pt idx="892">
                  <c:v>0.19</c:v>
                </c:pt>
                <c:pt idx="893">
                  <c:v>0.19</c:v>
                </c:pt>
                <c:pt idx="894">
                  <c:v>0.19</c:v>
                </c:pt>
                <c:pt idx="895">
                  <c:v>0.19</c:v>
                </c:pt>
                <c:pt idx="896">
                  <c:v>0.19</c:v>
                </c:pt>
                <c:pt idx="897">
                  <c:v>0.19</c:v>
                </c:pt>
                <c:pt idx="898">
                  <c:v>0.19</c:v>
                </c:pt>
                <c:pt idx="899">
                  <c:v>0.19</c:v>
                </c:pt>
                <c:pt idx="900">
                  <c:v>0.19</c:v>
                </c:pt>
                <c:pt idx="901">
                  <c:v>0.2</c:v>
                </c:pt>
                <c:pt idx="902">
                  <c:v>0.2</c:v>
                </c:pt>
                <c:pt idx="903">
                  <c:v>0.2</c:v>
                </c:pt>
                <c:pt idx="904">
                  <c:v>0.2</c:v>
                </c:pt>
                <c:pt idx="905">
                  <c:v>0.2</c:v>
                </c:pt>
                <c:pt idx="906">
                  <c:v>0.2</c:v>
                </c:pt>
                <c:pt idx="907">
                  <c:v>0.21</c:v>
                </c:pt>
                <c:pt idx="908">
                  <c:v>0.21</c:v>
                </c:pt>
                <c:pt idx="909">
                  <c:v>0.21</c:v>
                </c:pt>
                <c:pt idx="910">
                  <c:v>0.21</c:v>
                </c:pt>
                <c:pt idx="911">
                  <c:v>0.21</c:v>
                </c:pt>
                <c:pt idx="912">
                  <c:v>0.21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0.23</c:v>
                </c:pt>
                <c:pt idx="917">
                  <c:v>0.23</c:v>
                </c:pt>
                <c:pt idx="918">
                  <c:v>0.23</c:v>
                </c:pt>
                <c:pt idx="919">
                  <c:v>0.23</c:v>
                </c:pt>
                <c:pt idx="920">
                  <c:v>0.23</c:v>
                </c:pt>
                <c:pt idx="921">
                  <c:v>0.23</c:v>
                </c:pt>
                <c:pt idx="922">
                  <c:v>0.23</c:v>
                </c:pt>
                <c:pt idx="923">
                  <c:v>0.23</c:v>
                </c:pt>
                <c:pt idx="924">
                  <c:v>0.23</c:v>
                </c:pt>
                <c:pt idx="925">
                  <c:v>0.23</c:v>
                </c:pt>
                <c:pt idx="926">
                  <c:v>0.23</c:v>
                </c:pt>
                <c:pt idx="927">
                  <c:v>0.23</c:v>
                </c:pt>
                <c:pt idx="928">
                  <c:v>0.24</c:v>
                </c:pt>
                <c:pt idx="929">
                  <c:v>0.24</c:v>
                </c:pt>
                <c:pt idx="930">
                  <c:v>0.24</c:v>
                </c:pt>
                <c:pt idx="931">
                  <c:v>0.24</c:v>
                </c:pt>
                <c:pt idx="932">
                  <c:v>0.24</c:v>
                </c:pt>
                <c:pt idx="933">
                  <c:v>0.24</c:v>
                </c:pt>
                <c:pt idx="934">
                  <c:v>0.25</c:v>
                </c:pt>
                <c:pt idx="935">
                  <c:v>0.25</c:v>
                </c:pt>
                <c:pt idx="936">
                  <c:v>0.25</c:v>
                </c:pt>
                <c:pt idx="937">
                  <c:v>0.25</c:v>
                </c:pt>
                <c:pt idx="938">
                  <c:v>0.25</c:v>
                </c:pt>
                <c:pt idx="939">
                  <c:v>0.25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0.26</c:v>
                </c:pt>
                <c:pt idx="944">
                  <c:v>0.26</c:v>
                </c:pt>
                <c:pt idx="945">
                  <c:v>0.26</c:v>
                </c:pt>
                <c:pt idx="946">
                  <c:v>0.26</c:v>
                </c:pt>
                <c:pt idx="947">
                  <c:v>0.26</c:v>
                </c:pt>
                <c:pt idx="948">
                  <c:v>0.26</c:v>
                </c:pt>
                <c:pt idx="949">
                  <c:v>0.26</c:v>
                </c:pt>
                <c:pt idx="950">
                  <c:v>0.26</c:v>
                </c:pt>
                <c:pt idx="951">
                  <c:v>0.26</c:v>
                </c:pt>
                <c:pt idx="952">
                  <c:v>0.27</c:v>
                </c:pt>
                <c:pt idx="953">
                  <c:v>0.27</c:v>
                </c:pt>
                <c:pt idx="954">
                  <c:v>0.27</c:v>
                </c:pt>
                <c:pt idx="955">
                  <c:v>0.27</c:v>
                </c:pt>
                <c:pt idx="956">
                  <c:v>0.27</c:v>
                </c:pt>
                <c:pt idx="957">
                  <c:v>0.27</c:v>
                </c:pt>
                <c:pt idx="958">
                  <c:v>0.27</c:v>
                </c:pt>
                <c:pt idx="959">
                  <c:v>0.27</c:v>
                </c:pt>
                <c:pt idx="960">
                  <c:v>0.28000000000000003</c:v>
                </c:pt>
                <c:pt idx="961">
                  <c:v>0.28000000000000003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0.28999999999999998</c:v>
                </c:pt>
                <c:pt idx="967">
                  <c:v>0.28999999999999998</c:v>
                </c:pt>
                <c:pt idx="968">
                  <c:v>0.28999999999999998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0.31</c:v>
                </c:pt>
                <c:pt idx="977">
                  <c:v>0.31</c:v>
                </c:pt>
                <c:pt idx="978">
                  <c:v>0.31</c:v>
                </c:pt>
                <c:pt idx="979">
                  <c:v>0.31</c:v>
                </c:pt>
                <c:pt idx="980">
                  <c:v>0.31</c:v>
                </c:pt>
                <c:pt idx="981">
                  <c:v>0.31</c:v>
                </c:pt>
                <c:pt idx="982">
                  <c:v>0.32</c:v>
                </c:pt>
                <c:pt idx="983">
                  <c:v>0.32</c:v>
                </c:pt>
                <c:pt idx="984">
                  <c:v>0.32</c:v>
                </c:pt>
                <c:pt idx="985">
                  <c:v>0.32</c:v>
                </c:pt>
                <c:pt idx="986">
                  <c:v>0.32</c:v>
                </c:pt>
                <c:pt idx="987">
                  <c:v>0.33</c:v>
                </c:pt>
                <c:pt idx="988">
                  <c:v>0.33</c:v>
                </c:pt>
                <c:pt idx="989">
                  <c:v>0.33</c:v>
                </c:pt>
                <c:pt idx="990">
                  <c:v>0.33</c:v>
                </c:pt>
                <c:pt idx="991">
                  <c:v>0.33</c:v>
                </c:pt>
                <c:pt idx="992">
                  <c:v>0.34</c:v>
                </c:pt>
                <c:pt idx="993">
                  <c:v>0.34</c:v>
                </c:pt>
                <c:pt idx="994">
                  <c:v>0.35</c:v>
                </c:pt>
                <c:pt idx="995">
                  <c:v>0.35</c:v>
                </c:pt>
                <c:pt idx="996">
                  <c:v>0.35</c:v>
                </c:pt>
                <c:pt idx="997">
                  <c:v>0.35</c:v>
                </c:pt>
                <c:pt idx="998">
                  <c:v>0.36</c:v>
                </c:pt>
                <c:pt idx="999">
                  <c:v>0.36</c:v>
                </c:pt>
                <c:pt idx="1000">
                  <c:v>0.36</c:v>
                </c:pt>
                <c:pt idx="1001">
                  <c:v>0.36</c:v>
                </c:pt>
                <c:pt idx="1002">
                  <c:v>0.36</c:v>
                </c:pt>
                <c:pt idx="1003">
                  <c:v>0.36</c:v>
                </c:pt>
                <c:pt idx="1004">
                  <c:v>0.36</c:v>
                </c:pt>
                <c:pt idx="1005">
                  <c:v>0.37</c:v>
                </c:pt>
                <c:pt idx="1006">
                  <c:v>0.37</c:v>
                </c:pt>
                <c:pt idx="1007">
                  <c:v>0.37</c:v>
                </c:pt>
                <c:pt idx="1008">
                  <c:v>0.37</c:v>
                </c:pt>
                <c:pt idx="1009">
                  <c:v>0.38</c:v>
                </c:pt>
                <c:pt idx="1010">
                  <c:v>0.38</c:v>
                </c:pt>
                <c:pt idx="1011">
                  <c:v>0.38</c:v>
                </c:pt>
                <c:pt idx="1012">
                  <c:v>0.39</c:v>
                </c:pt>
                <c:pt idx="1013">
                  <c:v>0.39</c:v>
                </c:pt>
                <c:pt idx="1014">
                  <c:v>0.4</c:v>
                </c:pt>
                <c:pt idx="1015">
                  <c:v>0.4</c:v>
                </c:pt>
                <c:pt idx="1016">
                  <c:v>0.4</c:v>
                </c:pt>
                <c:pt idx="1017">
                  <c:v>0.4</c:v>
                </c:pt>
                <c:pt idx="1018">
                  <c:v>0.4</c:v>
                </c:pt>
                <c:pt idx="1019">
                  <c:v>0.41</c:v>
                </c:pt>
                <c:pt idx="1020">
                  <c:v>0.41</c:v>
                </c:pt>
                <c:pt idx="1021">
                  <c:v>0.41</c:v>
                </c:pt>
                <c:pt idx="1022">
                  <c:v>0.42</c:v>
                </c:pt>
                <c:pt idx="1023">
                  <c:v>0.43</c:v>
                </c:pt>
                <c:pt idx="1024">
                  <c:v>0.43</c:v>
                </c:pt>
                <c:pt idx="1025">
                  <c:v>0.43</c:v>
                </c:pt>
                <c:pt idx="1026">
                  <c:v>0.43</c:v>
                </c:pt>
                <c:pt idx="1027">
                  <c:v>0.43</c:v>
                </c:pt>
                <c:pt idx="1028">
                  <c:v>0.44</c:v>
                </c:pt>
                <c:pt idx="1029">
                  <c:v>0.44</c:v>
                </c:pt>
                <c:pt idx="1030">
                  <c:v>0.44</c:v>
                </c:pt>
                <c:pt idx="1031">
                  <c:v>0.44</c:v>
                </c:pt>
                <c:pt idx="1032">
                  <c:v>0.44</c:v>
                </c:pt>
                <c:pt idx="1033">
                  <c:v>0.45</c:v>
                </c:pt>
                <c:pt idx="1034">
                  <c:v>0.45</c:v>
                </c:pt>
                <c:pt idx="1035">
                  <c:v>0.45</c:v>
                </c:pt>
                <c:pt idx="1036">
                  <c:v>0.45</c:v>
                </c:pt>
                <c:pt idx="1037">
                  <c:v>0.45</c:v>
                </c:pt>
                <c:pt idx="1038">
                  <c:v>0.46</c:v>
                </c:pt>
                <c:pt idx="1039">
                  <c:v>0.46</c:v>
                </c:pt>
                <c:pt idx="1040">
                  <c:v>0.46</c:v>
                </c:pt>
                <c:pt idx="1041">
                  <c:v>0.46</c:v>
                </c:pt>
                <c:pt idx="1042">
                  <c:v>0.47</c:v>
                </c:pt>
                <c:pt idx="1043">
                  <c:v>0.47</c:v>
                </c:pt>
                <c:pt idx="1044">
                  <c:v>0.47</c:v>
                </c:pt>
                <c:pt idx="1045">
                  <c:v>0.47</c:v>
                </c:pt>
                <c:pt idx="1046">
                  <c:v>0.47</c:v>
                </c:pt>
                <c:pt idx="1047">
                  <c:v>0.47</c:v>
                </c:pt>
                <c:pt idx="1048">
                  <c:v>0.48</c:v>
                </c:pt>
                <c:pt idx="1049">
                  <c:v>0.48</c:v>
                </c:pt>
                <c:pt idx="1050">
                  <c:v>0.48</c:v>
                </c:pt>
                <c:pt idx="1051">
                  <c:v>0.48</c:v>
                </c:pt>
                <c:pt idx="1052">
                  <c:v>0.49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0.51</c:v>
                </c:pt>
                <c:pt idx="1057">
                  <c:v>0.51</c:v>
                </c:pt>
                <c:pt idx="1058">
                  <c:v>0.51</c:v>
                </c:pt>
                <c:pt idx="1059">
                  <c:v>0.52</c:v>
                </c:pt>
                <c:pt idx="1060">
                  <c:v>0.52</c:v>
                </c:pt>
                <c:pt idx="1061">
                  <c:v>0.52</c:v>
                </c:pt>
                <c:pt idx="1062">
                  <c:v>0.52</c:v>
                </c:pt>
                <c:pt idx="1063">
                  <c:v>0.53</c:v>
                </c:pt>
                <c:pt idx="1064">
                  <c:v>0.53</c:v>
                </c:pt>
                <c:pt idx="1065">
                  <c:v>0.53</c:v>
                </c:pt>
                <c:pt idx="1066">
                  <c:v>0.54</c:v>
                </c:pt>
                <c:pt idx="1067">
                  <c:v>0.54</c:v>
                </c:pt>
                <c:pt idx="1068">
                  <c:v>0.54</c:v>
                </c:pt>
                <c:pt idx="1069">
                  <c:v>0.55000000000000004</c:v>
                </c:pt>
                <c:pt idx="1070">
                  <c:v>0.56000000000000005</c:v>
                </c:pt>
                <c:pt idx="1071">
                  <c:v>0.56000000000000005</c:v>
                </c:pt>
                <c:pt idx="1072">
                  <c:v>0.56000000000000005</c:v>
                </c:pt>
                <c:pt idx="1073">
                  <c:v>0.56000000000000005</c:v>
                </c:pt>
                <c:pt idx="1074">
                  <c:v>0.56999999999999995</c:v>
                </c:pt>
                <c:pt idx="1075">
                  <c:v>0.56999999999999995</c:v>
                </c:pt>
                <c:pt idx="1076">
                  <c:v>0.59</c:v>
                </c:pt>
                <c:pt idx="1077">
                  <c:v>0.6</c:v>
                </c:pt>
                <c:pt idx="1078">
                  <c:v>0.61</c:v>
                </c:pt>
                <c:pt idx="1079">
                  <c:v>0.61</c:v>
                </c:pt>
                <c:pt idx="1080">
                  <c:v>0.62</c:v>
                </c:pt>
                <c:pt idx="1081">
                  <c:v>0.62</c:v>
                </c:pt>
                <c:pt idx="1082">
                  <c:v>0.62</c:v>
                </c:pt>
                <c:pt idx="1083">
                  <c:v>0.63</c:v>
                </c:pt>
                <c:pt idx="1084">
                  <c:v>0.63</c:v>
                </c:pt>
                <c:pt idx="1085">
                  <c:v>0.64</c:v>
                </c:pt>
                <c:pt idx="1086">
                  <c:v>0.64</c:v>
                </c:pt>
                <c:pt idx="1087">
                  <c:v>0.65</c:v>
                </c:pt>
                <c:pt idx="1088">
                  <c:v>0.65</c:v>
                </c:pt>
                <c:pt idx="1089">
                  <c:v>0.66</c:v>
                </c:pt>
                <c:pt idx="1090">
                  <c:v>0.66</c:v>
                </c:pt>
                <c:pt idx="1091">
                  <c:v>0.68</c:v>
                </c:pt>
                <c:pt idx="1092">
                  <c:v>0.68</c:v>
                </c:pt>
                <c:pt idx="1093">
                  <c:v>0.69</c:v>
                </c:pt>
                <c:pt idx="1094">
                  <c:v>0.69</c:v>
                </c:pt>
                <c:pt idx="1095">
                  <c:v>0.7</c:v>
                </c:pt>
                <c:pt idx="1096">
                  <c:v>0.72</c:v>
                </c:pt>
                <c:pt idx="1097">
                  <c:v>0.73</c:v>
                </c:pt>
                <c:pt idx="1098">
                  <c:v>0.74</c:v>
                </c:pt>
                <c:pt idx="1099">
                  <c:v>0.76</c:v>
                </c:pt>
                <c:pt idx="1100">
                  <c:v>0.76</c:v>
                </c:pt>
                <c:pt idx="1101">
                  <c:v>0.77</c:v>
                </c:pt>
                <c:pt idx="1102">
                  <c:v>0.77</c:v>
                </c:pt>
                <c:pt idx="1103">
                  <c:v>0.77</c:v>
                </c:pt>
                <c:pt idx="1104">
                  <c:v>0.77</c:v>
                </c:pt>
                <c:pt idx="1105">
                  <c:v>0.78</c:v>
                </c:pt>
                <c:pt idx="1106">
                  <c:v>0.8</c:v>
                </c:pt>
                <c:pt idx="1107">
                  <c:v>0.81</c:v>
                </c:pt>
                <c:pt idx="1108">
                  <c:v>0.84</c:v>
                </c:pt>
                <c:pt idx="1109">
                  <c:v>0.85</c:v>
                </c:pt>
                <c:pt idx="1110">
                  <c:v>0.85</c:v>
                </c:pt>
                <c:pt idx="1111">
                  <c:v>0.87</c:v>
                </c:pt>
                <c:pt idx="1112">
                  <c:v>0.88</c:v>
                </c:pt>
                <c:pt idx="1113">
                  <c:v>0.88</c:v>
                </c:pt>
                <c:pt idx="1114">
                  <c:v>0.88</c:v>
                </c:pt>
                <c:pt idx="1115">
                  <c:v>0.91</c:v>
                </c:pt>
                <c:pt idx="1116">
                  <c:v>0.91</c:v>
                </c:pt>
                <c:pt idx="1117">
                  <c:v>0.91</c:v>
                </c:pt>
                <c:pt idx="1118">
                  <c:v>0.92</c:v>
                </c:pt>
                <c:pt idx="1119">
                  <c:v>0.95</c:v>
                </c:pt>
                <c:pt idx="1120">
                  <c:v>0.96</c:v>
                </c:pt>
                <c:pt idx="1121">
                  <c:v>1.01</c:v>
                </c:pt>
                <c:pt idx="1122">
                  <c:v>1.01</c:v>
                </c:pt>
                <c:pt idx="1123">
                  <c:v>1.01</c:v>
                </c:pt>
                <c:pt idx="1124">
                  <c:v>1.02</c:v>
                </c:pt>
                <c:pt idx="1125">
                  <c:v>1.02</c:v>
                </c:pt>
                <c:pt idx="1126">
                  <c:v>1.05</c:v>
                </c:pt>
                <c:pt idx="1127">
                  <c:v>1.06</c:v>
                </c:pt>
                <c:pt idx="1128">
                  <c:v>1.06</c:v>
                </c:pt>
                <c:pt idx="1129">
                  <c:v>1.08</c:v>
                </c:pt>
                <c:pt idx="1130">
                  <c:v>1.08</c:v>
                </c:pt>
                <c:pt idx="1131">
                  <c:v>1.1000000000000001</c:v>
                </c:pt>
                <c:pt idx="1132">
                  <c:v>1.1299999999999999</c:v>
                </c:pt>
                <c:pt idx="1133">
                  <c:v>1.1299999999999999</c:v>
                </c:pt>
                <c:pt idx="1134">
                  <c:v>1.1499999999999999</c:v>
                </c:pt>
                <c:pt idx="1135">
                  <c:v>1.1499999999999999</c:v>
                </c:pt>
                <c:pt idx="1136">
                  <c:v>1.17</c:v>
                </c:pt>
                <c:pt idx="1137">
                  <c:v>1.2</c:v>
                </c:pt>
                <c:pt idx="1138">
                  <c:v>1.2</c:v>
                </c:pt>
                <c:pt idx="1139">
                  <c:v>1.2</c:v>
                </c:pt>
                <c:pt idx="1140">
                  <c:v>1.22</c:v>
                </c:pt>
                <c:pt idx="1141">
                  <c:v>1.22</c:v>
                </c:pt>
                <c:pt idx="1142">
                  <c:v>1.22</c:v>
                </c:pt>
                <c:pt idx="1143">
                  <c:v>1.23</c:v>
                </c:pt>
                <c:pt idx="1144">
                  <c:v>1.24</c:v>
                </c:pt>
                <c:pt idx="1145">
                  <c:v>1.24</c:v>
                </c:pt>
                <c:pt idx="1146">
                  <c:v>1.25</c:v>
                </c:pt>
                <c:pt idx="1147">
                  <c:v>1.26</c:v>
                </c:pt>
                <c:pt idx="1148">
                  <c:v>1.3</c:v>
                </c:pt>
                <c:pt idx="1149">
                  <c:v>1.33</c:v>
                </c:pt>
                <c:pt idx="1150">
                  <c:v>1.33</c:v>
                </c:pt>
                <c:pt idx="1151">
                  <c:v>1.33</c:v>
                </c:pt>
                <c:pt idx="1152">
                  <c:v>1.34</c:v>
                </c:pt>
                <c:pt idx="1153">
                  <c:v>1.35</c:v>
                </c:pt>
                <c:pt idx="1154">
                  <c:v>1.35</c:v>
                </c:pt>
                <c:pt idx="1155">
                  <c:v>1.36</c:v>
                </c:pt>
                <c:pt idx="1156">
                  <c:v>1.37</c:v>
                </c:pt>
                <c:pt idx="1157">
                  <c:v>1.37</c:v>
                </c:pt>
                <c:pt idx="1158">
                  <c:v>1.39</c:v>
                </c:pt>
                <c:pt idx="1159">
                  <c:v>1.39</c:v>
                </c:pt>
                <c:pt idx="1160">
                  <c:v>1.4</c:v>
                </c:pt>
                <c:pt idx="1161">
                  <c:v>1.43</c:v>
                </c:pt>
                <c:pt idx="1162">
                  <c:v>1.43</c:v>
                </c:pt>
                <c:pt idx="1163">
                  <c:v>1.46</c:v>
                </c:pt>
                <c:pt idx="1164">
                  <c:v>1.48</c:v>
                </c:pt>
                <c:pt idx="1165">
                  <c:v>1.5</c:v>
                </c:pt>
                <c:pt idx="1166">
                  <c:v>1.51</c:v>
                </c:pt>
                <c:pt idx="1167">
                  <c:v>1.52</c:v>
                </c:pt>
                <c:pt idx="1168">
                  <c:v>1.53</c:v>
                </c:pt>
                <c:pt idx="1169">
                  <c:v>1.56</c:v>
                </c:pt>
                <c:pt idx="1170">
                  <c:v>1.58</c:v>
                </c:pt>
                <c:pt idx="1171">
                  <c:v>1.6</c:v>
                </c:pt>
                <c:pt idx="1172">
                  <c:v>1.62</c:v>
                </c:pt>
                <c:pt idx="1173">
                  <c:v>1.68</c:v>
                </c:pt>
                <c:pt idx="1174">
                  <c:v>1.68</c:v>
                </c:pt>
                <c:pt idx="1175">
                  <c:v>1.7</c:v>
                </c:pt>
                <c:pt idx="1176">
                  <c:v>1.73</c:v>
                </c:pt>
                <c:pt idx="1177">
                  <c:v>1.77</c:v>
                </c:pt>
                <c:pt idx="1178">
                  <c:v>1.77</c:v>
                </c:pt>
                <c:pt idx="1179">
                  <c:v>1.79</c:v>
                </c:pt>
                <c:pt idx="1180">
                  <c:v>1.82</c:v>
                </c:pt>
                <c:pt idx="1181">
                  <c:v>1.87</c:v>
                </c:pt>
                <c:pt idx="1182">
                  <c:v>1.87</c:v>
                </c:pt>
                <c:pt idx="1183">
                  <c:v>1.99</c:v>
                </c:pt>
                <c:pt idx="1184">
                  <c:v>2</c:v>
                </c:pt>
                <c:pt idx="1185">
                  <c:v>2.0099999999999998</c:v>
                </c:pt>
                <c:pt idx="1186">
                  <c:v>2.02</c:v>
                </c:pt>
                <c:pt idx="1187">
                  <c:v>2.0499999999999998</c:v>
                </c:pt>
                <c:pt idx="1188">
                  <c:v>2.08</c:v>
                </c:pt>
                <c:pt idx="1189">
                  <c:v>2.1</c:v>
                </c:pt>
                <c:pt idx="1190">
                  <c:v>2.12</c:v>
                </c:pt>
                <c:pt idx="1191">
                  <c:v>2.12</c:v>
                </c:pt>
                <c:pt idx="1192">
                  <c:v>2.13</c:v>
                </c:pt>
                <c:pt idx="1193">
                  <c:v>2.16</c:v>
                </c:pt>
                <c:pt idx="1194">
                  <c:v>2.16</c:v>
                </c:pt>
                <c:pt idx="1195">
                  <c:v>2.31</c:v>
                </c:pt>
                <c:pt idx="1196">
                  <c:v>2.35</c:v>
                </c:pt>
                <c:pt idx="1197">
                  <c:v>2.38</c:v>
                </c:pt>
                <c:pt idx="1198">
                  <c:v>2.4300000000000002</c:v>
                </c:pt>
                <c:pt idx="1199">
                  <c:v>2.5099999999999998</c:v>
                </c:pt>
                <c:pt idx="1200">
                  <c:v>2.6</c:v>
                </c:pt>
                <c:pt idx="1201">
                  <c:v>2.62</c:v>
                </c:pt>
                <c:pt idx="1202">
                  <c:v>2.62</c:v>
                </c:pt>
                <c:pt idx="1203">
                  <c:v>2.65</c:v>
                </c:pt>
                <c:pt idx="1204">
                  <c:v>2.87</c:v>
                </c:pt>
                <c:pt idx="1205">
                  <c:v>2.91</c:v>
                </c:pt>
                <c:pt idx="1206">
                  <c:v>3.01</c:v>
                </c:pt>
                <c:pt idx="1207">
                  <c:v>3.02</c:v>
                </c:pt>
                <c:pt idx="1208">
                  <c:v>3.17</c:v>
                </c:pt>
                <c:pt idx="1209">
                  <c:v>3.22</c:v>
                </c:pt>
                <c:pt idx="1210">
                  <c:v>3.23</c:v>
                </c:pt>
                <c:pt idx="1211">
                  <c:v>3.36</c:v>
                </c:pt>
                <c:pt idx="1212">
                  <c:v>3.42</c:v>
                </c:pt>
                <c:pt idx="1213">
                  <c:v>3.57</c:v>
                </c:pt>
                <c:pt idx="1214">
                  <c:v>3.59</c:v>
                </c:pt>
                <c:pt idx="1215">
                  <c:v>3.62</c:v>
                </c:pt>
                <c:pt idx="1216">
                  <c:v>3.82</c:v>
                </c:pt>
                <c:pt idx="1217">
                  <c:v>3.83</c:v>
                </c:pt>
                <c:pt idx="1218">
                  <c:v>3.85</c:v>
                </c:pt>
                <c:pt idx="1219">
                  <c:v>4.05</c:v>
                </c:pt>
                <c:pt idx="1220">
                  <c:v>4.08</c:v>
                </c:pt>
                <c:pt idx="1221">
                  <c:v>4.18</c:v>
                </c:pt>
                <c:pt idx="1222">
                  <c:v>4.18</c:v>
                </c:pt>
                <c:pt idx="1223">
                  <c:v>4.33</c:v>
                </c:pt>
                <c:pt idx="1224">
                  <c:v>4.6500000000000004</c:v>
                </c:pt>
                <c:pt idx="1225">
                  <c:v>4.76</c:v>
                </c:pt>
                <c:pt idx="1226">
                  <c:v>4.84</c:v>
                </c:pt>
                <c:pt idx="1227">
                  <c:v>4.95</c:v>
                </c:pt>
                <c:pt idx="1228">
                  <c:v>5.0999999999999996</c:v>
                </c:pt>
                <c:pt idx="1229">
                  <c:v>5.2</c:v>
                </c:pt>
                <c:pt idx="1230">
                  <c:v>5.34</c:v>
                </c:pt>
                <c:pt idx="1231">
                  <c:v>5.49</c:v>
                </c:pt>
                <c:pt idx="1232">
                  <c:v>5.5</c:v>
                </c:pt>
                <c:pt idx="1233">
                  <c:v>5.55</c:v>
                </c:pt>
                <c:pt idx="1234">
                  <c:v>5.55</c:v>
                </c:pt>
                <c:pt idx="1235">
                  <c:v>5.65</c:v>
                </c:pt>
                <c:pt idx="1236">
                  <c:v>5.71</c:v>
                </c:pt>
                <c:pt idx="1237">
                  <c:v>5.81</c:v>
                </c:pt>
                <c:pt idx="1238">
                  <c:v>5.83</c:v>
                </c:pt>
                <c:pt idx="1239">
                  <c:v>5.84</c:v>
                </c:pt>
                <c:pt idx="1240">
                  <c:v>5.87</c:v>
                </c:pt>
                <c:pt idx="1241">
                  <c:v>5.94</c:v>
                </c:pt>
                <c:pt idx="1242">
                  <c:v>5.96</c:v>
                </c:pt>
                <c:pt idx="1243">
                  <c:v>5.96</c:v>
                </c:pt>
                <c:pt idx="1244">
                  <c:v>6</c:v>
                </c:pt>
                <c:pt idx="1245">
                  <c:v>6.15</c:v>
                </c:pt>
                <c:pt idx="1246">
                  <c:v>6.19</c:v>
                </c:pt>
                <c:pt idx="1247">
                  <c:v>6.26</c:v>
                </c:pt>
                <c:pt idx="1248">
                  <c:v>6.27</c:v>
                </c:pt>
                <c:pt idx="1249">
                  <c:v>6.39</c:v>
                </c:pt>
                <c:pt idx="1250">
                  <c:v>6.4</c:v>
                </c:pt>
                <c:pt idx="1251">
                  <c:v>6.44</c:v>
                </c:pt>
                <c:pt idx="1252">
                  <c:v>6.84</c:v>
                </c:pt>
                <c:pt idx="1253">
                  <c:v>6.9</c:v>
                </c:pt>
                <c:pt idx="1254">
                  <c:v>6.93</c:v>
                </c:pt>
                <c:pt idx="1255">
                  <c:v>7.07</c:v>
                </c:pt>
                <c:pt idx="1256">
                  <c:v>7.2</c:v>
                </c:pt>
                <c:pt idx="1257">
                  <c:v>7.25</c:v>
                </c:pt>
                <c:pt idx="1258">
                  <c:v>7.92</c:v>
                </c:pt>
                <c:pt idx="1259">
                  <c:v>7.96</c:v>
                </c:pt>
                <c:pt idx="1260">
                  <c:v>8.06</c:v>
                </c:pt>
                <c:pt idx="1261">
                  <c:v>8.42</c:v>
                </c:pt>
                <c:pt idx="1262">
                  <c:v>8.6</c:v>
                </c:pt>
                <c:pt idx="1263">
                  <c:v>8.9</c:v>
                </c:pt>
                <c:pt idx="1264">
                  <c:v>8.98</c:v>
                </c:pt>
                <c:pt idx="1265">
                  <c:v>9.3800000000000008</c:v>
                </c:pt>
                <c:pt idx="1266">
                  <c:v>9.5399999999999991</c:v>
                </c:pt>
                <c:pt idx="1267">
                  <c:v>9.6</c:v>
                </c:pt>
                <c:pt idx="1268">
                  <c:v>9.69</c:v>
                </c:pt>
                <c:pt idx="1269">
                  <c:v>10.49</c:v>
                </c:pt>
                <c:pt idx="1270">
                  <c:v>10.8</c:v>
                </c:pt>
                <c:pt idx="1271">
                  <c:v>10.83</c:v>
                </c:pt>
                <c:pt idx="1272">
                  <c:v>10.93</c:v>
                </c:pt>
                <c:pt idx="1273">
                  <c:v>11.36</c:v>
                </c:pt>
                <c:pt idx="1274">
                  <c:v>11.68</c:v>
                </c:pt>
                <c:pt idx="1275">
                  <c:v>12.76</c:v>
                </c:pt>
                <c:pt idx="1276">
                  <c:v>13.17</c:v>
                </c:pt>
                <c:pt idx="1277">
                  <c:v>13.52</c:v>
                </c:pt>
                <c:pt idx="1278">
                  <c:v>13.71</c:v>
                </c:pt>
                <c:pt idx="1279">
                  <c:v>13.96</c:v>
                </c:pt>
                <c:pt idx="1280">
                  <c:v>15.68</c:v>
                </c:pt>
                <c:pt idx="1281">
                  <c:v>15.77</c:v>
                </c:pt>
                <c:pt idx="1282">
                  <c:v>15.8</c:v>
                </c:pt>
                <c:pt idx="1283">
                  <c:v>15.81</c:v>
                </c:pt>
                <c:pt idx="1284">
                  <c:v>16.23</c:v>
                </c:pt>
                <c:pt idx="1285">
                  <c:v>17.13</c:v>
                </c:pt>
                <c:pt idx="1286">
                  <c:v>18.29</c:v>
                </c:pt>
                <c:pt idx="1287">
                  <c:v>18.440000000000001</c:v>
                </c:pt>
                <c:pt idx="1288">
                  <c:v>18.760000000000002</c:v>
                </c:pt>
                <c:pt idx="1289">
                  <c:v>19.36</c:v>
                </c:pt>
                <c:pt idx="1290">
                  <c:v>20.440000000000001</c:v>
                </c:pt>
                <c:pt idx="1291">
                  <c:v>20.54</c:v>
                </c:pt>
                <c:pt idx="1292">
                  <c:v>20.72</c:v>
                </c:pt>
                <c:pt idx="1293">
                  <c:v>21.37</c:v>
                </c:pt>
                <c:pt idx="1294">
                  <c:v>21.57</c:v>
                </c:pt>
                <c:pt idx="1295">
                  <c:v>22.92</c:v>
                </c:pt>
                <c:pt idx="1296">
                  <c:v>23.52</c:v>
                </c:pt>
                <c:pt idx="1297">
                  <c:v>24.91</c:v>
                </c:pt>
                <c:pt idx="1298">
                  <c:v>26.31</c:v>
                </c:pt>
                <c:pt idx="1299">
                  <c:v>29.69</c:v>
                </c:pt>
                <c:pt idx="1300">
                  <c:v>29.82</c:v>
                </c:pt>
                <c:pt idx="1301">
                  <c:v>30.09</c:v>
                </c:pt>
                <c:pt idx="1302">
                  <c:v>32.17</c:v>
                </c:pt>
                <c:pt idx="1303">
                  <c:v>33.79</c:v>
                </c:pt>
                <c:pt idx="1304">
                  <c:v>33.86</c:v>
                </c:pt>
                <c:pt idx="1305">
                  <c:v>34.380000000000003</c:v>
                </c:pt>
                <c:pt idx="1306">
                  <c:v>34.39</c:v>
                </c:pt>
                <c:pt idx="1307">
                  <c:v>36.25</c:v>
                </c:pt>
                <c:pt idx="1308">
                  <c:v>36.409999999999997</c:v>
                </c:pt>
                <c:pt idx="1309">
                  <c:v>36.74</c:v>
                </c:pt>
                <c:pt idx="1310">
                  <c:v>37</c:v>
                </c:pt>
                <c:pt idx="1311">
                  <c:v>38.700000000000003</c:v>
                </c:pt>
                <c:pt idx="1312">
                  <c:v>40.340000000000003</c:v>
                </c:pt>
                <c:pt idx="1313">
                  <c:v>41.27</c:v>
                </c:pt>
                <c:pt idx="1314">
                  <c:v>45.33</c:v>
                </c:pt>
                <c:pt idx="1315">
                  <c:v>45.39</c:v>
                </c:pt>
                <c:pt idx="1316">
                  <c:v>46.95</c:v>
                </c:pt>
                <c:pt idx="1317">
                  <c:v>48.53</c:v>
                </c:pt>
                <c:pt idx="1318">
                  <c:v>48.61</c:v>
                </c:pt>
                <c:pt idx="1319">
                  <c:v>55.42</c:v>
                </c:pt>
                <c:pt idx="1320">
                  <c:v>57.41</c:v>
                </c:pt>
                <c:pt idx="1321">
                  <c:v>60</c:v>
                </c:pt>
                <c:pt idx="1322">
                  <c:v>0.22</c:v>
                </c:pt>
                <c:pt idx="1323">
                  <c:v>0.22</c:v>
                </c:pt>
                <c:pt idx="1324">
                  <c:v>0.22</c:v>
                </c:pt>
                <c:pt idx="1325">
                  <c:v>0.22</c:v>
                </c:pt>
                <c:pt idx="1326">
                  <c:v>0.22</c:v>
                </c:pt>
                <c:pt idx="1327">
                  <c:v>0.23</c:v>
                </c:pt>
                <c:pt idx="1328">
                  <c:v>0.23</c:v>
                </c:pt>
                <c:pt idx="1329">
                  <c:v>0.23</c:v>
                </c:pt>
                <c:pt idx="1330">
                  <c:v>0.23</c:v>
                </c:pt>
                <c:pt idx="1331">
                  <c:v>0.23</c:v>
                </c:pt>
                <c:pt idx="1332">
                  <c:v>0.23</c:v>
                </c:pt>
                <c:pt idx="1333">
                  <c:v>0.23</c:v>
                </c:pt>
                <c:pt idx="1334">
                  <c:v>0.23</c:v>
                </c:pt>
                <c:pt idx="1335">
                  <c:v>0.24</c:v>
                </c:pt>
                <c:pt idx="1336">
                  <c:v>0.24</c:v>
                </c:pt>
                <c:pt idx="1337">
                  <c:v>0.24</c:v>
                </c:pt>
                <c:pt idx="1338">
                  <c:v>0.24</c:v>
                </c:pt>
                <c:pt idx="1339">
                  <c:v>0.24</c:v>
                </c:pt>
                <c:pt idx="1340">
                  <c:v>0.25</c:v>
                </c:pt>
                <c:pt idx="1341">
                  <c:v>0.25</c:v>
                </c:pt>
                <c:pt idx="1342">
                  <c:v>0.25</c:v>
                </c:pt>
                <c:pt idx="1343">
                  <c:v>0.25</c:v>
                </c:pt>
                <c:pt idx="1344">
                  <c:v>0.25</c:v>
                </c:pt>
                <c:pt idx="1345">
                  <c:v>0.25</c:v>
                </c:pt>
                <c:pt idx="1346">
                  <c:v>0.25</c:v>
                </c:pt>
                <c:pt idx="1347">
                  <c:v>0.25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0.26</c:v>
                </c:pt>
                <c:pt idx="1352">
                  <c:v>0.26</c:v>
                </c:pt>
                <c:pt idx="1353">
                  <c:v>0.27</c:v>
                </c:pt>
                <c:pt idx="1354">
                  <c:v>0.27</c:v>
                </c:pt>
                <c:pt idx="1355">
                  <c:v>0.27</c:v>
                </c:pt>
                <c:pt idx="1356">
                  <c:v>0.27</c:v>
                </c:pt>
                <c:pt idx="1357">
                  <c:v>0.27</c:v>
                </c:pt>
                <c:pt idx="1358">
                  <c:v>0.27</c:v>
                </c:pt>
                <c:pt idx="1359">
                  <c:v>0.27</c:v>
                </c:pt>
                <c:pt idx="1360">
                  <c:v>0.27</c:v>
                </c:pt>
                <c:pt idx="1361">
                  <c:v>0.27</c:v>
                </c:pt>
                <c:pt idx="1362">
                  <c:v>0.27</c:v>
                </c:pt>
                <c:pt idx="1363">
                  <c:v>0.28000000000000003</c:v>
                </c:pt>
                <c:pt idx="1364">
                  <c:v>0.28000000000000003</c:v>
                </c:pt>
                <c:pt idx="1365">
                  <c:v>0.28000000000000003</c:v>
                </c:pt>
                <c:pt idx="1366">
                  <c:v>0.28000000000000003</c:v>
                </c:pt>
                <c:pt idx="1367">
                  <c:v>0.28999999999999998</c:v>
                </c:pt>
                <c:pt idx="1368">
                  <c:v>0.28999999999999998</c:v>
                </c:pt>
                <c:pt idx="1369">
                  <c:v>0.28999999999999998</c:v>
                </c:pt>
                <c:pt idx="1370">
                  <c:v>0.28999999999999998</c:v>
                </c:pt>
                <c:pt idx="1371">
                  <c:v>0.28999999999999998</c:v>
                </c:pt>
                <c:pt idx="1372">
                  <c:v>0.28999999999999998</c:v>
                </c:pt>
                <c:pt idx="1373">
                  <c:v>0.28999999999999998</c:v>
                </c:pt>
                <c:pt idx="1374">
                  <c:v>0.28999999999999998</c:v>
                </c:pt>
                <c:pt idx="1375">
                  <c:v>0.28999999999999998</c:v>
                </c:pt>
                <c:pt idx="1376">
                  <c:v>0.28999999999999998</c:v>
                </c:pt>
                <c:pt idx="1377">
                  <c:v>0.28999999999999998</c:v>
                </c:pt>
                <c:pt idx="1378">
                  <c:v>0.3</c:v>
                </c:pt>
                <c:pt idx="1379">
                  <c:v>0.31</c:v>
                </c:pt>
                <c:pt idx="1380">
                  <c:v>0.31</c:v>
                </c:pt>
                <c:pt idx="1381">
                  <c:v>0.31</c:v>
                </c:pt>
                <c:pt idx="1382">
                  <c:v>0.31</c:v>
                </c:pt>
                <c:pt idx="1383">
                  <c:v>0.31</c:v>
                </c:pt>
                <c:pt idx="1384">
                  <c:v>0.31</c:v>
                </c:pt>
                <c:pt idx="1385">
                  <c:v>0.31</c:v>
                </c:pt>
                <c:pt idx="1386">
                  <c:v>0.31</c:v>
                </c:pt>
                <c:pt idx="1387">
                  <c:v>0.31</c:v>
                </c:pt>
                <c:pt idx="1388">
                  <c:v>0.31</c:v>
                </c:pt>
                <c:pt idx="1389">
                  <c:v>0.31</c:v>
                </c:pt>
                <c:pt idx="1390">
                  <c:v>0.31</c:v>
                </c:pt>
                <c:pt idx="1391">
                  <c:v>0.31</c:v>
                </c:pt>
                <c:pt idx="1392">
                  <c:v>0.32</c:v>
                </c:pt>
                <c:pt idx="1393">
                  <c:v>0.32</c:v>
                </c:pt>
                <c:pt idx="1394">
                  <c:v>0.33</c:v>
                </c:pt>
                <c:pt idx="1395">
                  <c:v>0.33</c:v>
                </c:pt>
                <c:pt idx="1396">
                  <c:v>0.33</c:v>
                </c:pt>
                <c:pt idx="1397">
                  <c:v>0.33</c:v>
                </c:pt>
                <c:pt idx="1398">
                  <c:v>0.33</c:v>
                </c:pt>
                <c:pt idx="1399">
                  <c:v>0.33</c:v>
                </c:pt>
                <c:pt idx="1400">
                  <c:v>0.33</c:v>
                </c:pt>
                <c:pt idx="1401">
                  <c:v>0.33</c:v>
                </c:pt>
                <c:pt idx="1402">
                  <c:v>0.33</c:v>
                </c:pt>
                <c:pt idx="1403">
                  <c:v>0.33</c:v>
                </c:pt>
                <c:pt idx="1404">
                  <c:v>0.34</c:v>
                </c:pt>
                <c:pt idx="1405">
                  <c:v>0.34</c:v>
                </c:pt>
                <c:pt idx="1406">
                  <c:v>0.34</c:v>
                </c:pt>
                <c:pt idx="1407">
                  <c:v>0.34</c:v>
                </c:pt>
                <c:pt idx="1408">
                  <c:v>0.34</c:v>
                </c:pt>
                <c:pt idx="1409">
                  <c:v>0.34</c:v>
                </c:pt>
                <c:pt idx="1410">
                  <c:v>0.35</c:v>
                </c:pt>
                <c:pt idx="1411">
                  <c:v>0.35</c:v>
                </c:pt>
                <c:pt idx="1412">
                  <c:v>0.35</c:v>
                </c:pt>
                <c:pt idx="1413">
                  <c:v>0.35</c:v>
                </c:pt>
                <c:pt idx="1414">
                  <c:v>0.35</c:v>
                </c:pt>
                <c:pt idx="1415">
                  <c:v>0.35</c:v>
                </c:pt>
                <c:pt idx="1416">
                  <c:v>0.35</c:v>
                </c:pt>
                <c:pt idx="1417">
                  <c:v>0.36</c:v>
                </c:pt>
                <c:pt idx="1418">
                  <c:v>0.36</c:v>
                </c:pt>
                <c:pt idx="1419">
                  <c:v>0.36</c:v>
                </c:pt>
                <c:pt idx="1420">
                  <c:v>0.36</c:v>
                </c:pt>
                <c:pt idx="1421">
                  <c:v>0.36</c:v>
                </c:pt>
                <c:pt idx="1422">
                  <c:v>0.36</c:v>
                </c:pt>
                <c:pt idx="1423">
                  <c:v>0.36</c:v>
                </c:pt>
                <c:pt idx="1424">
                  <c:v>0.36</c:v>
                </c:pt>
                <c:pt idx="1425">
                  <c:v>0.36</c:v>
                </c:pt>
                <c:pt idx="1426">
                  <c:v>0.36</c:v>
                </c:pt>
                <c:pt idx="1427">
                  <c:v>0.36</c:v>
                </c:pt>
                <c:pt idx="1428">
                  <c:v>0.37</c:v>
                </c:pt>
                <c:pt idx="1429">
                  <c:v>0.37</c:v>
                </c:pt>
                <c:pt idx="1430">
                  <c:v>0.37</c:v>
                </c:pt>
                <c:pt idx="1431">
                  <c:v>0.37</c:v>
                </c:pt>
                <c:pt idx="1432">
                  <c:v>0.37</c:v>
                </c:pt>
                <c:pt idx="1433">
                  <c:v>0.37</c:v>
                </c:pt>
                <c:pt idx="1434">
                  <c:v>0.37</c:v>
                </c:pt>
                <c:pt idx="1435">
                  <c:v>0.37</c:v>
                </c:pt>
                <c:pt idx="1436">
                  <c:v>0.37</c:v>
                </c:pt>
                <c:pt idx="1437">
                  <c:v>0.37</c:v>
                </c:pt>
                <c:pt idx="1438">
                  <c:v>0.37</c:v>
                </c:pt>
                <c:pt idx="1439">
                  <c:v>0.38</c:v>
                </c:pt>
                <c:pt idx="1440">
                  <c:v>0.38</c:v>
                </c:pt>
                <c:pt idx="1441">
                  <c:v>0.38</c:v>
                </c:pt>
                <c:pt idx="1442">
                  <c:v>0.38</c:v>
                </c:pt>
                <c:pt idx="1443">
                  <c:v>0.38</c:v>
                </c:pt>
                <c:pt idx="1444">
                  <c:v>0.38</c:v>
                </c:pt>
                <c:pt idx="1445">
                  <c:v>0.38</c:v>
                </c:pt>
                <c:pt idx="1446">
                  <c:v>0.38</c:v>
                </c:pt>
                <c:pt idx="1447">
                  <c:v>0.38</c:v>
                </c:pt>
                <c:pt idx="1448">
                  <c:v>0.39</c:v>
                </c:pt>
                <c:pt idx="1449">
                  <c:v>0.39</c:v>
                </c:pt>
                <c:pt idx="1450">
                  <c:v>0.39</c:v>
                </c:pt>
                <c:pt idx="1451">
                  <c:v>0.39</c:v>
                </c:pt>
                <c:pt idx="1452">
                  <c:v>0.39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0.41</c:v>
                </c:pt>
                <c:pt idx="1458">
                  <c:v>0.41</c:v>
                </c:pt>
                <c:pt idx="1459">
                  <c:v>0.41</c:v>
                </c:pt>
                <c:pt idx="1460">
                  <c:v>0.41</c:v>
                </c:pt>
                <c:pt idx="1461">
                  <c:v>0.41</c:v>
                </c:pt>
                <c:pt idx="1462">
                  <c:v>0.41</c:v>
                </c:pt>
                <c:pt idx="1463">
                  <c:v>0.41</c:v>
                </c:pt>
                <c:pt idx="1464">
                  <c:v>0.41</c:v>
                </c:pt>
                <c:pt idx="1465">
                  <c:v>0.42</c:v>
                </c:pt>
                <c:pt idx="1466">
                  <c:v>0.42</c:v>
                </c:pt>
                <c:pt idx="1467">
                  <c:v>0.42</c:v>
                </c:pt>
                <c:pt idx="1468">
                  <c:v>0.42</c:v>
                </c:pt>
                <c:pt idx="1469">
                  <c:v>0.42</c:v>
                </c:pt>
                <c:pt idx="1470">
                  <c:v>0.42</c:v>
                </c:pt>
                <c:pt idx="1471">
                  <c:v>0.42</c:v>
                </c:pt>
                <c:pt idx="1472">
                  <c:v>0.42</c:v>
                </c:pt>
                <c:pt idx="1473">
                  <c:v>0.42</c:v>
                </c:pt>
                <c:pt idx="1474">
                  <c:v>0.43</c:v>
                </c:pt>
                <c:pt idx="1475">
                  <c:v>0.43</c:v>
                </c:pt>
                <c:pt idx="1476">
                  <c:v>0.43</c:v>
                </c:pt>
                <c:pt idx="1477">
                  <c:v>0.43</c:v>
                </c:pt>
                <c:pt idx="1478">
                  <c:v>0.43</c:v>
                </c:pt>
                <c:pt idx="1479">
                  <c:v>0.43</c:v>
                </c:pt>
                <c:pt idx="1480">
                  <c:v>0.43</c:v>
                </c:pt>
                <c:pt idx="1481">
                  <c:v>0.44</c:v>
                </c:pt>
                <c:pt idx="1482">
                  <c:v>0.44</c:v>
                </c:pt>
                <c:pt idx="1483">
                  <c:v>0.44</c:v>
                </c:pt>
                <c:pt idx="1484">
                  <c:v>0.44</c:v>
                </c:pt>
                <c:pt idx="1485">
                  <c:v>0.44</c:v>
                </c:pt>
                <c:pt idx="1486">
                  <c:v>0.44</c:v>
                </c:pt>
                <c:pt idx="1487">
                  <c:v>0.44</c:v>
                </c:pt>
                <c:pt idx="1488">
                  <c:v>0.44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0.46</c:v>
                </c:pt>
                <c:pt idx="1497">
                  <c:v>0.46</c:v>
                </c:pt>
                <c:pt idx="1498">
                  <c:v>0.46</c:v>
                </c:pt>
                <c:pt idx="1499">
                  <c:v>0.47</c:v>
                </c:pt>
                <c:pt idx="1500">
                  <c:v>0.47</c:v>
                </c:pt>
                <c:pt idx="1501">
                  <c:v>0.47</c:v>
                </c:pt>
                <c:pt idx="1502">
                  <c:v>0.47</c:v>
                </c:pt>
                <c:pt idx="1503">
                  <c:v>0.47</c:v>
                </c:pt>
                <c:pt idx="1504">
                  <c:v>0.47</c:v>
                </c:pt>
                <c:pt idx="1505">
                  <c:v>0.48</c:v>
                </c:pt>
                <c:pt idx="1506">
                  <c:v>0.48</c:v>
                </c:pt>
                <c:pt idx="1507">
                  <c:v>0.48</c:v>
                </c:pt>
                <c:pt idx="1508">
                  <c:v>0.48</c:v>
                </c:pt>
                <c:pt idx="1509">
                  <c:v>0.48</c:v>
                </c:pt>
                <c:pt idx="1510">
                  <c:v>0.48</c:v>
                </c:pt>
                <c:pt idx="1511">
                  <c:v>0.49</c:v>
                </c:pt>
                <c:pt idx="1512">
                  <c:v>0.49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0.51</c:v>
                </c:pt>
                <c:pt idx="1517">
                  <c:v>0.52</c:v>
                </c:pt>
                <c:pt idx="1518">
                  <c:v>0.52</c:v>
                </c:pt>
                <c:pt idx="1519">
                  <c:v>0.52</c:v>
                </c:pt>
                <c:pt idx="1520">
                  <c:v>0.52</c:v>
                </c:pt>
                <c:pt idx="1521">
                  <c:v>0.52</c:v>
                </c:pt>
                <c:pt idx="1522">
                  <c:v>0.53</c:v>
                </c:pt>
                <c:pt idx="1523">
                  <c:v>0.53</c:v>
                </c:pt>
                <c:pt idx="1524">
                  <c:v>0.53</c:v>
                </c:pt>
                <c:pt idx="1525">
                  <c:v>0.53</c:v>
                </c:pt>
                <c:pt idx="1526">
                  <c:v>0.53</c:v>
                </c:pt>
                <c:pt idx="1527">
                  <c:v>0.53</c:v>
                </c:pt>
                <c:pt idx="1528">
                  <c:v>0.54</c:v>
                </c:pt>
                <c:pt idx="1529">
                  <c:v>0.54</c:v>
                </c:pt>
                <c:pt idx="1530">
                  <c:v>0.54</c:v>
                </c:pt>
                <c:pt idx="1531">
                  <c:v>0.54</c:v>
                </c:pt>
                <c:pt idx="1532">
                  <c:v>0.54</c:v>
                </c:pt>
                <c:pt idx="1533">
                  <c:v>0.55000000000000004</c:v>
                </c:pt>
                <c:pt idx="1534">
                  <c:v>0.55000000000000004</c:v>
                </c:pt>
                <c:pt idx="1535">
                  <c:v>0.55000000000000004</c:v>
                </c:pt>
                <c:pt idx="1536">
                  <c:v>0.55000000000000004</c:v>
                </c:pt>
                <c:pt idx="1537">
                  <c:v>0.55000000000000004</c:v>
                </c:pt>
                <c:pt idx="1538">
                  <c:v>0.56000000000000005</c:v>
                </c:pt>
                <c:pt idx="1539">
                  <c:v>0.56000000000000005</c:v>
                </c:pt>
                <c:pt idx="1540">
                  <c:v>0.56000000000000005</c:v>
                </c:pt>
                <c:pt idx="1541">
                  <c:v>0.56000000000000005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0.56999999999999995</c:v>
                </c:pt>
                <c:pt idx="1545">
                  <c:v>0.56999999999999995</c:v>
                </c:pt>
                <c:pt idx="1546">
                  <c:v>0.56999999999999995</c:v>
                </c:pt>
                <c:pt idx="1547">
                  <c:v>0.56999999999999995</c:v>
                </c:pt>
                <c:pt idx="1548">
                  <c:v>0.56999999999999995</c:v>
                </c:pt>
                <c:pt idx="1549">
                  <c:v>0.57999999999999996</c:v>
                </c:pt>
                <c:pt idx="1550">
                  <c:v>0.57999999999999996</c:v>
                </c:pt>
                <c:pt idx="1551">
                  <c:v>0.57999999999999996</c:v>
                </c:pt>
                <c:pt idx="1552">
                  <c:v>0.59</c:v>
                </c:pt>
                <c:pt idx="1553">
                  <c:v>0.59</c:v>
                </c:pt>
                <c:pt idx="1554">
                  <c:v>0.59</c:v>
                </c:pt>
                <c:pt idx="1555">
                  <c:v>0.59</c:v>
                </c:pt>
                <c:pt idx="1556">
                  <c:v>0.6</c:v>
                </c:pt>
                <c:pt idx="1557">
                  <c:v>0.6</c:v>
                </c:pt>
                <c:pt idx="1558">
                  <c:v>0.61</c:v>
                </c:pt>
                <c:pt idx="1559">
                  <c:v>0.61</c:v>
                </c:pt>
                <c:pt idx="1560">
                  <c:v>0.61</c:v>
                </c:pt>
                <c:pt idx="1561">
                  <c:v>0.61</c:v>
                </c:pt>
                <c:pt idx="1562">
                  <c:v>0.61</c:v>
                </c:pt>
                <c:pt idx="1563">
                  <c:v>0.61</c:v>
                </c:pt>
                <c:pt idx="1564">
                  <c:v>0.61</c:v>
                </c:pt>
                <c:pt idx="1565">
                  <c:v>0.62</c:v>
                </c:pt>
                <c:pt idx="1566">
                  <c:v>0.62</c:v>
                </c:pt>
                <c:pt idx="1567">
                  <c:v>0.63</c:v>
                </c:pt>
                <c:pt idx="1568">
                  <c:v>0.63</c:v>
                </c:pt>
                <c:pt idx="1569">
                  <c:v>0.63</c:v>
                </c:pt>
                <c:pt idx="1570">
                  <c:v>0.63</c:v>
                </c:pt>
                <c:pt idx="1571">
                  <c:v>0.64</c:v>
                </c:pt>
                <c:pt idx="1572">
                  <c:v>0.64</c:v>
                </c:pt>
                <c:pt idx="1573">
                  <c:v>0.64</c:v>
                </c:pt>
                <c:pt idx="1574">
                  <c:v>0.64</c:v>
                </c:pt>
                <c:pt idx="1575">
                  <c:v>0.65</c:v>
                </c:pt>
                <c:pt idx="1576">
                  <c:v>0.65</c:v>
                </c:pt>
                <c:pt idx="1577">
                  <c:v>0.65</c:v>
                </c:pt>
                <c:pt idx="1578">
                  <c:v>0.65</c:v>
                </c:pt>
                <c:pt idx="1579">
                  <c:v>0.66</c:v>
                </c:pt>
                <c:pt idx="1580">
                  <c:v>0.66</c:v>
                </c:pt>
                <c:pt idx="1581">
                  <c:v>0.66</c:v>
                </c:pt>
                <c:pt idx="1582">
                  <c:v>0.67</c:v>
                </c:pt>
                <c:pt idx="1583">
                  <c:v>0.67</c:v>
                </c:pt>
                <c:pt idx="1584">
                  <c:v>0.67</c:v>
                </c:pt>
                <c:pt idx="1585">
                  <c:v>0.68</c:v>
                </c:pt>
                <c:pt idx="1586">
                  <c:v>0.68</c:v>
                </c:pt>
                <c:pt idx="1587">
                  <c:v>0.68</c:v>
                </c:pt>
                <c:pt idx="1588">
                  <c:v>0.68</c:v>
                </c:pt>
                <c:pt idx="1589">
                  <c:v>0.68</c:v>
                </c:pt>
                <c:pt idx="1590">
                  <c:v>0.69</c:v>
                </c:pt>
                <c:pt idx="1591">
                  <c:v>0.69</c:v>
                </c:pt>
                <c:pt idx="1592">
                  <c:v>0.69</c:v>
                </c:pt>
                <c:pt idx="1593">
                  <c:v>0.69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0.71</c:v>
                </c:pt>
                <c:pt idx="1602">
                  <c:v>0.71</c:v>
                </c:pt>
                <c:pt idx="1603">
                  <c:v>0.71</c:v>
                </c:pt>
                <c:pt idx="1604">
                  <c:v>0.71</c:v>
                </c:pt>
                <c:pt idx="1605">
                  <c:v>0.71</c:v>
                </c:pt>
                <c:pt idx="1606">
                  <c:v>0.71</c:v>
                </c:pt>
                <c:pt idx="1607">
                  <c:v>0.72</c:v>
                </c:pt>
                <c:pt idx="1608">
                  <c:v>0.72</c:v>
                </c:pt>
                <c:pt idx="1609">
                  <c:v>0.72</c:v>
                </c:pt>
                <c:pt idx="1610">
                  <c:v>0.72</c:v>
                </c:pt>
                <c:pt idx="1611">
                  <c:v>0.73</c:v>
                </c:pt>
                <c:pt idx="1612">
                  <c:v>0.73</c:v>
                </c:pt>
                <c:pt idx="1613">
                  <c:v>0.73</c:v>
                </c:pt>
                <c:pt idx="1614">
                  <c:v>0.74</c:v>
                </c:pt>
                <c:pt idx="1615">
                  <c:v>0.74</c:v>
                </c:pt>
                <c:pt idx="1616">
                  <c:v>0.74</c:v>
                </c:pt>
                <c:pt idx="1617">
                  <c:v>0.75</c:v>
                </c:pt>
                <c:pt idx="1618">
                  <c:v>0.75</c:v>
                </c:pt>
                <c:pt idx="1619">
                  <c:v>0.76</c:v>
                </c:pt>
                <c:pt idx="1620">
                  <c:v>0.76</c:v>
                </c:pt>
                <c:pt idx="1621">
                  <c:v>0.76</c:v>
                </c:pt>
                <c:pt idx="1622">
                  <c:v>0.76</c:v>
                </c:pt>
                <c:pt idx="1623">
                  <c:v>0.76</c:v>
                </c:pt>
                <c:pt idx="1624">
                  <c:v>0.77</c:v>
                </c:pt>
                <c:pt idx="1625">
                  <c:v>0.77</c:v>
                </c:pt>
                <c:pt idx="1626">
                  <c:v>0.77</c:v>
                </c:pt>
                <c:pt idx="1627">
                  <c:v>0.77</c:v>
                </c:pt>
                <c:pt idx="1628">
                  <c:v>0.77</c:v>
                </c:pt>
                <c:pt idx="1629">
                  <c:v>0.78</c:v>
                </c:pt>
                <c:pt idx="1630">
                  <c:v>0.78</c:v>
                </c:pt>
                <c:pt idx="1631">
                  <c:v>0.79</c:v>
                </c:pt>
                <c:pt idx="1632">
                  <c:v>0.79</c:v>
                </c:pt>
                <c:pt idx="1633">
                  <c:v>0.79</c:v>
                </c:pt>
                <c:pt idx="1634">
                  <c:v>0.79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0.81</c:v>
                </c:pt>
                <c:pt idx="1642">
                  <c:v>0.81</c:v>
                </c:pt>
                <c:pt idx="1643">
                  <c:v>0.82</c:v>
                </c:pt>
                <c:pt idx="1644">
                  <c:v>0.82</c:v>
                </c:pt>
                <c:pt idx="1645">
                  <c:v>0.82</c:v>
                </c:pt>
                <c:pt idx="1646">
                  <c:v>0.83</c:v>
                </c:pt>
                <c:pt idx="1647">
                  <c:v>0.83</c:v>
                </c:pt>
                <c:pt idx="1648">
                  <c:v>0.83</c:v>
                </c:pt>
                <c:pt idx="1649">
                  <c:v>0.84</c:v>
                </c:pt>
                <c:pt idx="1650">
                  <c:v>0.85</c:v>
                </c:pt>
                <c:pt idx="1651">
                  <c:v>0.85</c:v>
                </c:pt>
                <c:pt idx="1652">
                  <c:v>0.85</c:v>
                </c:pt>
                <c:pt idx="1653">
                  <c:v>0.85</c:v>
                </c:pt>
                <c:pt idx="1654">
                  <c:v>0.86</c:v>
                </c:pt>
                <c:pt idx="1655">
                  <c:v>0.86</c:v>
                </c:pt>
                <c:pt idx="1656">
                  <c:v>0.86</c:v>
                </c:pt>
                <c:pt idx="1657">
                  <c:v>0.86</c:v>
                </c:pt>
                <c:pt idx="1658">
                  <c:v>0.87</c:v>
                </c:pt>
                <c:pt idx="1659">
                  <c:v>0.87</c:v>
                </c:pt>
                <c:pt idx="1660">
                  <c:v>0.88</c:v>
                </c:pt>
                <c:pt idx="1661">
                  <c:v>0.88</c:v>
                </c:pt>
                <c:pt idx="1662">
                  <c:v>0.89</c:v>
                </c:pt>
                <c:pt idx="1663">
                  <c:v>0.9</c:v>
                </c:pt>
                <c:pt idx="1664">
                  <c:v>0.9</c:v>
                </c:pt>
                <c:pt idx="1665">
                  <c:v>0.9</c:v>
                </c:pt>
                <c:pt idx="1666">
                  <c:v>0.9</c:v>
                </c:pt>
                <c:pt idx="1667">
                  <c:v>0.9</c:v>
                </c:pt>
                <c:pt idx="1668">
                  <c:v>0.91</c:v>
                </c:pt>
                <c:pt idx="1669">
                  <c:v>0.91</c:v>
                </c:pt>
                <c:pt idx="1670">
                  <c:v>0.91</c:v>
                </c:pt>
                <c:pt idx="1671">
                  <c:v>0.91</c:v>
                </c:pt>
                <c:pt idx="1672">
                  <c:v>0.92</c:v>
                </c:pt>
                <c:pt idx="1673">
                  <c:v>0.93</c:v>
                </c:pt>
                <c:pt idx="1674">
                  <c:v>0.95</c:v>
                </c:pt>
                <c:pt idx="1675">
                  <c:v>0.95</c:v>
                </c:pt>
                <c:pt idx="1676">
                  <c:v>0.95</c:v>
                </c:pt>
                <c:pt idx="1677">
                  <c:v>0.96</c:v>
                </c:pt>
                <c:pt idx="1678">
                  <c:v>0.99</c:v>
                </c:pt>
                <c:pt idx="1679">
                  <c:v>0.99</c:v>
                </c:pt>
                <c:pt idx="1680">
                  <c:v>0.99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1.01</c:v>
                </c:pt>
                <c:pt idx="1685">
                  <c:v>1.01</c:v>
                </c:pt>
                <c:pt idx="1686">
                  <c:v>1.01</c:v>
                </c:pt>
                <c:pt idx="1687">
                  <c:v>1.05</c:v>
                </c:pt>
                <c:pt idx="1688">
                  <c:v>1.05</c:v>
                </c:pt>
                <c:pt idx="1689">
                  <c:v>1.06</c:v>
                </c:pt>
                <c:pt idx="1690">
                  <c:v>1.07</c:v>
                </c:pt>
                <c:pt idx="1691">
                  <c:v>1.07</c:v>
                </c:pt>
                <c:pt idx="1692">
                  <c:v>1.08</c:v>
                </c:pt>
                <c:pt idx="1693">
                  <c:v>1.0900000000000001</c:v>
                </c:pt>
                <c:pt idx="1694">
                  <c:v>1.1100000000000001</c:v>
                </c:pt>
                <c:pt idx="1695">
                  <c:v>1.1100000000000001</c:v>
                </c:pt>
                <c:pt idx="1696">
                  <c:v>1.1200000000000001</c:v>
                </c:pt>
                <c:pt idx="1697">
                  <c:v>1.1299999999999999</c:v>
                </c:pt>
                <c:pt idx="1698">
                  <c:v>1.1299999999999999</c:v>
                </c:pt>
                <c:pt idx="1699">
                  <c:v>1.1399999999999999</c:v>
                </c:pt>
                <c:pt idx="1700">
                  <c:v>1.1499999999999999</c:v>
                </c:pt>
                <c:pt idx="1701">
                  <c:v>1.1599999999999999</c:v>
                </c:pt>
                <c:pt idx="1702">
                  <c:v>1.18</c:v>
                </c:pt>
                <c:pt idx="1703">
                  <c:v>1.19</c:v>
                </c:pt>
                <c:pt idx="1704">
                  <c:v>1.2</c:v>
                </c:pt>
                <c:pt idx="1705">
                  <c:v>1.2</c:v>
                </c:pt>
                <c:pt idx="1706">
                  <c:v>1.2</c:v>
                </c:pt>
                <c:pt idx="1707">
                  <c:v>1.2</c:v>
                </c:pt>
                <c:pt idx="1708">
                  <c:v>1.21</c:v>
                </c:pt>
                <c:pt idx="1709">
                  <c:v>1.21</c:v>
                </c:pt>
                <c:pt idx="1710">
                  <c:v>1.23</c:v>
                </c:pt>
                <c:pt idx="1711">
                  <c:v>1.23</c:v>
                </c:pt>
                <c:pt idx="1712">
                  <c:v>1.25</c:v>
                </c:pt>
                <c:pt idx="1713">
                  <c:v>1.3</c:v>
                </c:pt>
                <c:pt idx="1714">
                  <c:v>1.31</c:v>
                </c:pt>
                <c:pt idx="1715">
                  <c:v>1.33</c:v>
                </c:pt>
                <c:pt idx="1716">
                  <c:v>1.34</c:v>
                </c:pt>
                <c:pt idx="1717">
                  <c:v>1.35</c:v>
                </c:pt>
                <c:pt idx="1718">
                  <c:v>1.36</c:v>
                </c:pt>
                <c:pt idx="1719">
                  <c:v>1.36</c:v>
                </c:pt>
                <c:pt idx="1720">
                  <c:v>1.36</c:v>
                </c:pt>
                <c:pt idx="1721">
                  <c:v>1.37</c:v>
                </c:pt>
                <c:pt idx="1722">
                  <c:v>1.41</c:v>
                </c:pt>
                <c:pt idx="1723">
                  <c:v>1.41</c:v>
                </c:pt>
                <c:pt idx="1724">
                  <c:v>1.41</c:v>
                </c:pt>
                <c:pt idx="1725">
                  <c:v>1.41</c:v>
                </c:pt>
                <c:pt idx="1726">
                  <c:v>1.42</c:v>
                </c:pt>
                <c:pt idx="1727">
                  <c:v>1.42</c:v>
                </c:pt>
                <c:pt idx="1728">
                  <c:v>1.42</c:v>
                </c:pt>
                <c:pt idx="1729">
                  <c:v>1.43</c:v>
                </c:pt>
                <c:pt idx="1730">
                  <c:v>1.43</c:v>
                </c:pt>
                <c:pt idx="1731">
                  <c:v>1.44</c:v>
                </c:pt>
                <c:pt idx="1732">
                  <c:v>1.45</c:v>
                </c:pt>
                <c:pt idx="1733">
                  <c:v>1.46</c:v>
                </c:pt>
                <c:pt idx="1734">
                  <c:v>1.48</c:v>
                </c:pt>
                <c:pt idx="1735">
                  <c:v>1.48</c:v>
                </c:pt>
                <c:pt idx="1736">
                  <c:v>1.49</c:v>
                </c:pt>
                <c:pt idx="1737">
                  <c:v>1.52</c:v>
                </c:pt>
                <c:pt idx="1738">
                  <c:v>1.53</c:v>
                </c:pt>
                <c:pt idx="1739">
                  <c:v>1.56</c:v>
                </c:pt>
                <c:pt idx="1740">
                  <c:v>1.58</c:v>
                </c:pt>
                <c:pt idx="1741">
                  <c:v>1.59</c:v>
                </c:pt>
                <c:pt idx="1742">
                  <c:v>1.59</c:v>
                </c:pt>
                <c:pt idx="1743">
                  <c:v>1.62</c:v>
                </c:pt>
                <c:pt idx="1744">
                  <c:v>1.64</c:v>
                </c:pt>
                <c:pt idx="1745">
                  <c:v>1.64</c:v>
                </c:pt>
                <c:pt idx="1746">
                  <c:v>1.65</c:v>
                </c:pt>
                <c:pt idx="1747">
                  <c:v>1.65</c:v>
                </c:pt>
                <c:pt idx="1748">
                  <c:v>1.65</c:v>
                </c:pt>
                <c:pt idx="1749">
                  <c:v>1.66</c:v>
                </c:pt>
                <c:pt idx="1750">
                  <c:v>1.67</c:v>
                </c:pt>
                <c:pt idx="1751">
                  <c:v>1.67</c:v>
                </c:pt>
                <c:pt idx="1752">
                  <c:v>1.7</c:v>
                </c:pt>
                <c:pt idx="1753">
                  <c:v>1.71</c:v>
                </c:pt>
                <c:pt idx="1754">
                  <c:v>1.76</c:v>
                </c:pt>
                <c:pt idx="1755">
                  <c:v>1.77</c:v>
                </c:pt>
                <c:pt idx="1756">
                  <c:v>1.77</c:v>
                </c:pt>
                <c:pt idx="1757">
                  <c:v>1.78</c:v>
                </c:pt>
                <c:pt idx="1758">
                  <c:v>1.79</c:v>
                </c:pt>
                <c:pt idx="1759">
                  <c:v>1.85</c:v>
                </c:pt>
                <c:pt idx="1760">
                  <c:v>1.87</c:v>
                </c:pt>
                <c:pt idx="1761">
                  <c:v>1.9</c:v>
                </c:pt>
                <c:pt idx="1762">
                  <c:v>1.91</c:v>
                </c:pt>
                <c:pt idx="1763">
                  <c:v>1.91</c:v>
                </c:pt>
                <c:pt idx="1764">
                  <c:v>1.94</c:v>
                </c:pt>
                <c:pt idx="1765">
                  <c:v>1.97</c:v>
                </c:pt>
                <c:pt idx="1766">
                  <c:v>2</c:v>
                </c:pt>
                <c:pt idx="1767">
                  <c:v>2.0099999999999998</c:v>
                </c:pt>
                <c:pt idx="1768">
                  <c:v>2.02</c:v>
                </c:pt>
                <c:pt idx="1769">
                  <c:v>2.0699999999999998</c:v>
                </c:pt>
                <c:pt idx="1770">
                  <c:v>2.09</c:v>
                </c:pt>
                <c:pt idx="1771">
                  <c:v>2.09</c:v>
                </c:pt>
                <c:pt idx="1772">
                  <c:v>2.11</c:v>
                </c:pt>
                <c:pt idx="1773">
                  <c:v>2.14</c:v>
                </c:pt>
                <c:pt idx="1774">
                  <c:v>2.16</c:v>
                </c:pt>
                <c:pt idx="1775">
                  <c:v>2.2200000000000002</c:v>
                </c:pt>
                <c:pt idx="1776">
                  <c:v>2.25</c:v>
                </c:pt>
                <c:pt idx="1777">
                  <c:v>2.27</c:v>
                </c:pt>
                <c:pt idx="1778">
                  <c:v>2.31</c:v>
                </c:pt>
                <c:pt idx="1779">
                  <c:v>2.3199999999999998</c:v>
                </c:pt>
                <c:pt idx="1780">
                  <c:v>2.52</c:v>
                </c:pt>
                <c:pt idx="1781">
                  <c:v>2.5299999999999998</c:v>
                </c:pt>
                <c:pt idx="1782">
                  <c:v>2.58</c:v>
                </c:pt>
                <c:pt idx="1783">
                  <c:v>2.63</c:v>
                </c:pt>
                <c:pt idx="1784">
                  <c:v>2.64</c:v>
                </c:pt>
                <c:pt idx="1785">
                  <c:v>2.64</c:v>
                </c:pt>
                <c:pt idx="1786">
                  <c:v>2.66</c:v>
                </c:pt>
                <c:pt idx="1787">
                  <c:v>2.71</c:v>
                </c:pt>
                <c:pt idx="1788">
                  <c:v>2.78</c:v>
                </c:pt>
                <c:pt idx="1789">
                  <c:v>2.82</c:v>
                </c:pt>
                <c:pt idx="1790">
                  <c:v>2.88</c:v>
                </c:pt>
                <c:pt idx="1791">
                  <c:v>2.89</c:v>
                </c:pt>
                <c:pt idx="1792">
                  <c:v>2.89</c:v>
                </c:pt>
                <c:pt idx="1793">
                  <c:v>2.91</c:v>
                </c:pt>
                <c:pt idx="1794">
                  <c:v>2.95</c:v>
                </c:pt>
                <c:pt idx="1795">
                  <c:v>2.95</c:v>
                </c:pt>
                <c:pt idx="1796">
                  <c:v>2.96</c:v>
                </c:pt>
                <c:pt idx="1797">
                  <c:v>2.97</c:v>
                </c:pt>
                <c:pt idx="1798">
                  <c:v>2.99</c:v>
                </c:pt>
                <c:pt idx="1799">
                  <c:v>3.04</c:v>
                </c:pt>
                <c:pt idx="1800">
                  <c:v>3.26</c:v>
                </c:pt>
                <c:pt idx="1801">
                  <c:v>3.27</c:v>
                </c:pt>
                <c:pt idx="1802">
                  <c:v>3.32</c:v>
                </c:pt>
                <c:pt idx="1803">
                  <c:v>3.32</c:v>
                </c:pt>
                <c:pt idx="1804">
                  <c:v>3.41</c:v>
                </c:pt>
                <c:pt idx="1805">
                  <c:v>3.43</c:v>
                </c:pt>
                <c:pt idx="1806">
                  <c:v>3.61</c:v>
                </c:pt>
                <c:pt idx="1807">
                  <c:v>3.63</c:v>
                </c:pt>
                <c:pt idx="1808">
                  <c:v>3.66</c:v>
                </c:pt>
                <c:pt idx="1809">
                  <c:v>3.72</c:v>
                </c:pt>
                <c:pt idx="1810">
                  <c:v>3.78</c:v>
                </c:pt>
                <c:pt idx="1811">
                  <c:v>3.81</c:v>
                </c:pt>
                <c:pt idx="1812">
                  <c:v>3.82</c:v>
                </c:pt>
                <c:pt idx="1813">
                  <c:v>4</c:v>
                </c:pt>
                <c:pt idx="1814">
                  <c:v>4.01</c:v>
                </c:pt>
                <c:pt idx="1815">
                  <c:v>4.07</c:v>
                </c:pt>
                <c:pt idx="1816">
                  <c:v>4.13</c:v>
                </c:pt>
                <c:pt idx="1817">
                  <c:v>4.25</c:v>
                </c:pt>
                <c:pt idx="1818">
                  <c:v>4.2699999999999996</c:v>
                </c:pt>
                <c:pt idx="1819">
                  <c:v>4.33</c:v>
                </c:pt>
                <c:pt idx="1820">
                  <c:v>4.4400000000000004</c:v>
                </c:pt>
                <c:pt idx="1821">
                  <c:v>4.49</c:v>
                </c:pt>
                <c:pt idx="1822">
                  <c:v>4.55</c:v>
                </c:pt>
                <c:pt idx="1823">
                  <c:v>4.71</c:v>
                </c:pt>
                <c:pt idx="1824">
                  <c:v>4.75</c:v>
                </c:pt>
                <c:pt idx="1825">
                  <c:v>4.7699999999999996</c:v>
                </c:pt>
                <c:pt idx="1826">
                  <c:v>4.82</c:v>
                </c:pt>
                <c:pt idx="1827">
                  <c:v>4.97</c:v>
                </c:pt>
                <c:pt idx="1828">
                  <c:v>5.01</c:v>
                </c:pt>
                <c:pt idx="1829">
                  <c:v>5.01</c:v>
                </c:pt>
                <c:pt idx="1830">
                  <c:v>5.1100000000000003</c:v>
                </c:pt>
                <c:pt idx="1831">
                  <c:v>6.14</c:v>
                </c:pt>
                <c:pt idx="1832">
                  <c:v>6.27</c:v>
                </c:pt>
                <c:pt idx="1833">
                  <c:v>6.34</c:v>
                </c:pt>
                <c:pt idx="1834">
                  <c:v>6.87</c:v>
                </c:pt>
                <c:pt idx="1835">
                  <c:v>7.01</c:v>
                </c:pt>
                <c:pt idx="1836">
                  <c:v>7.5</c:v>
                </c:pt>
                <c:pt idx="1837">
                  <c:v>7.59</c:v>
                </c:pt>
                <c:pt idx="1838">
                  <c:v>7.81</c:v>
                </c:pt>
                <c:pt idx="1839">
                  <c:v>8.06</c:v>
                </c:pt>
                <c:pt idx="1840">
                  <c:v>8.39</c:v>
                </c:pt>
                <c:pt idx="1841">
                  <c:v>8.44</c:v>
                </c:pt>
                <c:pt idx="1842">
                  <c:v>8.6999999999999993</c:v>
                </c:pt>
                <c:pt idx="1843">
                  <c:v>9.2200000000000006</c:v>
                </c:pt>
                <c:pt idx="1844">
                  <c:v>9.76</c:v>
                </c:pt>
                <c:pt idx="1845">
                  <c:v>10.44</c:v>
                </c:pt>
                <c:pt idx="1846">
                  <c:v>10.62</c:v>
                </c:pt>
                <c:pt idx="1847">
                  <c:v>10.76</c:v>
                </c:pt>
                <c:pt idx="1848">
                  <c:v>12.34</c:v>
                </c:pt>
                <c:pt idx="1849">
                  <c:v>12.37</c:v>
                </c:pt>
                <c:pt idx="1850">
                  <c:v>13.91</c:v>
                </c:pt>
                <c:pt idx="1851">
                  <c:v>14.49</c:v>
                </c:pt>
                <c:pt idx="1852">
                  <c:v>15.59</c:v>
                </c:pt>
                <c:pt idx="1853">
                  <c:v>15.64</c:v>
                </c:pt>
                <c:pt idx="1854">
                  <c:v>18.8</c:v>
                </c:pt>
                <c:pt idx="1855">
                  <c:v>18.87</c:v>
                </c:pt>
                <c:pt idx="1856">
                  <c:v>18.93</c:v>
                </c:pt>
                <c:pt idx="1857">
                  <c:v>20.41</c:v>
                </c:pt>
                <c:pt idx="1858">
                  <c:v>23.47</c:v>
                </c:pt>
                <c:pt idx="1859">
                  <c:v>23.71</c:v>
                </c:pt>
                <c:pt idx="1860">
                  <c:v>24.69</c:v>
                </c:pt>
                <c:pt idx="1861">
                  <c:v>28.79</c:v>
                </c:pt>
                <c:pt idx="1862">
                  <c:v>30.51</c:v>
                </c:pt>
                <c:pt idx="1863">
                  <c:v>30.64</c:v>
                </c:pt>
                <c:pt idx="1864">
                  <c:v>36.159999999999997</c:v>
                </c:pt>
                <c:pt idx="1865">
                  <c:v>37.18</c:v>
                </c:pt>
                <c:pt idx="1866">
                  <c:v>45.63</c:v>
                </c:pt>
                <c:pt idx="1867">
                  <c:v>46.32</c:v>
                </c:pt>
                <c:pt idx="1868">
                  <c:v>46.52</c:v>
                </c:pt>
                <c:pt idx="1869">
                  <c:v>54.14</c:v>
                </c:pt>
                <c:pt idx="1870">
                  <c:v>60</c:v>
                </c:pt>
              </c:numCache>
            </c:numRef>
          </c:xVal>
          <c:yVal>
            <c:numRef>
              <c:f>Sheet1!$E$2:$E$1872</c:f>
              <c:numCache>
                <c:formatCode>General</c:formatCode>
                <c:ptCount val="1871"/>
                <c:pt idx="0">
                  <c:v>0</c:v>
                </c:pt>
                <c:pt idx="1322">
                  <c:v>0.17</c:v>
                </c:pt>
                <c:pt idx="1323">
                  <c:v>0.34</c:v>
                </c:pt>
                <c:pt idx="1324">
                  <c:v>0.51</c:v>
                </c:pt>
                <c:pt idx="1325">
                  <c:v>0.68</c:v>
                </c:pt>
                <c:pt idx="1326">
                  <c:v>0.85</c:v>
                </c:pt>
                <c:pt idx="1327">
                  <c:v>1.02</c:v>
                </c:pt>
                <c:pt idx="1328">
                  <c:v>1.19</c:v>
                </c:pt>
                <c:pt idx="1329">
                  <c:v>1.36</c:v>
                </c:pt>
                <c:pt idx="1330">
                  <c:v>1.53</c:v>
                </c:pt>
                <c:pt idx="1331">
                  <c:v>1.7</c:v>
                </c:pt>
                <c:pt idx="1332">
                  <c:v>1.87</c:v>
                </c:pt>
                <c:pt idx="1333">
                  <c:v>2.04</c:v>
                </c:pt>
                <c:pt idx="1334">
                  <c:v>2.21</c:v>
                </c:pt>
                <c:pt idx="1335">
                  <c:v>2.38</c:v>
                </c:pt>
                <c:pt idx="1336">
                  <c:v>2.5499999999999998</c:v>
                </c:pt>
                <c:pt idx="1337">
                  <c:v>2.72</c:v>
                </c:pt>
                <c:pt idx="1338">
                  <c:v>2.89</c:v>
                </c:pt>
                <c:pt idx="1339">
                  <c:v>3.06</c:v>
                </c:pt>
                <c:pt idx="1340">
                  <c:v>3.23</c:v>
                </c:pt>
                <c:pt idx="1341">
                  <c:v>3.4</c:v>
                </c:pt>
                <c:pt idx="1342">
                  <c:v>3.57</c:v>
                </c:pt>
                <c:pt idx="1343">
                  <c:v>3.74</c:v>
                </c:pt>
                <c:pt idx="1344">
                  <c:v>3.9</c:v>
                </c:pt>
                <c:pt idx="1345">
                  <c:v>4.07</c:v>
                </c:pt>
                <c:pt idx="1346">
                  <c:v>4.24</c:v>
                </c:pt>
                <c:pt idx="1347">
                  <c:v>4.41</c:v>
                </c:pt>
                <c:pt idx="1348">
                  <c:v>4.58</c:v>
                </c:pt>
                <c:pt idx="1349">
                  <c:v>4.75</c:v>
                </c:pt>
                <c:pt idx="1350">
                  <c:v>4.92</c:v>
                </c:pt>
                <c:pt idx="1351">
                  <c:v>5.09</c:v>
                </c:pt>
                <c:pt idx="1352">
                  <c:v>5.26</c:v>
                </c:pt>
                <c:pt idx="1353">
                  <c:v>5.43</c:v>
                </c:pt>
                <c:pt idx="1354">
                  <c:v>5.6</c:v>
                </c:pt>
                <c:pt idx="1355">
                  <c:v>5.77</c:v>
                </c:pt>
                <c:pt idx="1356">
                  <c:v>5.94</c:v>
                </c:pt>
                <c:pt idx="1357">
                  <c:v>6.11</c:v>
                </c:pt>
                <c:pt idx="1358">
                  <c:v>6.28</c:v>
                </c:pt>
                <c:pt idx="1359">
                  <c:v>6.45</c:v>
                </c:pt>
                <c:pt idx="1360">
                  <c:v>6.62</c:v>
                </c:pt>
                <c:pt idx="1361">
                  <c:v>6.79</c:v>
                </c:pt>
                <c:pt idx="1362">
                  <c:v>6.96</c:v>
                </c:pt>
                <c:pt idx="1363">
                  <c:v>7.13</c:v>
                </c:pt>
                <c:pt idx="1364">
                  <c:v>7.3</c:v>
                </c:pt>
                <c:pt idx="1365">
                  <c:v>7.47</c:v>
                </c:pt>
                <c:pt idx="1366">
                  <c:v>7.64</c:v>
                </c:pt>
                <c:pt idx="1367">
                  <c:v>7.81</c:v>
                </c:pt>
                <c:pt idx="1368">
                  <c:v>7.98</c:v>
                </c:pt>
                <c:pt idx="1369">
                  <c:v>8.15</c:v>
                </c:pt>
                <c:pt idx="1370">
                  <c:v>8.32</c:v>
                </c:pt>
                <c:pt idx="1371">
                  <c:v>8.49</c:v>
                </c:pt>
                <c:pt idx="1372">
                  <c:v>8.66</c:v>
                </c:pt>
                <c:pt idx="1373">
                  <c:v>8.83</c:v>
                </c:pt>
                <c:pt idx="1374">
                  <c:v>9</c:v>
                </c:pt>
                <c:pt idx="1375">
                  <c:v>9.17</c:v>
                </c:pt>
                <c:pt idx="1376">
                  <c:v>9.34</c:v>
                </c:pt>
                <c:pt idx="1377">
                  <c:v>9.51</c:v>
                </c:pt>
                <c:pt idx="1378">
                  <c:v>9.68</c:v>
                </c:pt>
                <c:pt idx="1379">
                  <c:v>9.85</c:v>
                </c:pt>
                <c:pt idx="1380">
                  <c:v>10.02</c:v>
                </c:pt>
                <c:pt idx="1381">
                  <c:v>10.19</c:v>
                </c:pt>
                <c:pt idx="1382">
                  <c:v>10.36</c:v>
                </c:pt>
                <c:pt idx="1383">
                  <c:v>10.53</c:v>
                </c:pt>
                <c:pt idx="1384">
                  <c:v>10.7</c:v>
                </c:pt>
                <c:pt idx="1385">
                  <c:v>10.87</c:v>
                </c:pt>
                <c:pt idx="1386">
                  <c:v>11.04</c:v>
                </c:pt>
                <c:pt idx="1387">
                  <c:v>11.21</c:v>
                </c:pt>
                <c:pt idx="1388">
                  <c:v>11.38</c:v>
                </c:pt>
                <c:pt idx="1389">
                  <c:v>11.54</c:v>
                </c:pt>
                <c:pt idx="1390">
                  <c:v>11.71</c:v>
                </c:pt>
                <c:pt idx="1391">
                  <c:v>11.88</c:v>
                </c:pt>
                <c:pt idx="1392">
                  <c:v>12.05</c:v>
                </c:pt>
                <c:pt idx="1393">
                  <c:v>12.22</c:v>
                </c:pt>
                <c:pt idx="1394">
                  <c:v>12.39</c:v>
                </c:pt>
                <c:pt idx="1395">
                  <c:v>12.56</c:v>
                </c:pt>
                <c:pt idx="1396">
                  <c:v>12.73</c:v>
                </c:pt>
                <c:pt idx="1397">
                  <c:v>12.9</c:v>
                </c:pt>
                <c:pt idx="1398">
                  <c:v>13.07</c:v>
                </c:pt>
                <c:pt idx="1399">
                  <c:v>13.24</c:v>
                </c:pt>
                <c:pt idx="1400">
                  <c:v>13.41</c:v>
                </c:pt>
                <c:pt idx="1401">
                  <c:v>13.58</c:v>
                </c:pt>
                <c:pt idx="1402">
                  <c:v>13.75</c:v>
                </c:pt>
                <c:pt idx="1403">
                  <c:v>13.92</c:v>
                </c:pt>
                <c:pt idx="1404">
                  <c:v>14.09</c:v>
                </c:pt>
                <c:pt idx="1405">
                  <c:v>14.26</c:v>
                </c:pt>
                <c:pt idx="1406">
                  <c:v>14.43</c:v>
                </c:pt>
                <c:pt idx="1407">
                  <c:v>14.6</c:v>
                </c:pt>
                <c:pt idx="1408">
                  <c:v>14.77</c:v>
                </c:pt>
                <c:pt idx="1409">
                  <c:v>14.94</c:v>
                </c:pt>
                <c:pt idx="1410">
                  <c:v>15.11</c:v>
                </c:pt>
                <c:pt idx="1411">
                  <c:v>15.28</c:v>
                </c:pt>
                <c:pt idx="1412">
                  <c:v>15.45</c:v>
                </c:pt>
                <c:pt idx="1413">
                  <c:v>15.62</c:v>
                </c:pt>
                <c:pt idx="1414">
                  <c:v>15.79</c:v>
                </c:pt>
                <c:pt idx="1415">
                  <c:v>15.96</c:v>
                </c:pt>
                <c:pt idx="1416">
                  <c:v>16.13</c:v>
                </c:pt>
                <c:pt idx="1417">
                  <c:v>16.3</c:v>
                </c:pt>
                <c:pt idx="1418">
                  <c:v>16.47</c:v>
                </c:pt>
                <c:pt idx="1419">
                  <c:v>16.64</c:v>
                </c:pt>
                <c:pt idx="1420">
                  <c:v>16.809999999999999</c:v>
                </c:pt>
                <c:pt idx="1421">
                  <c:v>16.98</c:v>
                </c:pt>
                <c:pt idx="1422">
                  <c:v>17.149999999999999</c:v>
                </c:pt>
                <c:pt idx="1423">
                  <c:v>17.32</c:v>
                </c:pt>
                <c:pt idx="1424">
                  <c:v>17.489999999999998</c:v>
                </c:pt>
                <c:pt idx="1425">
                  <c:v>17.66</c:v>
                </c:pt>
                <c:pt idx="1426">
                  <c:v>17.829999999999998</c:v>
                </c:pt>
                <c:pt idx="1427">
                  <c:v>18</c:v>
                </c:pt>
                <c:pt idx="1428">
                  <c:v>18.170000000000002</c:v>
                </c:pt>
                <c:pt idx="1429">
                  <c:v>18.34</c:v>
                </c:pt>
                <c:pt idx="1430">
                  <c:v>18.510000000000002</c:v>
                </c:pt>
                <c:pt idx="1431">
                  <c:v>18.68</c:v>
                </c:pt>
                <c:pt idx="1432">
                  <c:v>18.850000000000001</c:v>
                </c:pt>
                <c:pt idx="1433">
                  <c:v>19.02</c:v>
                </c:pt>
                <c:pt idx="1434">
                  <c:v>19.190000000000001</c:v>
                </c:pt>
                <c:pt idx="1435">
                  <c:v>19.350000000000001</c:v>
                </c:pt>
                <c:pt idx="1436">
                  <c:v>19.52</c:v>
                </c:pt>
                <c:pt idx="1437">
                  <c:v>19.690000000000001</c:v>
                </c:pt>
                <c:pt idx="1438">
                  <c:v>19.86</c:v>
                </c:pt>
                <c:pt idx="1439">
                  <c:v>20.03</c:v>
                </c:pt>
                <c:pt idx="1440">
                  <c:v>20.2</c:v>
                </c:pt>
                <c:pt idx="1441">
                  <c:v>20.37</c:v>
                </c:pt>
                <c:pt idx="1442">
                  <c:v>20.54</c:v>
                </c:pt>
                <c:pt idx="1443">
                  <c:v>20.71</c:v>
                </c:pt>
                <c:pt idx="1444">
                  <c:v>20.88</c:v>
                </c:pt>
                <c:pt idx="1445">
                  <c:v>21.05</c:v>
                </c:pt>
                <c:pt idx="1446">
                  <c:v>21.22</c:v>
                </c:pt>
                <c:pt idx="1447">
                  <c:v>21.39</c:v>
                </c:pt>
                <c:pt idx="1448">
                  <c:v>21.56</c:v>
                </c:pt>
                <c:pt idx="1449">
                  <c:v>21.73</c:v>
                </c:pt>
                <c:pt idx="1450">
                  <c:v>21.9</c:v>
                </c:pt>
                <c:pt idx="1451">
                  <c:v>22.07</c:v>
                </c:pt>
                <c:pt idx="1452">
                  <c:v>22.24</c:v>
                </c:pt>
                <c:pt idx="1453">
                  <c:v>22.41</c:v>
                </c:pt>
                <c:pt idx="1454">
                  <c:v>22.58</c:v>
                </c:pt>
                <c:pt idx="1455">
                  <c:v>22.75</c:v>
                </c:pt>
                <c:pt idx="1456">
                  <c:v>22.92</c:v>
                </c:pt>
                <c:pt idx="1457">
                  <c:v>23.09</c:v>
                </c:pt>
                <c:pt idx="1458">
                  <c:v>23.26</c:v>
                </c:pt>
                <c:pt idx="1459">
                  <c:v>23.43</c:v>
                </c:pt>
                <c:pt idx="1460">
                  <c:v>23.6</c:v>
                </c:pt>
                <c:pt idx="1461">
                  <c:v>23.77</c:v>
                </c:pt>
                <c:pt idx="1462">
                  <c:v>23.94</c:v>
                </c:pt>
                <c:pt idx="1463">
                  <c:v>24.11</c:v>
                </c:pt>
                <c:pt idx="1464">
                  <c:v>24.28</c:v>
                </c:pt>
                <c:pt idx="1465">
                  <c:v>24.45</c:v>
                </c:pt>
                <c:pt idx="1466">
                  <c:v>24.62</c:v>
                </c:pt>
                <c:pt idx="1467">
                  <c:v>24.79</c:v>
                </c:pt>
                <c:pt idx="1468">
                  <c:v>24.96</c:v>
                </c:pt>
                <c:pt idx="1469">
                  <c:v>25.13</c:v>
                </c:pt>
                <c:pt idx="1470">
                  <c:v>25.3</c:v>
                </c:pt>
                <c:pt idx="1471">
                  <c:v>25.47</c:v>
                </c:pt>
                <c:pt idx="1472">
                  <c:v>25.64</c:v>
                </c:pt>
                <c:pt idx="1473">
                  <c:v>25.81</c:v>
                </c:pt>
                <c:pt idx="1474">
                  <c:v>25.98</c:v>
                </c:pt>
                <c:pt idx="1475">
                  <c:v>26.15</c:v>
                </c:pt>
                <c:pt idx="1476">
                  <c:v>26.32</c:v>
                </c:pt>
                <c:pt idx="1477">
                  <c:v>26.49</c:v>
                </c:pt>
                <c:pt idx="1478">
                  <c:v>26.66</c:v>
                </c:pt>
                <c:pt idx="1479">
                  <c:v>26.83</c:v>
                </c:pt>
                <c:pt idx="1480">
                  <c:v>26.99</c:v>
                </c:pt>
                <c:pt idx="1481">
                  <c:v>27.16</c:v>
                </c:pt>
                <c:pt idx="1482">
                  <c:v>27.33</c:v>
                </c:pt>
                <c:pt idx="1483">
                  <c:v>27.5</c:v>
                </c:pt>
                <c:pt idx="1484">
                  <c:v>27.67</c:v>
                </c:pt>
                <c:pt idx="1485">
                  <c:v>27.84</c:v>
                </c:pt>
                <c:pt idx="1486">
                  <c:v>28.01</c:v>
                </c:pt>
                <c:pt idx="1487">
                  <c:v>28.18</c:v>
                </c:pt>
                <c:pt idx="1488">
                  <c:v>28.35</c:v>
                </c:pt>
                <c:pt idx="1489">
                  <c:v>28.52</c:v>
                </c:pt>
                <c:pt idx="1490">
                  <c:v>28.69</c:v>
                </c:pt>
                <c:pt idx="1491">
                  <c:v>28.86</c:v>
                </c:pt>
                <c:pt idx="1492">
                  <c:v>29.03</c:v>
                </c:pt>
                <c:pt idx="1493">
                  <c:v>29.2</c:v>
                </c:pt>
                <c:pt idx="1494">
                  <c:v>29.37</c:v>
                </c:pt>
                <c:pt idx="1495">
                  <c:v>29.54</c:v>
                </c:pt>
                <c:pt idx="1496">
                  <c:v>29.71</c:v>
                </c:pt>
                <c:pt idx="1497">
                  <c:v>29.88</c:v>
                </c:pt>
                <c:pt idx="1498">
                  <c:v>30.05</c:v>
                </c:pt>
                <c:pt idx="1499">
                  <c:v>30.22</c:v>
                </c:pt>
                <c:pt idx="1500">
                  <c:v>30.39</c:v>
                </c:pt>
                <c:pt idx="1501">
                  <c:v>30.56</c:v>
                </c:pt>
                <c:pt idx="1502">
                  <c:v>30.73</c:v>
                </c:pt>
                <c:pt idx="1503">
                  <c:v>30.9</c:v>
                </c:pt>
                <c:pt idx="1504">
                  <c:v>31.07</c:v>
                </c:pt>
                <c:pt idx="1505">
                  <c:v>31.24</c:v>
                </c:pt>
                <c:pt idx="1506">
                  <c:v>31.41</c:v>
                </c:pt>
                <c:pt idx="1507">
                  <c:v>31.58</c:v>
                </c:pt>
                <c:pt idx="1508">
                  <c:v>31.75</c:v>
                </c:pt>
                <c:pt idx="1509">
                  <c:v>31.92</c:v>
                </c:pt>
                <c:pt idx="1510">
                  <c:v>32.090000000000003</c:v>
                </c:pt>
                <c:pt idx="1511">
                  <c:v>32.26</c:v>
                </c:pt>
                <c:pt idx="1512">
                  <c:v>32.43</c:v>
                </c:pt>
                <c:pt idx="1513">
                  <c:v>32.6</c:v>
                </c:pt>
                <c:pt idx="1514">
                  <c:v>32.770000000000003</c:v>
                </c:pt>
                <c:pt idx="1515">
                  <c:v>32.94</c:v>
                </c:pt>
                <c:pt idx="1516">
                  <c:v>33.11</c:v>
                </c:pt>
                <c:pt idx="1517">
                  <c:v>33.28</c:v>
                </c:pt>
                <c:pt idx="1518">
                  <c:v>33.450000000000003</c:v>
                </c:pt>
                <c:pt idx="1519">
                  <c:v>33.619999999999997</c:v>
                </c:pt>
                <c:pt idx="1520">
                  <c:v>33.79</c:v>
                </c:pt>
                <c:pt idx="1521">
                  <c:v>33.96</c:v>
                </c:pt>
                <c:pt idx="1522">
                  <c:v>34.130000000000003</c:v>
                </c:pt>
                <c:pt idx="1523">
                  <c:v>34.299999999999997</c:v>
                </c:pt>
                <c:pt idx="1524">
                  <c:v>34.47</c:v>
                </c:pt>
                <c:pt idx="1525">
                  <c:v>34.630000000000003</c:v>
                </c:pt>
                <c:pt idx="1526">
                  <c:v>34.799999999999997</c:v>
                </c:pt>
                <c:pt idx="1527">
                  <c:v>34.97</c:v>
                </c:pt>
                <c:pt idx="1528">
                  <c:v>35.14</c:v>
                </c:pt>
                <c:pt idx="1529">
                  <c:v>35.31</c:v>
                </c:pt>
                <c:pt idx="1530">
                  <c:v>35.479999999999997</c:v>
                </c:pt>
                <c:pt idx="1531">
                  <c:v>35.65</c:v>
                </c:pt>
                <c:pt idx="1532">
                  <c:v>35.82</c:v>
                </c:pt>
                <c:pt idx="1533">
                  <c:v>35.99</c:v>
                </c:pt>
                <c:pt idx="1534">
                  <c:v>36.159999999999997</c:v>
                </c:pt>
                <c:pt idx="1535">
                  <c:v>36.33</c:v>
                </c:pt>
                <c:pt idx="1536">
                  <c:v>36.5</c:v>
                </c:pt>
                <c:pt idx="1537">
                  <c:v>36.67</c:v>
                </c:pt>
                <c:pt idx="1538">
                  <c:v>36.840000000000003</c:v>
                </c:pt>
                <c:pt idx="1539">
                  <c:v>37.01</c:v>
                </c:pt>
                <c:pt idx="1540">
                  <c:v>37.18</c:v>
                </c:pt>
                <c:pt idx="1541">
                  <c:v>37.35</c:v>
                </c:pt>
                <c:pt idx="1542">
                  <c:v>37.520000000000003</c:v>
                </c:pt>
                <c:pt idx="1543">
                  <c:v>37.69</c:v>
                </c:pt>
                <c:pt idx="1544">
                  <c:v>37.86</c:v>
                </c:pt>
                <c:pt idx="1545">
                  <c:v>38.03</c:v>
                </c:pt>
                <c:pt idx="1546">
                  <c:v>38.200000000000003</c:v>
                </c:pt>
                <c:pt idx="1547">
                  <c:v>38.369999999999997</c:v>
                </c:pt>
                <c:pt idx="1548">
                  <c:v>38.54</c:v>
                </c:pt>
                <c:pt idx="1549">
                  <c:v>38.71</c:v>
                </c:pt>
                <c:pt idx="1550">
                  <c:v>38.880000000000003</c:v>
                </c:pt>
                <c:pt idx="1551">
                  <c:v>39.049999999999997</c:v>
                </c:pt>
                <c:pt idx="1552">
                  <c:v>39.22</c:v>
                </c:pt>
                <c:pt idx="1553">
                  <c:v>39.39</c:v>
                </c:pt>
                <c:pt idx="1554">
                  <c:v>39.56</c:v>
                </c:pt>
                <c:pt idx="1555">
                  <c:v>39.729999999999997</c:v>
                </c:pt>
                <c:pt idx="1556">
                  <c:v>39.9</c:v>
                </c:pt>
                <c:pt idx="1557">
                  <c:v>40.07</c:v>
                </c:pt>
                <c:pt idx="1558">
                  <c:v>40.24</c:v>
                </c:pt>
                <c:pt idx="1559">
                  <c:v>40.409999999999997</c:v>
                </c:pt>
                <c:pt idx="1560">
                  <c:v>40.58</c:v>
                </c:pt>
                <c:pt idx="1561">
                  <c:v>40.75</c:v>
                </c:pt>
                <c:pt idx="1562">
                  <c:v>40.92</c:v>
                </c:pt>
                <c:pt idx="1563">
                  <c:v>41.09</c:v>
                </c:pt>
                <c:pt idx="1564">
                  <c:v>41.26</c:v>
                </c:pt>
                <c:pt idx="1565">
                  <c:v>41.43</c:v>
                </c:pt>
                <c:pt idx="1566">
                  <c:v>41.6</c:v>
                </c:pt>
                <c:pt idx="1567">
                  <c:v>41.77</c:v>
                </c:pt>
                <c:pt idx="1568">
                  <c:v>41.94</c:v>
                </c:pt>
                <c:pt idx="1569">
                  <c:v>42.11</c:v>
                </c:pt>
                <c:pt idx="1570">
                  <c:v>42.28</c:v>
                </c:pt>
                <c:pt idx="1571">
                  <c:v>42.44</c:v>
                </c:pt>
                <c:pt idx="1572">
                  <c:v>42.61</c:v>
                </c:pt>
                <c:pt idx="1573">
                  <c:v>42.78</c:v>
                </c:pt>
                <c:pt idx="1574">
                  <c:v>42.95</c:v>
                </c:pt>
                <c:pt idx="1575">
                  <c:v>43.12</c:v>
                </c:pt>
                <c:pt idx="1576">
                  <c:v>43.29</c:v>
                </c:pt>
                <c:pt idx="1577">
                  <c:v>43.46</c:v>
                </c:pt>
                <c:pt idx="1578">
                  <c:v>43.63</c:v>
                </c:pt>
                <c:pt idx="1579">
                  <c:v>43.8</c:v>
                </c:pt>
                <c:pt idx="1580">
                  <c:v>43.97</c:v>
                </c:pt>
                <c:pt idx="1581">
                  <c:v>44.14</c:v>
                </c:pt>
                <c:pt idx="1582">
                  <c:v>44.31</c:v>
                </c:pt>
                <c:pt idx="1583">
                  <c:v>44.48</c:v>
                </c:pt>
                <c:pt idx="1584">
                  <c:v>44.65</c:v>
                </c:pt>
                <c:pt idx="1585">
                  <c:v>44.82</c:v>
                </c:pt>
                <c:pt idx="1586">
                  <c:v>44.99</c:v>
                </c:pt>
                <c:pt idx="1587">
                  <c:v>45.16</c:v>
                </c:pt>
                <c:pt idx="1588">
                  <c:v>45.33</c:v>
                </c:pt>
                <c:pt idx="1589">
                  <c:v>45.5</c:v>
                </c:pt>
                <c:pt idx="1590">
                  <c:v>45.67</c:v>
                </c:pt>
                <c:pt idx="1591">
                  <c:v>45.84</c:v>
                </c:pt>
                <c:pt idx="1592">
                  <c:v>46.01</c:v>
                </c:pt>
                <c:pt idx="1593">
                  <c:v>46.18</c:v>
                </c:pt>
                <c:pt idx="1594">
                  <c:v>46.35</c:v>
                </c:pt>
                <c:pt idx="1595">
                  <c:v>46.52</c:v>
                </c:pt>
                <c:pt idx="1596">
                  <c:v>46.69</c:v>
                </c:pt>
                <c:pt idx="1597">
                  <c:v>46.86</c:v>
                </c:pt>
                <c:pt idx="1598">
                  <c:v>47.03</c:v>
                </c:pt>
                <c:pt idx="1599">
                  <c:v>47.2</c:v>
                </c:pt>
                <c:pt idx="1600">
                  <c:v>47.37</c:v>
                </c:pt>
                <c:pt idx="1601">
                  <c:v>47.54</c:v>
                </c:pt>
                <c:pt idx="1602">
                  <c:v>47.71</c:v>
                </c:pt>
                <c:pt idx="1603">
                  <c:v>47.88</c:v>
                </c:pt>
                <c:pt idx="1604">
                  <c:v>48.05</c:v>
                </c:pt>
                <c:pt idx="1605">
                  <c:v>48.22</c:v>
                </c:pt>
                <c:pt idx="1606">
                  <c:v>48.39</c:v>
                </c:pt>
                <c:pt idx="1607">
                  <c:v>48.56</c:v>
                </c:pt>
                <c:pt idx="1608">
                  <c:v>48.73</c:v>
                </c:pt>
                <c:pt idx="1609">
                  <c:v>48.9</c:v>
                </c:pt>
                <c:pt idx="1610">
                  <c:v>49.07</c:v>
                </c:pt>
                <c:pt idx="1611">
                  <c:v>49.24</c:v>
                </c:pt>
                <c:pt idx="1612">
                  <c:v>49.41</c:v>
                </c:pt>
                <c:pt idx="1613">
                  <c:v>49.58</c:v>
                </c:pt>
                <c:pt idx="1614">
                  <c:v>49.75</c:v>
                </c:pt>
                <c:pt idx="1615">
                  <c:v>49.92</c:v>
                </c:pt>
                <c:pt idx="1616">
                  <c:v>50.08</c:v>
                </c:pt>
                <c:pt idx="1617">
                  <c:v>50.25</c:v>
                </c:pt>
                <c:pt idx="1618">
                  <c:v>50.42</c:v>
                </c:pt>
                <c:pt idx="1619">
                  <c:v>50.59</c:v>
                </c:pt>
                <c:pt idx="1620">
                  <c:v>50.76</c:v>
                </c:pt>
                <c:pt idx="1621">
                  <c:v>50.93</c:v>
                </c:pt>
                <c:pt idx="1622">
                  <c:v>51.1</c:v>
                </c:pt>
                <c:pt idx="1623">
                  <c:v>51.27</c:v>
                </c:pt>
                <c:pt idx="1624">
                  <c:v>51.44</c:v>
                </c:pt>
                <c:pt idx="1625">
                  <c:v>51.61</c:v>
                </c:pt>
                <c:pt idx="1626">
                  <c:v>51.78</c:v>
                </c:pt>
                <c:pt idx="1627">
                  <c:v>51.95</c:v>
                </c:pt>
                <c:pt idx="1628">
                  <c:v>52.12</c:v>
                </c:pt>
                <c:pt idx="1629">
                  <c:v>52.29</c:v>
                </c:pt>
                <c:pt idx="1630">
                  <c:v>52.46</c:v>
                </c:pt>
                <c:pt idx="1631">
                  <c:v>52.63</c:v>
                </c:pt>
                <c:pt idx="1632">
                  <c:v>52.8</c:v>
                </c:pt>
                <c:pt idx="1633">
                  <c:v>52.97</c:v>
                </c:pt>
                <c:pt idx="1634">
                  <c:v>53.14</c:v>
                </c:pt>
                <c:pt idx="1635">
                  <c:v>53.31</c:v>
                </c:pt>
                <c:pt idx="1636">
                  <c:v>53.48</c:v>
                </c:pt>
                <c:pt idx="1637">
                  <c:v>53.65</c:v>
                </c:pt>
                <c:pt idx="1638">
                  <c:v>53.82</c:v>
                </c:pt>
                <c:pt idx="1639">
                  <c:v>53.99</c:v>
                </c:pt>
                <c:pt idx="1640">
                  <c:v>54.16</c:v>
                </c:pt>
                <c:pt idx="1641">
                  <c:v>54.33</c:v>
                </c:pt>
                <c:pt idx="1642">
                  <c:v>54.5</c:v>
                </c:pt>
                <c:pt idx="1643">
                  <c:v>54.67</c:v>
                </c:pt>
                <c:pt idx="1644">
                  <c:v>54.84</c:v>
                </c:pt>
                <c:pt idx="1645">
                  <c:v>55.01</c:v>
                </c:pt>
                <c:pt idx="1646">
                  <c:v>55.18</c:v>
                </c:pt>
                <c:pt idx="1647">
                  <c:v>55.35</c:v>
                </c:pt>
                <c:pt idx="1648">
                  <c:v>55.52</c:v>
                </c:pt>
                <c:pt idx="1649">
                  <c:v>55.69</c:v>
                </c:pt>
                <c:pt idx="1650">
                  <c:v>55.86</c:v>
                </c:pt>
                <c:pt idx="1651">
                  <c:v>56.03</c:v>
                </c:pt>
                <c:pt idx="1652">
                  <c:v>56.2</c:v>
                </c:pt>
                <c:pt idx="1653">
                  <c:v>56.37</c:v>
                </c:pt>
                <c:pt idx="1654">
                  <c:v>56.54</c:v>
                </c:pt>
                <c:pt idx="1655">
                  <c:v>56.71</c:v>
                </c:pt>
                <c:pt idx="1656">
                  <c:v>56.88</c:v>
                </c:pt>
                <c:pt idx="1657">
                  <c:v>57.05</c:v>
                </c:pt>
                <c:pt idx="1658">
                  <c:v>57.22</c:v>
                </c:pt>
                <c:pt idx="1659">
                  <c:v>57.39</c:v>
                </c:pt>
                <c:pt idx="1660">
                  <c:v>57.56</c:v>
                </c:pt>
                <c:pt idx="1661">
                  <c:v>57.72</c:v>
                </c:pt>
                <c:pt idx="1662">
                  <c:v>57.89</c:v>
                </c:pt>
                <c:pt idx="1663">
                  <c:v>58.06</c:v>
                </c:pt>
                <c:pt idx="1664">
                  <c:v>58.23</c:v>
                </c:pt>
                <c:pt idx="1665">
                  <c:v>58.4</c:v>
                </c:pt>
                <c:pt idx="1666">
                  <c:v>58.57</c:v>
                </c:pt>
                <c:pt idx="1667">
                  <c:v>58.74</c:v>
                </c:pt>
                <c:pt idx="1668">
                  <c:v>58.91</c:v>
                </c:pt>
                <c:pt idx="1669">
                  <c:v>59.08</c:v>
                </c:pt>
                <c:pt idx="1670">
                  <c:v>59.25</c:v>
                </c:pt>
                <c:pt idx="1671">
                  <c:v>59.42</c:v>
                </c:pt>
                <c:pt idx="1672">
                  <c:v>59.59</c:v>
                </c:pt>
                <c:pt idx="1673">
                  <c:v>59.76</c:v>
                </c:pt>
                <c:pt idx="1674">
                  <c:v>59.93</c:v>
                </c:pt>
                <c:pt idx="1675">
                  <c:v>60.1</c:v>
                </c:pt>
                <c:pt idx="1676">
                  <c:v>60.27</c:v>
                </c:pt>
                <c:pt idx="1677">
                  <c:v>60.44</c:v>
                </c:pt>
                <c:pt idx="1678">
                  <c:v>60.61</c:v>
                </c:pt>
                <c:pt idx="1679">
                  <c:v>60.78</c:v>
                </c:pt>
                <c:pt idx="1680">
                  <c:v>60.95</c:v>
                </c:pt>
                <c:pt idx="1681">
                  <c:v>61.12</c:v>
                </c:pt>
                <c:pt idx="1682">
                  <c:v>61.29</c:v>
                </c:pt>
                <c:pt idx="1683">
                  <c:v>61.46</c:v>
                </c:pt>
                <c:pt idx="1684">
                  <c:v>61.63</c:v>
                </c:pt>
                <c:pt idx="1685">
                  <c:v>61.8</c:v>
                </c:pt>
                <c:pt idx="1686">
                  <c:v>61.97</c:v>
                </c:pt>
                <c:pt idx="1687">
                  <c:v>62.14</c:v>
                </c:pt>
                <c:pt idx="1688">
                  <c:v>62.31</c:v>
                </c:pt>
                <c:pt idx="1689">
                  <c:v>62.48</c:v>
                </c:pt>
                <c:pt idx="1690">
                  <c:v>62.65</c:v>
                </c:pt>
                <c:pt idx="1691">
                  <c:v>62.82</c:v>
                </c:pt>
                <c:pt idx="1692">
                  <c:v>62.99</c:v>
                </c:pt>
                <c:pt idx="1693">
                  <c:v>63.16</c:v>
                </c:pt>
                <c:pt idx="1694">
                  <c:v>63.33</c:v>
                </c:pt>
                <c:pt idx="1695">
                  <c:v>63.5</c:v>
                </c:pt>
                <c:pt idx="1696">
                  <c:v>63.67</c:v>
                </c:pt>
                <c:pt idx="1697">
                  <c:v>63.84</c:v>
                </c:pt>
                <c:pt idx="1698">
                  <c:v>64.010000000000005</c:v>
                </c:pt>
                <c:pt idx="1699">
                  <c:v>64.180000000000007</c:v>
                </c:pt>
                <c:pt idx="1700">
                  <c:v>64.349999999999994</c:v>
                </c:pt>
                <c:pt idx="1701">
                  <c:v>64.52</c:v>
                </c:pt>
                <c:pt idx="1702">
                  <c:v>64.69</c:v>
                </c:pt>
                <c:pt idx="1703">
                  <c:v>64.86</c:v>
                </c:pt>
                <c:pt idx="1704">
                  <c:v>65.03</c:v>
                </c:pt>
                <c:pt idx="1705">
                  <c:v>65.2</c:v>
                </c:pt>
                <c:pt idx="1706">
                  <c:v>65.37</c:v>
                </c:pt>
                <c:pt idx="1707">
                  <c:v>65.53</c:v>
                </c:pt>
                <c:pt idx="1708">
                  <c:v>65.7</c:v>
                </c:pt>
                <c:pt idx="1709">
                  <c:v>65.87</c:v>
                </c:pt>
                <c:pt idx="1710">
                  <c:v>66.040000000000006</c:v>
                </c:pt>
                <c:pt idx="1711">
                  <c:v>66.209999999999994</c:v>
                </c:pt>
                <c:pt idx="1712">
                  <c:v>66.38</c:v>
                </c:pt>
                <c:pt idx="1713">
                  <c:v>66.55</c:v>
                </c:pt>
                <c:pt idx="1714">
                  <c:v>66.72</c:v>
                </c:pt>
                <c:pt idx="1715">
                  <c:v>66.89</c:v>
                </c:pt>
                <c:pt idx="1716">
                  <c:v>67.06</c:v>
                </c:pt>
                <c:pt idx="1717">
                  <c:v>67.23</c:v>
                </c:pt>
                <c:pt idx="1718">
                  <c:v>67.400000000000006</c:v>
                </c:pt>
                <c:pt idx="1719">
                  <c:v>67.569999999999993</c:v>
                </c:pt>
                <c:pt idx="1720">
                  <c:v>67.739999999999995</c:v>
                </c:pt>
                <c:pt idx="1721">
                  <c:v>67.91</c:v>
                </c:pt>
                <c:pt idx="1722">
                  <c:v>68.08</c:v>
                </c:pt>
                <c:pt idx="1723">
                  <c:v>68.25</c:v>
                </c:pt>
                <c:pt idx="1724">
                  <c:v>68.42</c:v>
                </c:pt>
                <c:pt idx="1725">
                  <c:v>68.59</c:v>
                </c:pt>
                <c:pt idx="1726">
                  <c:v>68.760000000000005</c:v>
                </c:pt>
                <c:pt idx="1727">
                  <c:v>68.930000000000007</c:v>
                </c:pt>
                <c:pt idx="1728">
                  <c:v>69.099999999999994</c:v>
                </c:pt>
                <c:pt idx="1729">
                  <c:v>69.27</c:v>
                </c:pt>
                <c:pt idx="1730">
                  <c:v>69.44</c:v>
                </c:pt>
                <c:pt idx="1731">
                  <c:v>69.61</c:v>
                </c:pt>
                <c:pt idx="1732">
                  <c:v>69.78</c:v>
                </c:pt>
                <c:pt idx="1733">
                  <c:v>69.95</c:v>
                </c:pt>
                <c:pt idx="1734">
                  <c:v>70.12</c:v>
                </c:pt>
                <c:pt idx="1735">
                  <c:v>70.290000000000006</c:v>
                </c:pt>
                <c:pt idx="1736">
                  <c:v>70.459999999999994</c:v>
                </c:pt>
                <c:pt idx="1737">
                  <c:v>70.63</c:v>
                </c:pt>
                <c:pt idx="1738">
                  <c:v>70.8</c:v>
                </c:pt>
                <c:pt idx="1739">
                  <c:v>70.97</c:v>
                </c:pt>
                <c:pt idx="1740">
                  <c:v>71.14</c:v>
                </c:pt>
                <c:pt idx="1741">
                  <c:v>71.31</c:v>
                </c:pt>
                <c:pt idx="1742">
                  <c:v>71.48</c:v>
                </c:pt>
                <c:pt idx="1743">
                  <c:v>71.650000000000006</c:v>
                </c:pt>
                <c:pt idx="1744">
                  <c:v>71.819999999999993</c:v>
                </c:pt>
                <c:pt idx="1745">
                  <c:v>71.989999999999995</c:v>
                </c:pt>
                <c:pt idx="1746">
                  <c:v>72.16</c:v>
                </c:pt>
                <c:pt idx="1747">
                  <c:v>72.33</c:v>
                </c:pt>
                <c:pt idx="1748">
                  <c:v>72.5</c:v>
                </c:pt>
                <c:pt idx="1749">
                  <c:v>72.67</c:v>
                </c:pt>
                <c:pt idx="1750">
                  <c:v>72.84</c:v>
                </c:pt>
                <c:pt idx="1751">
                  <c:v>73.010000000000005</c:v>
                </c:pt>
                <c:pt idx="1752">
                  <c:v>73.17</c:v>
                </c:pt>
                <c:pt idx="1753">
                  <c:v>73.34</c:v>
                </c:pt>
                <c:pt idx="1754">
                  <c:v>73.510000000000005</c:v>
                </c:pt>
                <c:pt idx="1755">
                  <c:v>73.680000000000007</c:v>
                </c:pt>
                <c:pt idx="1756">
                  <c:v>73.849999999999994</c:v>
                </c:pt>
                <c:pt idx="1757">
                  <c:v>74.02</c:v>
                </c:pt>
                <c:pt idx="1758">
                  <c:v>74.19</c:v>
                </c:pt>
                <c:pt idx="1759">
                  <c:v>74.36</c:v>
                </c:pt>
                <c:pt idx="1760">
                  <c:v>74.53</c:v>
                </c:pt>
                <c:pt idx="1761">
                  <c:v>74.7</c:v>
                </c:pt>
                <c:pt idx="1762">
                  <c:v>74.87</c:v>
                </c:pt>
                <c:pt idx="1763">
                  <c:v>75.040000000000006</c:v>
                </c:pt>
                <c:pt idx="1764">
                  <c:v>75.209999999999994</c:v>
                </c:pt>
                <c:pt idx="1765">
                  <c:v>75.38</c:v>
                </c:pt>
                <c:pt idx="1766">
                  <c:v>75.55</c:v>
                </c:pt>
                <c:pt idx="1767">
                  <c:v>75.72</c:v>
                </c:pt>
                <c:pt idx="1768">
                  <c:v>75.89</c:v>
                </c:pt>
                <c:pt idx="1769">
                  <c:v>76.06</c:v>
                </c:pt>
                <c:pt idx="1770">
                  <c:v>76.23</c:v>
                </c:pt>
                <c:pt idx="1771">
                  <c:v>76.400000000000006</c:v>
                </c:pt>
                <c:pt idx="1772">
                  <c:v>76.569999999999993</c:v>
                </c:pt>
                <c:pt idx="1773">
                  <c:v>76.739999999999995</c:v>
                </c:pt>
                <c:pt idx="1774">
                  <c:v>76.91</c:v>
                </c:pt>
                <c:pt idx="1775">
                  <c:v>77.08</c:v>
                </c:pt>
                <c:pt idx="1776">
                  <c:v>77.25</c:v>
                </c:pt>
                <c:pt idx="1777">
                  <c:v>77.42</c:v>
                </c:pt>
                <c:pt idx="1778">
                  <c:v>77.59</c:v>
                </c:pt>
                <c:pt idx="1779">
                  <c:v>77.760000000000005</c:v>
                </c:pt>
                <c:pt idx="1780">
                  <c:v>77.930000000000007</c:v>
                </c:pt>
                <c:pt idx="1781">
                  <c:v>78.099999999999994</c:v>
                </c:pt>
                <c:pt idx="1782">
                  <c:v>78.27</c:v>
                </c:pt>
                <c:pt idx="1783">
                  <c:v>78.44</c:v>
                </c:pt>
                <c:pt idx="1784">
                  <c:v>78.61</c:v>
                </c:pt>
                <c:pt idx="1785">
                  <c:v>78.78</c:v>
                </c:pt>
                <c:pt idx="1786">
                  <c:v>78.95</c:v>
                </c:pt>
                <c:pt idx="1787">
                  <c:v>79.12</c:v>
                </c:pt>
                <c:pt idx="1788">
                  <c:v>79.290000000000006</c:v>
                </c:pt>
                <c:pt idx="1789">
                  <c:v>79.459999999999994</c:v>
                </c:pt>
                <c:pt idx="1790">
                  <c:v>79.63</c:v>
                </c:pt>
                <c:pt idx="1791">
                  <c:v>79.8</c:v>
                </c:pt>
                <c:pt idx="1792">
                  <c:v>79.97</c:v>
                </c:pt>
                <c:pt idx="1793">
                  <c:v>80.14</c:v>
                </c:pt>
                <c:pt idx="1794">
                  <c:v>80.31</c:v>
                </c:pt>
                <c:pt idx="1795">
                  <c:v>80.48</c:v>
                </c:pt>
                <c:pt idx="1796">
                  <c:v>80.650000000000006</c:v>
                </c:pt>
                <c:pt idx="1797">
                  <c:v>80.81</c:v>
                </c:pt>
                <c:pt idx="1798">
                  <c:v>80.98</c:v>
                </c:pt>
                <c:pt idx="1799">
                  <c:v>81.150000000000006</c:v>
                </c:pt>
                <c:pt idx="1800">
                  <c:v>81.319999999999993</c:v>
                </c:pt>
                <c:pt idx="1801">
                  <c:v>81.489999999999995</c:v>
                </c:pt>
                <c:pt idx="1802">
                  <c:v>81.66</c:v>
                </c:pt>
                <c:pt idx="1803">
                  <c:v>81.83</c:v>
                </c:pt>
                <c:pt idx="1804">
                  <c:v>82</c:v>
                </c:pt>
                <c:pt idx="1805">
                  <c:v>82.17</c:v>
                </c:pt>
                <c:pt idx="1806">
                  <c:v>82.34</c:v>
                </c:pt>
                <c:pt idx="1807">
                  <c:v>82.51</c:v>
                </c:pt>
                <c:pt idx="1808">
                  <c:v>82.68</c:v>
                </c:pt>
                <c:pt idx="1809">
                  <c:v>82.85</c:v>
                </c:pt>
                <c:pt idx="1810">
                  <c:v>83.02</c:v>
                </c:pt>
                <c:pt idx="1811">
                  <c:v>83.19</c:v>
                </c:pt>
                <c:pt idx="1812">
                  <c:v>83.36</c:v>
                </c:pt>
                <c:pt idx="1813">
                  <c:v>83.53</c:v>
                </c:pt>
                <c:pt idx="1814">
                  <c:v>83.7</c:v>
                </c:pt>
                <c:pt idx="1815">
                  <c:v>83.87</c:v>
                </c:pt>
                <c:pt idx="1816">
                  <c:v>84.04</c:v>
                </c:pt>
                <c:pt idx="1817">
                  <c:v>84.21</c:v>
                </c:pt>
                <c:pt idx="1818">
                  <c:v>84.38</c:v>
                </c:pt>
                <c:pt idx="1819">
                  <c:v>84.55</c:v>
                </c:pt>
                <c:pt idx="1820">
                  <c:v>84.72</c:v>
                </c:pt>
                <c:pt idx="1821">
                  <c:v>84.89</c:v>
                </c:pt>
                <c:pt idx="1822">
                  <c:v>85.06</c:v>
                </c:pt>
                <c:pt idx="1823">
                  <c:v>85.23</c:v>
                </c:pt>
                <c:pt idx="1824">
                  <c:v>85.4</c:v>
                </c:pt>
                <c:pt idx="1825">
                  <c:v>85.57</c:v>
                </c:pt>
                <c:pt idx="1826">
                  <c:v>85.74</c:v>
                </c:pt>
                <c:pt idx="1827">
                  <c:v>85.91</c:v>
                </c:pt>
                <c:pt idx="1828">
                  <c:v>86.08</c:v>
                </c:pt>
                <c:pt idx="1829">
                  <c:v>86.25</c:v>
                </c:pt>
                <c:pt idx="1830">
                  <c:v>86.42</c:v>
                </c:pt>
                <c:pt idx="1831">
                  <c:v>86.59</c:v>
                </c:pt>
                <c:pt idx="1832">
                  <c:v>86.76</c:v>
                </c:pt>
                <c:pt idx="1833">
                  <c:v>86.93</c:v>
                </c:pt>
                <c:pt idx="1834">
                  <c:v>87.1</c:v>
                </c:pt>
                <c:pt idx="1835">
                  <c:v>87.27</c:v>
                </c:pt>
                <c:pt idx="1836">
                  <c:v>87.44</c:v>
                </c:pt>
                <c:pt idx="1837">
                  <c:v>87.61</c:v>
                </c:pt>
                <c:pt idx="1838">
                  <c:v>87.78</c:v>
                </c:pt>
                <c:pt idx="1839">
                  <c:v>87.95</c:v>
                </c:pt>
                <c:pt idx="1840">
                  <c:v>88.12</c:v>
                </c:pt>
                <c:pt idx="1841">
                  <c:v>88.29</c:v>
                </c:pt>
                <c:pt idx="1842">
                  <c:v>88.46</c:v>
                </c:pt>
                <c:pt idx="1843">
                  <c:v>88.62</c:v>
                </c:pt>
                <c:pt idx="1844">
                  <c:v>88.79</c:v>
                </c:pt>
                <c:pt idx="1845">
                  <c:v>88.96</c:v>
                </c:pt>
                <c:pt idx="1846">
                  <c:v>89.13</c:v>
                </c:pt>
                <c:pt idx="1847">
                  <c:v>89.3</c:v>
                </c:pt>
                <c:pt idx="1848">
                  <c:v>89.47</c:v>
                </c:pt>
                <c:pt idx="1849">
                  <c:v>89.64</c:v>
                </c:pt>
                <c:pt idx="1850">
                  <c:v>89.81</c:v>
                </c:pt>
                <c:pt idx="1851">
                  <c:v>89.98</c:v>
                </c:pt>
                <c:pt idx="1852">
                  <c:v>90.15</c:v>
                </c:pt>
                <c:pt idx="1853">
                  <c:v>90.32</c:v>
                </c:pt>
                <c:pt idx="1854">
                  <c:v>90.49</c:v>
                </c:pt>
                <c:pt idx="1855">
                  <c:v>90.66</c:v>
                </c:pt>
                <c:pt idx="1856">
                  <c:v>90.83</c:v>
                </c:pt>
                <c:pt idx="1857">
                  <c:v>91</c:v>
                </c:pt>
                <c:pt idx="1858">
                  <c:v>91.17</c:v>
                </c:pt>
                <c:pt idx="1859">
                  <c:v>91.34</c:v>
                </c:pt>
                <c:pt idx="1860">
                  <c:v>91.51</c:v>
                </c:pt>
                <c:pt idx="1861">
                  <c:v>91.68</c:v>
                </c:pt>
                <c:pt idx="1862">
                  <c:v>91.85</c:v>
                </c:pt>
                <c:pt idx="1863">
                  <c:v>92.02</c:v>
                </c:pt>
                <c:pt idx="1864">
                  <c:v>92.19</c:v>
                </c:pt>
                <c:pt idx="1865">
                  <c:v>92.36</c:v>
                </c:pt>
                <c:pt idx="1866">
                  <c:v>92.53</c:v>
                </c:pt>
                <c:pt idx="1867">
                  <c:v>92.7</c:v>
                </c:pt>
                <c:pt idx="1868">
                  <c:v>92.87</c:v>
                </c:pt>
                <c:pt idx="1869">
                  <c:v>93.04</c:v>
                </c:pt>
                <c:pt idx="1870">
                  <c:v>93.04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9EC-5446-99B7-1E1E84193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697231"/>
        <c:axId val="1804698863"/>
      </c:scatterChart>
      <c:valAx>
        <c:axId val="1804697231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1804698863"/>
        <c:crosses val="autoZero"/>
        <c:crossBetween val="midCat"/>
      </c:valAx>
      <c:valAx>
        <c:axId val="180469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latin typeface="Avenir Book" panose="02000503020000020003" pitchFamily="2" charset="0"/>
                  </a:rPr>
                  <a:t>% Tasks Completed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1804697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94640508206833"/>
          <c:y val="0.8980822521621733"/>
          <c:w val="0.71125052373803199"/>
          <c:h val="8.4746106465528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Sheet1!$A$2:$A$1872</c:f>
              <c:numCache>
                <c:formatCode>General</c:formatCode>
                <c:ptCount val="1871"/>
                <c:pt idx="0">
                  <c:v>0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0.14000000000000001</c:v>
                </c:pt>
                <c:pt idx="32">
                  <c:v>0.14000000000000001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0.16</c:v>
                </c:pt>
                <c:pt idx="47">
                  <c:v>0.16</c:v>
                </c:pt>
                <c:pt idx="48">
                  <c:v>0.16</c:v>
                </c:pt>
                <c:pt idx="49">
                  <c:v>0.16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0.16</c:v>
                </c:pt>
                <c:pt idx="54">
                  <c:v>0.17</c:v>
                </c:pt>
                <c:pt idx="55">
                  <c:v>0.17</c:v>
                </c:pt>
                <c:pt idx="56">
                  <c:v>0.17</c:v>
                </c:pt>
                <c:pt idx="57">
                  <c:v>0.17</c:v>
                </c:pt>
                <c:pt idx="58">
                  <c:v>0.17</c:v>
                </c:pt>
                <c:pt idx="59">
                  <c:v>0.17</c:v>
                </c:pt>
                <c:pt idx="60">
                  <c:v>0.17</c:v>
                </c:pt>
                <c:pt idx="61">
                  <c:v>0.17</c:v>
                </c:pt>
                <c:pt idx="62">
                  <c:v>0.18</c:v>
                </c:pt>
                <c:pt idx="63">
                  <c:v>0.18</c:v>
                </c:pt>
                <c:pt idx="64">
                  <c:v>0.18</c:v>
                </c:pt>
                <c:pt idx="65">
                  <c:v>0.18</c:v>
                </c:pt>
                <c:pt idx="66">
                  <c:v>0.18</c:v>
                </c:pt>
                <c:pt idx="67">
                  <c:v>0.18</c:v>
                </c:pt>
                <c:pt idx="68">
                  <c:v>0.18</c:v>
                </c:pt>
                <c:pt idx="69">
                  <c:v>0.18</c:v>
                </c:pt>
                <c:pt idx="70">
                  <c:v>0.18</c:v>
                </c:pt>
                <c:pt idx="71">
                  <c:v>0.19</c:v>
                </c:pt>
                <c:pt idx="72">
                  <c:v>0.19</c:v>
                </c:pt>
                <c:pt idx="73">
                  <c:v>0.19</c:v>
                </c:pt>
                <c:pt idx="74">
                  <c:v>0.19</c:v>
                </c:pt>
                <c:pt idx="75">
                  <c:v>0.19</c:v>
                </c:pt>
                <c:pt idx="76">
                  <c:v>0.19</c:v>
                </c:pt>
                <c:pt idx="77">
                  <c:v>0.19</c:v>
                </c:pt>
                <c:pt idx="78">
                  <c:v>0.19</c:v>
                </c:pt>
                <c:pt idx="79">
                  <c:v>0.19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0.21</c:v>
                </c:pt>
                <c:pt idx="87">
                  <c:v>0.21</c:v>
                </c:pt>
                <c:pt idx="88">
                  <c:v>0.21</c:v>
                </c:pt>
                <c:pt idx="89">
                  <c:v>0.22</c:v>
                </c:pt>
                <c:pt idx="90">
                  <c:v>0.22</c:v>
                </c:pt>
                <c:pt idx="91">
                  <c:v>0.22</c:v>
                </c:pt>
                <c:pt idx="92">
                  <c:v>0.22</c:v>
                </c:pt>
                <c:pt idx="93">
                  <c:v>0.22</c:v>
                </c:pt>
                <c:pt idx="94">
                  <c:v>0.22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0.23</c:v>
                </c:pt>
                <c:pt idx="99">
                  <c:v>0.23</c:v>
                </c:pt>
                <c:pt idx="100">
                  <c:v>0.23</c:v>
                </c:pt>
                <c:pt idx="101">
                  <c:v>0.24</c:v>
                </c:pt>
                <c:pt idx="102">
                  <c:v>0.24</c:v>
                </c:pt>
                <c:pt idx="103">
                  <c:v>0.24</c:v>
                </c:pt>
                <c:pt idx="104">
                  <c:v>0.24</c:v>
                </c:pt>
                <c:pt idx="105">
                  <c:v>0.24</c:v>
                </c:pt>
                <c:pt idx="106">
                  <c:v>0.24</c:v>
                </c:pt>
                <c:pt idx="107">
                  <c:v>0.24</c:v>
                </c:pt>
                <c:pt idx="108">
                  <c:v>0.24</c:v>
                </c:pt>
                <c:pt idx="109">
                  <c:v>0.24</c:v>
                </c:pt>
                <c:pt idx="110">
                  <c:v>0.24</c:v>
                </c:pt>
                <c:pt idx="111">
                  <c:v>0.25</c:v>
                </c:pt>
                <c:pt idx="112">
                  <c:v>0.25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0.26</c:v>
                </c:pt>
                <c:pt idx="119">
                  <c:v>0.26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0.27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0.27</c:v>
                </c:pt>
                <c:pt idx="131">
                  <c:v>0.28000000000000003</c:v>
                </c:pt>
                <c:pt idx="132">
                  <c:v>0.28000000000000003</c:v>
                </c:pt>
                <c:pt idx="133">
                  <c:v>0.28000000000000003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0.28000000000000003</c:v>
                </c:pt>
                <c:pt idx="137">
                  <c:v>0.28000000000000003</c:v>
                </c:pt>
                <c:pt idx="138">
                  <c:v>0.28000000000000003</c:v>
                </c:pt>
                <c:pt idx="139">
                  <c:v>0.28999999999999998</c:v>
                </c:pt>
                <c:pt idx="140">
                  <c:v>0.28999999999999998</c:v>
                </c:pt>
                <c:pt idx="141">
                  <c:v>0.28999999999999998</c:v>
                </c:pt>
                <c:pt idx="142">
                  <c:v>0.28999999999999998</c:v>
                </c:pt>
                <c:pt idx="143">
                  <c:v>0.3</c:v>
                </c:pt>
                <c:pt idx="144">
                  <c:v>0.3</c:v>
                </c:pt>
                <c:pt idx="145">
                  <c:v>0.3</c:v>
                </c:pt>
                <c:pt idx="146">
                  <c:v>0.3</c:v>
                </c:pt>
                <c:pt idx="147">
                  <c:v>0.3</c:v>
                </c:pt>
                <c:pt idx="148">
                  <c:v>0.3</c:v>
                </c:pt>
                <c:pt idx="149">
                  <c:v>0.3</c:v>
                </c:pt>
                <c:pt idx="150">
                  <c:v>0.3</c:v>
                </c:pt>
                <c:pt idx="151">
                  <c:v>0.3</c:v>
                </c:pt>
                <c:pt idx="152">
                  <c:v>0.3</c:v>
                </c:pt>
                <c:pt idx="153">
                  <c:v>0.3</c:v>
                </c:pt>
                <c:pt idx="154">
                  <c:v>0.31</c:v>
                </c:pt>
                <c:pt idx="155">
                  <c:v>0.31</c:v>
                </c:pt>
                <c:pt idx="156">
                  <c:v>0.31</c:v>
                </c:pt>
                <c:pt idx="157">
                  <c:v>0.31</c:v>
                </c:pt>
                <c:pt idx="158">
                  <c:v>0.31</c:v>
                </c:pt>
                <c:pt idx="159">
                  <c:v>0.31</c:v>
                </c:pt>
                <c:pt idx="160">
                  <c:v>0.31</c:v>
                </c:pt>
                <c:pt idx="161">
                  <c:v>0.31</c:v>
                </c:pt>
                <c:pt idx="162">
                  <c:v>0.31</c:v>
                </c:pt>
                <c:pt idx="163">
                  <c:v>0.32</c:v>
                </c:pt>
                <c:pt idx="164">
                  <c:v>0.32</c:v>
                </c:pt>
                <c:pt idx="165">
                  <c:v>0.32</c:v>
                </c:pt>
                <c:pt idx="166">
                  <c:v>0.32</c:v>
                </c:pt>
                <c:pt idx="167">
                  <c:v>0.32</c:v>
                </c:pt>
                <c:pt idx="168">
                  <c:v>0.33</c:v>
                </c:pt>
                <c:pt idx="169">
                  <c:v>0.33</c:v>
                </c:pt>
                <c:pt idx="170">
                  <c:v>0.33</c:v>
                </c:pt>
                <c:pt idx="171">
                  <c:v>0.34</c:v>
                </c:pt>
                <c:pt idx="172">
                  <c:v>0.34</c:v>
                </c:pt>
                <c:pt idx="173">
                  <c:v>0.34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0.36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0.38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0.38</c:v>
                </c:pt>
                <c:pt idx="193">
                  <c:v>0.38</c:v>
                </c:pt>
                <c:pt idx="194">
                  <c:v>0.39</c:v>
                </c:pt>
                <c:pt idx="195">
                  <c:v>0.39</c:v>
                </c:pt>
                <c:pt idx="196">
                  <c:v>0.39</c:v>
                </c:pt>
                <c:pt idx="197">
                  <c:v>0.39</c:v>
                </c:pt>
                <c:pt idx="198">
                  <c:v>0.39</c:v>
                </c:pt>
                <c:pt idx="199">
                  <c:v>0.4</c:v>
                </c:pt>
                <c:pt idx="200">
                  <c:v>0.4</c:v>
                </c:pt>
                <c:pt idx="201">
                  <c:v>0.4</c:v>
                </c:pt>
                <c:pt idx="202">
                  <c:v>0.41</c:v>
                </c:pt>
                <c:pt idx="203">
                  <c:v>0.42</c:v>
                </c:pt>
                <c:pt idx="204">
                  <c:v>0.42</c:v>
                </c:pt>
                <c:pt idx="205">
                  <c:v>0.42</c:v>
                </c:pt>
                <c:pt idx="206">
                  <c:v>0.43</c:v>
                </c:pt>
                <c:pt idx="207">
                  <c:v>0.43</c:v>
                </c:pt>
                <c:pt idx="208">
                  <c:v>0.43</c:v>
                </c:pt>
                <c:pt idx="209">
                  <c:v>0.43</c:v>
                </c:pt>
                <c:pt idx="210">
                  <c:v>0.44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0.46</c:v>
                </c:pt>
                <c:pt idx="215">
                  <c:v>0.46</c:v>
                </c:pt>
                <c:pt idx="216">
                  <c:v>0.46</c:v>
                </c:pt>
                <c:pt idx="217">
                  <c:v>0.47</c:v>
                </c:pt>
                <c:pt idx="218">
                  <c:v>0.48</c:v>
                </c:pt>
                <c:pt idx="219">
                  <c:v>0.48</c:v>
                </c:pt>
                <c:pt idx="220">
                  <c:v>0.48</c:v>
                </c:pt>
                <c:pt idx="221">
                  <c:v>0.48</c:v>
                </c:pt>
                <c:pt idx="222">
                  <c:v>0.49</c:v>
                </c:pt>
                <c:pt idx="223">
                  <c:v>0.49</c:v>
                </c:pt>
                <c:pt idx="224">
                  <c:v>0.49</c:v>
                </c:pt>
                <c:pt idx="225">
                  <c:v>0.49</c:v>
                </c:pt>
                <c:pt idx="226">
                  <c:v>0.5</c:v>
                </c:pt>
                <c:pt idx="227">
                  <c:v>0.51</c:v>
                </c:pt>
                <c:pt idx="228">
                  <c:v>0.51</c:v>
                </c:pt>
                <c:pt idx="229">
                  <c:v>0.51</c:v>
                </c:pt>
                <c:pt idx="230">
                  <c:v>0.52</c:v>
                </c:pt>
                <c:pt idx="231">
                  <c:v>0.53</c:v>
                </c:pt>
                <c:pt idx="232">
                  <c:v>0.54</c:v>
                </c:pt>
                <c:pt idx="233">
                  <c:v>0.54</c:v>
                </c:pt>
                <c:pt idx="234">
                  <c:v>0.55000000000000004</c:v>
                </c:pt>
                <c:pt idx="235">
                  <c:v>0.55000000000000004</c:v>
                </c:pt>
                <c:pt idx="236">
                  <c:v>0.55000000000000004</c:v>
                </c:pt>
                <c:pt idx="237">
                  <c:v>0.55000000000000004</c:v>
                </c:pt>
                <c:pt idx="238">
                  <c:v>0.55000000000000004</c:v>
                </c:pt>
                <c:pt idx="239">
                  <c:v>0.56000000000000005</c:v>
                </c:pt>
                <c:pt idx="240">
                  <c:v>0.56000000000000005</c:v>
                </c:pt>
                <c:pt idx="241">
                  <c:v>0.56000000000000005</c:v>
                </c:pt>
                <c:pt idx="242">
                  <c:v>0.56999999999999995</c:v>
                </c:pt>
                <c:pt idx="243">
                  <c:v>0.56999999999999995</c:v>
                </c:pt>
                <c:pt idx="244">
                  <c:v>0.57999999999999996</c:v>
                </c:pt>
                <c:pt idx="245">
                  <c:v>0.59</c:v>
                </c:pt>
                <c:pt idx="246">
                  <c:v>0.59</c:v>
                </c:pt>
                <c:pt idx="247">
                  <c:v>0.59</c:v>
                </c:pt>
                <c:pt idx="248">
                  <c:v>0.6</c:v>
                </c:pt>
                <c:pt idx="249">
                  <c:v>0.61</c:v>
                </c:pt>
                <c:pt idx="250">
                  <c:v>0.61</c:v>
                </c:pt>
                <c:pt idx="251">
                  <c:v>0.61</c:v>
                </c:pt>
                <c:pt idx="252">
                  <c:v>0.62</c:v>
                </c:pt>
                <c:pt idx="253">
                  <c:v>0.62</c:v>
                </c:pt>
                <c:pt idx="254">
                  <c:v>0.62</c:v>
                </c:pt>
                <c:pt idx="255">
                  <c:v>0.63</c:v>
                </c:pt>
                <c:pt idx="256">
                  <c:v>0.63</c:v>
                </c:pt>
                <c:pt idx="257">
                  <c:v>0.64</c:v>
                </c:pt>
                <c:pt idx="258">
                  <c:v>0.65</c:v>
                </c:pt>
                <c:pt idx="259">
                  <c:v>0.65</c:v>
                </c:pt>
                <c:pt idx="260">
                  <c:v>0.66</c:v>
                </c:pt>
                <c:pt idx="261">
                  <c:v>0.67</c:v>
                </c:pt>
                <c:pt idx="262">
                  <c:v>0.67</c:v>
                </c:pt>
                <c:pt idx="263">
                  <c:v>0.68</c:v>
                </c:pt>
                <c:pt idx="264">
                  <c:v>0.68</c:v>
                </c:pt>
                <c:pt idx="265">
                  <c:v>0.69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0.71</c:v>
                </c:pt>
                <c:pt idx="270">
                  <c:v>0.71</c:v>
                </c:pt>
                <c:pt idx="271">
                  <c:v>0.72</c:v>
                </c:pt>
                <c:pt idx="272">
                  <c:v>0.72</c:v>
                </c:pt>
                <c:pt idx="273">
                  <c:v>0.73</c:v>
                </c:pt>
                <c:pt idx="274">
                  <c:v>0.74</c:v>
                </c:pt>
                <c:pt idx="275">
                  <c:v>0.75</c:v>
                </c:pt>
                <c:pt idx="276">
                  <c:v>0.76</c:v>
                </c:pt>
                <c:pt idx="277">
                  <c:v>0.76</c:v>
                </c:pt>
                <c:pt idx="278">
                  <c:v>0.81</c:v>
                </c:pt>
                <c:pt idx="279">
                  <c:v>0.82</c:v>
                </c:pt>
                <c:pt idx="280">
                  <c:v>0.82</c:v>
                </c:pt>
                <c:pt idx="281">
                  <c:v>0.85</c:v>
                </c:pt>
                <c:pt idx="282">
                  <c:v>0.86</c:v>
                </c:pt>
                <c:pt idx="283">
                  <c:v>0.9</c:v>
                </c:pt>
                <c:pt idx="284">
                  <c:v>0.91</c:v>
                </c:pt>
                <c:pt idx="285">
                  <c:v>0.91</c:v>
                </c:pt>
                <c:pt idx="286">
                  <c:v>0.92</c:v>
                </c:pt>
                <c:pt idx="287">
                  <c:v>0.92</c:v>
                </c:pt>
                <c:pt idx="288">
                  <c:v>0.93</c:v>
                </c:pt>
                <c:pt idx="289">
                  <c:v>0.94</c:v>
                </c:pt>
                <c:pt idx="290">
                  <c:v>0.96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0.98</c:v>
                </c:pt>
                <c:pt idx="295">
                  <c:v>1</c:v>
                </c:pt>
                <c:pt idx="296">
                  <c:v>1</c:v>
                </c:pt>
                <c:pt idx="297">
                  <c:v>1.04</c:v>
                </c:pt>
                <c:pt idx="298">
                  <c:v>1.05</c:v>
                </c:pt>
                <c:pt idx="299">
                  <c:v>1.05</c:v>
                </c:pt>
                <c:pt idx="300">
                  <c:v>1.05</c:v>
                </c:pt>
                <c:pt idx="301">
                  <c:v>1.06</c:v>
                </c:pt>
                <c:pt idx="302">
                  <c:v>1.07</c:v>
                </c:pt>
                <c:pt idx="303">
                  <c:v>1.08</c:v>
                </c:pt>
                <c:pt idx="304">
                  <c:v>1.0900000000000001</c:v>
                </c:pt>
                <c:pt idx="305">
                  <c:v>1.1000000000000001</c:v>
                </c:pt>
                <c:pt idx="306">
                  <c:v>1.1000000000000001</c:v>
                </c:pt>
                <c:pt idx="307">
                  <c:v>1.1000000000000001</c:v>
                </c:pt>
                <c:pt idx="308">
                  <c:v>1.1599999999999999</c:v>
                </c:pt>
                <c:pt idx="309">
                  <c:v>1.18</c:v>
                </c:pt>
                <c:pt idx="310">
                  <c:v>1.19</c:v>
                </c:pt>
                <c:pt idx="311">
                  <c:v>1.2</c:v>
                </c:pt>
                <c:pt idx="312">
                  <c:v>1.22</c:v>
                </c:pt>
                <c:pt idx="313">
                  <c:v>1.22</c:v>
                </c:pt>
                <c:pt idx="314">
                  <c:v>1.22</c:v>
                </c:pt>
                <c:pt idx="315">
                  <c:v>1.22</c:v>
                </c:pt>
                <c:pt idx="316">
                  <c:v>1.26</c:v>
                </c:pt>
                <c:pt idx="317">
                  <c:v>1.27</c:v>
                </c:pt>
                <c:pt idx="318">
                  <c:v>1.3</c:v>
                </c:pt>
                <c:pt idx="319">
                  <c:v>1.3</c:v>
                </c:pt>
                <c:pt idx="320">
                  <c:v>1.3</c:v>
                </c:pt>
                <c:pt idx="321">
                  <c:v>1.31</c:v>
                </c:pt>
                <c:pt idx="322">
                  <c:v>1.35</c:v>
                </c:pt>
                <c:pt idx="323">
                  <c:v>1.36</c:v>
                </c:pt>
                <c:pt idx="324">
                  <c:v>1.42</c:v>
                </c:pt>
                <c:pt idx="325">
                  <c:v>1.45</c:v>
                </c:pt>
                <c:pt idx="326">
                  <c:v>1.48</c:v>
                </c:pt>
                <c:pt idx="327">
                  <c:v>1.48</c:v>
                </c:pt>
                <c:pt idx="328">
                  <c:v>1.49</c:v>
                </c:pt>
                <c:pt idx="329">
                  <c:v>1.52</c:v>
                </c:pt>
                <c:pt idx="330">
                  <c:v>1.53</c:v>
                </c:pt>
                <c:pt idx="331">
                  <c:v>1.56</c:v>
                </c:pt>
                <c:pt idx="332">
                  <c:v>1.57</c:v>
                </c:pt>
                <c:pt idx="333">
                  <c:v>1.57</c:v>
                </c:pt>
                <c:pt idx="334">
                  <c:v>1.61</c:v>
                </c:pt>
                <c:pt idx="335">
                  <c:v>1.63</c:v>
                </c:pt>
                <c:pt idx="336">
                  <c:v>1.7</c:v>
                </c:pt>
                <c:pt idx="337">
                  <c:v>1.74</c:v>
                </c:pt>
                <c:pt idx="338">
                  <c:v>1.75</c:v>
                </c:pt>
                <c:pt idx="339">
                  <c:v>1.76</c:v>
                </c:pt>
                <c:pt idx="340">
                  <c:v>1.79</c:v>
                </c:pt>
                <c:pt idx="341">
                  <c:v>1.8</c:v>
                </c:pt>
                <c:pt idx="342">
                  <c:v>1.82</c:v>
                </c:pt>
                <c:pt idx="343">
                  <c:v>1.89</c:v>
                </c:pt>
                <c:pt idx="344">
                  <c:v>1.9</c:v>
                </c:pt>
                <c:pt idx="345">
                  <c:v>1.94</c:v>
                </c:pt>
                <c:pt idx="346">
                  <c:v>1.94</c:v>
                </c:pt>
                <c:pt idx="347">
                  <c:v>2.04</c:v>
                </c:pt>
                <c:pt idx="348">
                  <c:v>2.13</c:v>
                </c:pt>
                <c:pt idx="349">
                  <c:v>2.13</c:v>
                </c:pt>
                <c:pt idx="350">
                  <c:v>2.15</c:v>
                </c:pt>
                <c:pt idx="351">
                  <c:v>2.2200000000000002</c:v>
                </c:pt>
                <c:pt idx="352">
                  <c:v>2.2599999999999998</c:v>
                </c:pt>
                <c:pt idx="353">
                  <c:v>2.38</c:v>
                </c:pt>
                <c:pt idx="354">
                  <c:v>2.39</c:v>
                </c:pt>
                <c:pt idx="355">
                  <c:v>2.4</c:v>
                </c:pt>
                <c:pt idx="356">
                  <c:v>2.4300000000000002</c:v>
                </c:pt>
                <c:pt idx="357">
                  <c:v>2.46</c:v>
                </c:pt>
                <c:pt idx="358">
                  <c:v>2.4700000000000002</c:v>
                </c:pt>
                <c:pt idx="359">
                  <c:v>2.5099999999999998</c:v>
                </c:pt>
                <c:pt idx="360">
                  <c:v>2.54</c:v>
                </c:pt>
                <c:pt idx="361">
                  <c:v>2.82</c:v>
                </c:pt>
                <c:pt idx="362">
                  <c:v>2.85</c:v>
                </c:pt>
                <c:pt idx="363">
                  <c:v>2.86</c:v>
                </c:pt>
                <c:pt idx="364">
                  <c:v>2.93</c:v>
                </c:pt>
                <c:pt idx="365">
                  <c:v>3.04</c:v>
                </c:pt>
                <c:pt idx="366">
                  <c:v>3.09</c:v>
                </c:pt>
                <c:pt idx="367">
                  <c:v>3.13</c:v>
                </c:pt>
                <c:pt idx="368">
                  <c:v>3.41</c:v>
                </c:pt>
                <c:pt idx="369">
                  <c:v>3.42</c:v>
                </c:pt>
                <c:pt idx="370">
                  <c:v>3.44</c:v>
                </c:pt>
                <c:pt idx="371">
                  <c:v>3.48</c:v>
                </c:pt>
                <c:pt idx="372">
                  <c:v>3.62</c:v>
                </c:pt>
                <c:pt idx="373">
                  <c:v>3.75</c:v>
                </c:pt>
                <c:pt idx="374">
                  <c:v>3.91</c:v>
                </c:pt>
                <c:pt idx="375">
                  <c:v>4.07</c:v>
                </c:pt>
                <c:pt idx="376">
                  <c:v>4.17</c:v>
                </c:pt>
                <c:pt idx="377">
                  <c:v>4.2300000000000004</c:v>
                </c:pt>
                <c:pt idx="378">
                  <c:v>4.3499999999999996</c:v>
                </c:pt>
                <c:pt idx="379">
                  <c:v>4.38</c:v>
                </c:pt>
                <c:pt idx="380">
                  <c:v>4.4000000000000004</c:v>
                </c:pt>
                <c:pt idx="381">
                  <c:v>4.41</c:v>
                </c:pt>
                <c:pt idx="382">
                  <c:v>4.46</c:v>
                </c:pt>
                <c:pt idx="383">
                  <c:v>4.6100000000000003</c:v>
                </c:pt>
                <c:pt idx="384">
                  <c:v>4.63</c:v>
                </c:pt>
                <c:pt idx="385">
                  <c:v>4.72</c:v>
                </c:pt>
                <c:pt idx="386">
                  <c:v>4.74</c:v>
                </c:pt>
                <c:pt idx="387">
                  <c:v>4.8</c:v>
                </c:pt>
                <c:pt idx="388">
                  <c:v>4.8</c:v>
                </c:pt>
                <c:pt idx="389">
                  <c:v>4.82</c:v>
                </c:pt>
                <c:pt idx="390">
                  <c:v>4.8600000000000003</c:v>
                </c:pt>
                <c:pt idx="391">
                  <c:v>4.96</c:v>
                </c:pt>
                <c:pt idx="392">
                  <c:v>5.01</c:v>
                </c:pt>
                <c:pt idx="393">
                  <c:v>5.05</c:v>
                </c:pt>
                <c:pt idx="394">
                  <c:v>5.12</c:v>
                </c:pt>
                <c:pt idx="395">
                  <c:v>5.25</c:v>
                </c:pt>
                <c:pt idx="396">
                  <c:v>5.39</c:v>
                </c:pt>
                <c:pt idx="397">
                  <c:v>5.44</c:v>
                </c:pt>
                <c:pt idx="398">
                  <c:v>5.53</c:v>
                </c:pt>
                <c:pt idx="399">
                  <c:v>5.56</c:v>
                </c:pt>
                <c:pt idx="400">
                  <c:v>5.7</c:v>
                </c:pt>
                <c:pt idx="401">
                  <c:v>5.71</c:v>
                </c:pt>
                <c:pt idx="402">
                  <c:v>5.8</c:v>
                </c:pt>
                <c:pt idx="403">
                  <c:v>6.05</c:v>
                </c:pt>
                <c:pt idx="404">
                  <c:v>6.31</c:v>
                </c:pt>
                <c:pt idx="405">
                  <c:v>6.34</c:v>
                </c:pt>
                <c:pt idx="406">
                  <c:v>6.38</c:v>
                </c:pt>
                <c:pt idx="407">
                  <c:v>6.52</c:v>
                </c:pt>
                <c:pt idx="408">
                  <c:v>6.52</c:v>
                </c:pt>
                <c:pt idx="409">
                  <c:v>6.79</c:v>
                </c:pt>
                <c:pt idx="410">
                  <c:v>7.05</c:v>
                </c:pt>
                <c:pt idx="411">
                  <c:v>7.09</c:v>
                </c:pt>
                <c:pt idx="412">
                  <c:v>7.37</c:v>
                </c:pt>
                <c:pt idx="413">
                  <c:v>7.52</c:v>
                </c:pt>
                <c:pt idx="414">
                  <c:v>7.6</c:v>
                </c:pt>
                <c:pt idx="415">
                  <c:v>7.69</c:v>
                </c:pt>
                <c:pt idx="416">
                  <c:v>7.88</c:v>
                </c:pt>
                <c:pt idx="417">
                  <c:v>7.94</c:v>
                </c:pt>
                <c:pt idx="418">
                  <c:v>8.32</c:v>
                </c:pt>
                <c:pt idx="419">
                  <c:v>8.35</c:v>
                </c:pt>
                <c:pt idx="420">
                  <c:v>9.1</c:v>
                </c:pt>
                <c:pt idx="421">
                  <c:v>9.1300000000000008</c:v>
                </c:pt>
                <c:pt idx="422">
                  <c:v>9.4499999999999993</c:v>
                </c:pt>
                <c:pt idx="423">
                  <c:v>9.7100000000000009</c:v>
                </c:pt>
                <c:pt idx="424">
                  <c:v>9.84</c:v>
                </c:pt>
                <c:pt idx="425">
                  <c:v>9.8800000000000008</c:v>
                </c:pt>
                <c:pt idx="426">
                  <c:v>9.9600000000000009</c:v>
                </c:pt>
                <c:pt idx="427">
                  <c:v>10.18</c:v>
                </c:pt>
                <c:pt idx="428">
                  <c:v>10.210000000000001</c:v>
                </c:pt>
                <c:pt idx="429">
                  <c:v>10.4</c:v>
                </c:pt>
                <c:pt idx="430">
                  <c:v>10.5</c:v>
                </c:pt>
                <c:pt idx="431">
                  <c:v>10.81</c:v>
                </c:pt>
                <c:pt idx="432">
                  <c:v>10.82</c:v>
                </c:pt>
                <c:pt idx="433">
                  <c:v>12.11</c:v>
                </c:pt>
                <c:pt idx="434">
                  <c:v>15.43</c:v>
                </c:pt>
                <c:pt idx="435">
                  <c:v>15.78</c:v>
                </c:pt>
                <c:pt idx="436">
                  <c:v>15.79</c:v>
                </c:pt>
                <c:pt idx="437">
                  <c:v>15.88</c:v>
                </c:pt>
                <c:pt idx="438">
                  <c:v>16.059999999999999</c:v>
                </c:pt>
                <c:pt idx="439">
                  <c:v>16.149999999999999</c:v>
                </c:pt>
                <c:pt idx="440">
                  <c:v>16.260000000000002</c:v>
                </c:pt>
                <c:pt idx="441">
                  <c:v>16.32</c:v>
                </c:pt>
                <c:pt idx="442">
                  <c:v>16.43</c:v>
                </c:pt>
                <c:pt idx="443">
                  <c:v>17.29</c:v>
                </c:pt>
                <c:pt idx="444">
                  <c:v>17.489999999999998</c:v>
                </c:pt>
                <c:pt idx="445">
                  <c:v>17.54</c:v>
                </c:pt>
                <c:pt idx="446">
                  <c:v>18.41</c:v>
                </c:pt>
                <c:pt idx="447">
                  <c:v>18.61</c:v>
                </c:pt>
                <c:pt idx="448">
                  <c:v>18.690000000000001</c:v>
                </c:pt>
                <c:pt idx="449">
                  <c:v>20.010000000000002</c:v>
                </c:pt>
                <c:pt idx="450">
                  <c:v>20.29</c:v>
                </c:pt>
                <c:pt idx="451">
                  <c:v>20.61</c:v>
                </c:pt>
                <c:pt idx="452">
                  <c:v>21.53</c:v>
                </c:pt>
                <c:pt idx="453">
                  <c:v>22.97</c:v>
                </c:pt>
                <c:pt idx="454">
                  <c:v>23.26</c:v>
                </c:pt>
                <c:pt idx="455">
                  <c:v>25.12</c:v>
                </c:pt>
                <c:pt idx="456">
                  <c:v>25.43</c:v>
                </c:pt>
                <c:pt idx="457">
                  <c:v>25.62</c:v>
                </c:pt>
                <c:pt idx="458">
                  <c:v>27.42</c:v>
                </c:pt>
                <c:pt idx="459">
                  <c:v>28.84</c:v>
                </c:pt>
                <c:pt idx="460">
                  <c:v>29.48</c:v>
                </c:pt>
                <c:pt idx="461">
                  <c:v>31.1</c:v>
                </c:pt>
                <c:pt idx="462">
                  <c:v>31.14</c:v>
                </c:pt>
                <c:pt idx="463">
                  <c:v>31.42</c:v>
                </c:pt>
                <c:pt idx="464">
                  <c:v>31.8</c:v>
                </c:pt>
                <c:pt idx="465">
                  <c:v>32.65</c:v>
                </c:pt>
                <c:pt idx="466">
                  <c:v>33.65</c:v>
                </c:pt>
                <c:pt idx="467">
                  <c:v>34.44</c:v>
                </c:pt>
                <c:pt idx="468">
                  <c:v>35.119999999999997</c:v>
                </c:pt>
                <c:pt idx="469">
                  <c:v>36.33</c:v>
                </c:pt>
                <c:pt idx="470">
                  <c:v>36.81</c:v>
                </c:pt>
                <c:pt idx="471">
                  <c:v>38.299999999999997</c:v>
                </c:pt>
                <c:pt idx="472">
                  <c:v>40.08</c:v>
                </c:pt>
                <c:pt idx="473">
                  <c:v>42.29</c:v>
                </c:pt>
                <c:pt idx="474">
                  <c:v>44.57</c:v>
                </c:pt>
                <c:pt idx="475">
                  <c:v>44.58</c:v>
                </c:pt>
                <c:pt idx="476">
                  <c:v>46.87</c:v>
                </c:pt>
                <c:pt idx="477">
                  <c:v>51.05</c:v>
                </c:pt>
                <c:pt idx="478">
                  <c:v>51.22</c:v>
                </c:pt>
                <c:pt idx="479">
                  <c:v>56.56</c:v>
                </c:pt>
                <c:pt idx="480">
                  <c:v>59.56</c:v>
                </c:pt>
                <c:pt idx="481">
                  <c:v>60</c:v>
                </c:pt>
                <c:pt idx="482">
                  <c:v>0.77</c:v>
                </c:pt>
                <c:pt idx="483">
                  <c:v>0.79</c:v>
                </c:pt>
                <c:pt idx="484">
                  <c:v>0.81</c:v>
                </c:pt>
                <c:pt idx="485">
                  <c:v>0.83</c:v>
                </c:pt>
                <c:pt idx="486">
                  <c:v>0.84</c:v>
                </c:pt>
                <c:pt idx="487">
                  <c:v>0.85</c:v>
                </c:pt>
                <c:pt idx="488">
                  <c:v>0.94</c:v>
                </c:pt>
                <c:pt idx="489">
                  <c:v>1.01</c:v>
                </c:pt>
                <c:pt idx="490">
                  <c:v>1.01</c:v>
                </c:pt>
                <c:pt idx="491">
                  <c:v>1.04</c:v>
                </c:pt>
                <c:pt idx="492">
                  <c:v>1.04</c:v>
                </c:pt>
                <c:pt idx="493">
                  <c:v>1.05</c:v>
                </c:pt>
                <c:pt idx="494">
                  <c:v>1.05</c:v>
                </c:pt>
                <c:pt idx="495">
                  <c:v>1.07</c:v>
                </c:pt>
                <c:pt idx="496">
                  <c:v>1.07</c:v>
                </c:pt>
                <c:pt idx="497">
                  <c:v>1.08</c:v>
                </c:pt>
                <c:pt idx="498">
                  <c:v>1.1100000000000001</c:v>
                </c:pt>
                <c:pt idx="499">
                  <c:v>1.1200000000000001</c:v>
                </c:pt>
                <c:pt idx="500">
                  <c:v>1.1200000000000001</c:v>
                </c:pt>
                <c:pt idx="501">
                  <c:v>1.24</c:v>
                </c:pt>
                <c:pt idx="502">
                  <c:v>1.24</c:v>
                </c:pt>
                <c:pt idx="503">
                  <c:v>1.31</c:v>
                </c:pt>
                <c:pt idx="504">
                  <c:v>1.36</c:v>
                </c:pt>
                <c:pt idx="505">
                  <c:v>1.38</c:v>
                </c:pt>
                <c:pt idx="506">
                  <c:v>1.39</c:v>
                </c:pt>
                <c:pt idx="507">
                  <c:v>1.39</c:v>
                </c:pt>
                <c:pt idx="508">
                  <c:v>1.4</c:v>
                </c:pt>
                <c:pt idx="509">
                  <c:v>1.52</c:v>
                </c:pt>
                <c:pt idx="510">
                  <c:v>1.53</c:v>
                </c:pt>
                <c:pt idx="511">
                  <c:v>1.67</c:v>
                </c:pt>
                <c:pt idx="512">
                  <c:v>1.67</c:v>
                </c:pt>
                <c:pt idx="513">
                  <c:v>1.67</c:v>
                </c:pt>
                <c:pt idx="514">
                  <c:v>1.7</c:v>
                </c:pt>
                <c:pt idx="515">
                  <c:v>1.73</c:v>
                </c:pt>
                <c:pt idx="516">
                  <c:v>1.73</c:v>
                </c:pt>
                <c:pt idx="517">
                  <c:v>1.73</c:v>
                </c:pt>
                <c:pt idx="518">
                  <c:v>1.74</c:v>
                </c:pt>
                <c:pt idx="519">
                  <c:v>1.74</c:v>
                </c:pt>
                <c:pt idx="520">
                  <c:v>1.75</c:v>
                </c:pt>
                <c:pt idx="521">
                  <c:v>1.77</c:v>
                </c:pt>
                <c:pt idx="522">
                  <c:v>1.82</c:v>
                </c:pt>
                <c:pt idx="523">
                  <c:v>1.83</c:v>
                </c:pt>
                <c:pt idx="524">
                  <c:v>1.84</c:v>
                </c:pt>
                <c:pt idx="525">
                  <c:v>1.91</c:v>
                </c:pt>
                <c:pt idx="526">
                  <c:v>1.92</c:v>
                </c:pt>
                <c:pt idx="527">
                  <c:v>1.96</c:v>
                </c:pt>
                <c:pt idx="528">
                  <c:v>2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2.16</c:v>
                </c:pt>
                <c:pt idx="532">
                  <c:v>2.1800000000000002</c:v>
                </c:pt>
                <c:pt idx="533">
                  <c:v>2.21</c:v>
                </c:pt>
                <c:pt idx="534">
                  <c:v>2.21</c:v>
                </c:pt>
                <c:pt idx="535">
                  <c:v>2.21</c:v>
                </c:pt>
                <c:pt idx="536">
                  <c:v>2.23</c:v>
                </c:pt>
                <c:pt idx="537">
                  <c:v>2.37</c:v>
                </c:pt>
                <c:pt idx="538">
                  <c:v>2.42</c:v>
                </c:pt>
                <c:pt idx="539">
                  <c:v>2.42</c:v>
                </c:pt>
                <c:pt idx="540">
                  <c:v>2.4300000000000002</c:v>
                </c:pt>
                <c:pt idx="541">
                  <c:v>2.4500000000000002</c:v>
                </c:pt>
                <c:pt idx="542">
                  <c:v>2.46</c:v>
                </c:pt>
                <c:pt idx="543">
                  <c:v>2.4700000000000002</c:v>
                </c:pt>
                <c:pt idx="544">
                  <c:v>2.52</c:v>
                </c:pt>
                <c:pt idx="545">
                  <c:v>2.5299999999999998</c:v>
                </c:pt>
                <c:pt idx="546">
                  <c:v>2.57</c:v>
                </c:pt>
                <c:pt idx="547">
                  <c:v>2.63</c:v>
                </c:pt>
                <c:pt idx="548">
                  <c:v>2.63</c:v>
                </c:pt>
                <c:pt idx="549">
                  <c:v>2.67</c:v>
                </c:pt>
                <c:pt idx="550">
                  <c:v>2.67</c:v>
                </c:pt>
                <c:pt idx="551">
                  <c:v>2.67</c:v>
                </c:pt>
                <c:pt idx="552">
                  <c:v>2.7</c:v>
                </c:pt>
                <c:pt idx="553">
                  <c:v>2.71</c:v>
                </c:pt>
                <c:pt idx="554">
                  <c:v>2.76</c:v>
                </c:pt>
                <c:pt idx="555">
                  <c:v>2.76</c:v>
                </c:pt>
                <c:pt idx="556">
                  <c:v>2.79</c:v>
                </c:pt>
                <c:pt idx="557">
                  <c:v>2.8</c:v>
                </c:pt>
                <c:pt idx="558">
                  <c:v>2.8</c:v>
                </c:pt>
                <c:pt idx="559">
                  <c:v>2.81</c:v>
                </c:pt>
                <c:pt idx="560">
                  <c:v>2.82</c:v>
                </c:pt>
                <c:pt idx="561">
                  <c:v>2.83</c:v>
                </c:pt>
                <c:pt idx="562">
                  <c:v>2.84</c:v>
                </c:pt>
                <c:pt idx="563">
                  <c:v>2.84</c:v>
                </c:pt>
                <c:pt idx="564">
                  <c:v>2.85</c:v>
                </c:pt>
                <c:pt idx="565">
                  <c:v>2.85</c:v>
                </c:pt>
                <c:pt idx="566">
                  <c:v>2.86</c:v>
                </c:pt>
                <c:pt idx="567">
                  <c:v>2.87</c:v>
                </c:pt>
                <c:pt idx="568">
                  <c:v>2.89</c:v>
                </c:pt>
                <c:pt idx="569">
                  <c:v>2.93</c:v>
                </c:pt>
                <c:pt idx="570">
                  <c:v>2.97</c:v>
                </c:pt>
                <c:pt idx="571">
                  <c:v>2.97</c:v>
                </c:pt>
                <c:pt idx="572">
                  <c:v>3.02</c:v>
                </c:pt>
                <c:pt idx="573">
                  <c:v>3.09</c:v>
                </c:pt>
                <c:pt idx="574">
                  <c:v>3.09</c:v>
                </c:pt>
                <c:pt idx="575">
                  <c:v>3.12</c:v>
                </c:pt>
                <c:pt idx="576">
                  <c:v>3.12</c:v>
                </c:pt>
                <c:pt idx="577">
                  <c:v>3.12</c:v>
                </c:pt>
                <c:pt idx="578">
                  <c:v>3.14</c:v>
                </c:pt>
                <c:pt idx="579">
                  <c:v>3.15</c:v>
                </c:pt>
                <c:pt idx="580">
                  <c:v>3.18</c:v>
                </c:pt>
                <c:pt idx="581">
                  <c:v>3.2</c:v>
                </c:pt>
                <c:pt idx="582">
                  <c:v>3.22</c:v>
                </c:pt>
                <c:pt idx="583">
                  <c:v>3.26</c:v>
                </c:pt>
                <c:pt idx="584">
                  <c:v>3.26</c:v>
                </c:pt>
                <c:pt idx="585">
                  <c:v>3.28</c:v>
                </c:pt>
                <c:pt idx="586">
                  <c:v>3.31</c:v>
                </c:pt>
                <c:pt idx="587">
                  <c:v>3.35</c:v>
                </c:pt>
                <c:pt idx="588">
                  <c:v>3.37</c:v>
                </c:pt>
                <c:pt idx="589">
                  <c:v>3.38</c:v>
                </c:pt>
                <c:pt idx="590">
                  <c:v>3.44</c:v>
                </c:pt>
                <c:pt idx="591">
                  <c:v>3.45</c:v>
                </c:pt>
                <c:pt idx="592">
                  <c:v>3.62</c:v>
                </c:pt>
                <c:pt idx="593">
                  <c:v>3.63</c:v>
                </c:pt>
                <c:pt idx="594">
                  <c:v>3.68</c:v>
                </c:pt>
                <c:pt idx="595">
                  <c:v>3.73</c:v>
                </c:pt>
                <c:pt idx="596">
                  <c:v>3.75</c:v>
                </c:pt>
                <c:pt idx="597">
                  <c:v>3.82</c:v>
                </c:pt>
                <c:pt idx="598">
                  <c:v>3.83</c:v>
                </c:pt>
                <c:pt idx="599">
                  <c:v>3.83</c:v>
                </c:pt>
                <c:pt idx="600">
                  <c:v>3.87</c:v>
                </c:pt>
                <c:pt idx="601">
                  <c:v>3.9</c:v>
                </c:pt>
                <c:pt idx="602">
                  <c:v>4.04</c:v>
                </c:pt>
                <c:pt idx="603">
                  <c:v>4.04</c:v>
                </c:pt>
                <c:pt idx="604">
                  <c:v>4.07</c:v>
                </c:pt>
                <c:pt idx="605">
                  <c:v>4.12</c:v>
                </c:pt>
                <c:pt idx="606">
                  <c:v>4.13</c:v>
                </c:pt>
                <c:pt idx="607">
                  <c:v>4.1500000000000004</c:v>
                </c:pt>
                <c:pt idx="608">
                  <c:v>4.2</c:v>
                </c:pt>
                <c:pt idx="609">
                  <c:v>4.22</c:v>
                </c:pt>
                <c:pt idx="610">
                  <c:v>4.22</c:v>
                </c:pt>
                <c:pt idx="611">
                  <c:v>4.24</c:v>
                </c:pt>
                <c:pt idx="612">
                  <c:v>4.24</c:v>
                </c:pt>
                <c:pt idx="613">
                  <c:v>4.2699999999999996</c:v>
                </c:pt>
                <c:pt idx="614">
                  <c:v>4.29</c:v>
                </c:pt>
                <c:pt idx="615">
                  <c:v>4.3099999999999996</c:v>
                </c:pt>
                <c:pt idx="616">
                  <c:v>4.3899999999999997</c:v>
                </c:pt>
                <c:pt idx="617">
                  <c:v>4.45</c:v>
                </c:pt>
                <c:pt idx="618">
                  <c:v>4.49</c:v>
                </c:pt>
                <c:pt idx="619">
                  <c:v>4.55</c:v>
                </c:pt>
                <c:pt idx="620">
                  <c:v>4.5599999999999996</c:v>
                </c:pt>
                <c:pt idx="621">
                  <c:v>4.5599999999999996</c:v>
                </c:pt>
                <c:pt idx="622">
                  <c:v>4.62</c:v>
                </c:pt>
                <c:pt idx="623">
                  <c:v>4.75</c:v>
                </c:pt>
                <c:pt idx="624">
                  <c:v>4.87</c:v>
                </c:pt>
                <c:pt idx="625">
                  <c:v>4.87</c:v>
                </c:pt>
                <c:pt idx="626">
                  <c:v>4.88</c:v>
                </c:pt>
                <c:pt idx="627">
                  <c:v>4.9400000000000004</c:v>
                </c:pt>
                <c:pt idx="628">
                  <c:v>5.04</c:v>
                </c:pt>
                <c:pt idx="629">
                  <c:v>5.15</c:v>
                </c:pt>
                <c:pt idx="630">
                  <c:v>5.15</c:v>
                </c:pt>
                <c:pt idx="631">
                  <c:v>5.18</c:v>
                </c:pt>
                <c:pt idx="632">
                  <c:v>5.35</c:v>
                </c:pt>
                <c:pt idx="633">
                  <c:v>5.36</c:v>
                </c:pt>
                <c:pt idx="634">
                  <c:v>5.46</c:v>
                </c:pt>
                <c:pt idx="635">
                  <c:v>5.89</c:v>
                </c:pt>
                <c:pt idx="636">
                  <c:v>5.9</c:v>
                </c:pt>
                <c:pt idx="637">
                  <c:v>5.92</c:v>
                </c:pt>
                <c:pt idx="638">
                  <c:v>5.93</c:v>
                </c:pt>
                <c:pt idx="639">
                  <c:v>5.94</c:v>
                </c:pt>
                <c:pt idx="640">
                  <c:v>5.98</c:v>
                </c:pt>
                <c:pt idx="641">
                  <c:v>6</c:v>
                </c:pt>
                <c:pt idx="642">
                  <c:v>6.1</c:v>
                </c:pt>
                <c:pt idx="643">
                  <c:v>6.13</c:v>
                </c:pt>
                <c:pt idx="644">
                  <c:v>6.14</c:v>
                </c:pt>
                <c:pt idx="645">
                  <c:v>6.15</c:v>
                </c:pt>
                <c:pt idx="646">
                  <c:v>6.28</c:v>
                </c:pt>
                <c:pt idx="647">
                  <c:v>6.32</c:v>
                </c:pt>
                <c:pt idx="648">
                  <c:v>6.36</c:v>
                </c:pt>
                <c:pt idx="649">
                  <c:v>6.43</c:v>
                </c:pt>
                <c:pt idx="650">
                  <c:v>6.53</c:v>
                </c:pt>
                <c:pt idx="651">
                  <c:v>6.58</c:v>
                </c:pt>
                <c:pt idx="652">
                  <c:v>6.58</c:v>
                </c:pt>
                <c:pt idx="653">
                  <c:v>6.6</c:v>
                </c:pt>
                <c:pt idx="654">
                  <c:v>6.61</c:v>
                </c:pt>
                <c:pt idx="655">
                  <c:v>6.8</c:v>
                </c:pt>
                <c:pt idx="656">
                  <c:v>6.98</c:v>
                </c:pt>
                <c:pt idx="657">
                  <c:v>6.99</c:v>
                </c:pt>
                <c:pt idx="658">
                  <c:v>7.12</c:v>
                </c:pt>
                <c:pt idx="659">
                  <c:v>7.18</c:v>
                </c:pt>
                <c:pt idx="660">
                  <c:v>7.2</c:v>
                </c:pt>
                <c:pt idx="661">
                  <c:v>7.39</c:v>
                </c:pt>
                <c:pt idx="662">
                  <c:v>7.43</c:v>
                </c:pt>
                <c:pt idx="663">
                  <c:v>7.53</c:v>
                </c:pt>
                <c:pt idx="664">
                  <c:v>7.59</c:v>
                </c:pt>
                <c:pt idx="665">
                  <c:v>7.61</c:v>
                </c:pt>
                <c:pt idx="666">
                  <c:v>7.64</c:v>
                </c:pt>
                <c:pt idx="667">
                  <c:v>7.67</c:v>
                </c:pt>
                <c:pt idx="668">
                  <c:v>7.73</c:v>
                </c:pt>
                <c:pt idx="669">
                  <c:v>7.74</c:v>
                </c:pt>
                <c:pt idx="670">
                  <c:v>7.75</c:v>
                </c:pt>
                <c:pt idx="671">
                  <c:v>7.81</c:v>
                </c:pt>
                <c:pt idx="672">
                  <c:v>7.92</c:v>
                </c:pt>
                <c:pt idx="673">
                  <c:v>8.14</c:v>
                </c:pt>
                <c:pt idx="674">
                  <c:v>8.2799999999999994</c:v>
                </c:pt>
                <c:pt idx="675">
                  <c:v>8.31</c:v>
                </c:pt>
                <c:pt idx="676">
                  <c:v>8.36</c:v>
                </c:pt>
                <c:pt idx="677">
                  <c:v>8.39</c:v>
                </c:pt>
                <c:pt idx="678">
                  <c:v>8.44</c:v>
                </c:pt>
                <c:pt idx="679">
                  <c:v>8.52</c:v>
                </c:pt>
                <c:pt idx="680">
                  <c:v>8.52</c:v>
                </c:pt>
                <c:pt idx="681">
                  <c:v>8.5299999999999994</c:v>
                </c:pt>
                <c:pt idx="682">
                  <c:v>8.5399999999999991</c:v>
                </c:pt>
                <c:pt idx="683">
                  <c:v>8.57</c:v>
                </c:pt>
                <c:pt idx="684">
                  <c:v>8.61</c:v>
                </c:pt>
                <c:pt idx="685">
                  <c:v>8.64</c:v>
                </c:pt>
                <c:pt idx="686">
                  <c:v>8.7200000000000006</c:v>
                </c:pt>
                <c:pt idx="687">
                  <c:v>8.7200000000000006</c:v>
                </c:pt>
                <c:pt idx="688">
                  <c:v>8.7899999999999991</c:v>
                </c:pt>
                <c:pt idx="689">
                  <c:v>8.86</c:v>
                </c:pt>
                <c:pt idx="690">
                  <c:v>8.8699999999999992</c:v>
                </c:pt>
                <c:pt idx="691">
                  <c:v>9.08</c:v>
                </c:pt>
                <c:pt idx="692">
                  <c:v>9.08</c:v>
                </c:pt>
                <c:pt idx="693">
                  <c:v>9.09</c:v>
                </c:pt>
                <c:pt idx="694">
                  <c:v>9.1199999999999992</c:v>
                </c:pt>
                <c:pt idx="695">
                  <c:v>9.1999999999999993</c:v>
                </c:pt>
                <c:pt idx="696">
                  <c:v>9.2100000000000009</c:v>
                </c:pt>
                <c:pt idx="697">
                  <c:v>9.31</c:v>
                </c:pt>
                <c:pt idx="698">
                  <c:v>9.58</c:v>
                </c:pt>
                <c:pt idx="699">
                  <c:v>9.69</c:v>
                </c:pt>
                <c:pt idx="700">
                  <c:v>9.89</c:v>
                </c:pt>
                <c:pt idx="701">
                  <c:v>9.9700000000000006</c:v>
                </c:pt>
                <c:pt idx="702">
                  <c:v>10.1</c:v>
                </c:pt>
                <c:pt idx="703">
                  <c:v>10.220000000000001</c:v>
                </c:pt>
                <c:pt idx="704">
                  <c:v>10.25</c:v>
                </c:pt>
                <c:pt idx="705">
                  <c:v>10.26</c:v>
                </c:pt>
                <c:pt idx="706">
                  <c:v>10.28</c:v>
                </c:pt>
                <c:pt idx="707">
                  <c:v>10.43</c:v>
                </c:pt>
                <c:pt idx="708">
                  <c:v>10.54</c:v>
                </c:pt>
                <c:pt idx="709">
                  <c:v>10.58</c:v>
                </c:pt>
                <c:pt idx="710">
                  <c:v>10.59</c:v>
                </c:pt>
                <c:pt idx="711">
                  <c:v>10.66</c:v>
                </c:pt>
                <c:pt idx="712">
                  <c:v>10.67</c:v>
                </c:pt>
                <c:pt idx="713">
                  <c:v>10.7</c:v>
                </c:pt>
                <c:pt idx="714">
                  <c:v>10.76</c:v>
                </c:pt>
                <c:pt idx="715">
                  <c:v>10.77</c:v>
                </c:pt>
                <c:pt idx="716">
                  <c:v>10.79</c:v>
                </c:pt>
                <c:pt idx="717">
                  <c:v>10.82</c:v>
                </c:pt>
                <c:pt idx="718">
                  <c:v>10.92</c:v>
                </c:pt>
                <c:pt idx="719">
                  <c:v>10.99</c:v>
                </c:pt>
                <c:pt idx="720">
                  <c:v>11</c:v>
                </c:pt>
                <c:pt idx="721">
                  <c:v>11.14</c:v>
                </c:pt>
                <c:pt idx="722">
                  <c:v>11.25</c:v>
                </c:pt>
                <c:pt idx="723">
                  <c:v>11.49</c:v>
                </c:pt>
                <c:pt idx="724">
                  <c:v>11.54</c:v>
                </c:pt>
                <c:pt idx="725">
                  <c:v>11.59</c:v>
                </c:pt>
                <c:pt idx="726">
                  <c:v>11.61</c:v>
                </c:pt>
                <c:pt idx="727">
                  <c:v>11.66</c:v>
                </c:pt>
                <c:pt idx="728">
                  <c:v>11.96</c:v>
                </c:pt>
                <c:pt idx="729">
                  <c:v>12</c:v>
                </c:pt>
                <c:pt idx="730">
                  <c:v>12.38</c:v>
                </c:pt>
                <c:pt idx="731">
                  <c:v>12.46</c:v>
                </c:pt>
                <c:pt idx="732">
                  <c:v>12.57</c:v>
                </c:pt>
                <c:pt idx="733">
                  <c:v>12.63</c:v>
                </c:pt>
                <c:pt idx="734">
                  <c:v>12.84</c:v>
                </c:pt>
                <c:pt idx="735">
                  <c:v>12.98</c:v>
                </c:pt>
                <c:pt idx="736">
                  <c:v>13</c:v>
                </c:pt>
                <c:pt idx="737">
                  <c:v>13.14</c:v>
                </c:pt>
                <c:pt idx="738">
                  <c:v>13.15</c:v>
                </c:pt>
                <c:pt idx="739">
                  <c:v>13.31</c:v>
                </c:pt>
                <c:pt idx="740">
                  <c:v>13.42</c:v>
                </c:pt>
                <c:pt idx="741">
                  <c:v>13.53</c:v>
                </c:pt>
                <c:pt idx="742">
                  <c:v>14.17</c:v>
                </c:pt>
                <c:pt idx="743">
                  <c:v>14.66</c:v>
                </c:pt>
                <c:pt idx="744">
                  <c:v>14.95</c:v>
                </c:pt>
                <c:pt idx="745">
                  <c:v>15.25</c:v>
                </c:pt>
                <c:pt idx="746">
                  <c:v>15.32</c:v>
                </c:pt>
                <c:pt idx="747">
                  <c:v>15.51</c:v>
                </c:pt>
                <c:pt idx="748">
                  <c:v>15.51</c:v>
                </c:pt>
                <c:pt idx="749">
                  <c:v>15.57</c:v>
                </c:pt>
                <c:pt idx="750">
                  <c:v>15.59</c:v>
                </c:pt>
                <c:pt idx="751">
                  <c:v>15.69</c:v>
                </c:pt>
                <c:pt idx="752">
                  <c:v>16.05</c:v>
                </c:pt>
                <c:pt idx="753">
                  <c:v>16.059999999999999</c:v>
                </c:pt>
                <c:pt idx="754">
                  <c:v>16.23</c:v>
                </c:pt>
                <c:pt idx="755">
                  <c:v>16.63</c:v>
                </c:pt>
                <c:pt idx="756">
                  <c:v>17</c:v>
                </c:pt>
                <c:pt idx="757">
                  <c:v>17.18</c:v>
                </c:pt>
                <c:pt idx="758">
                  <c:v>17.329999999999998</c:v>
                </c:pt>
                <c:pt idx="759">
                  <c:v>17.37</c:v>
                </c:pt>
                <c:pt idx="760">
                  <c:v>17.48</c:v>
                </c:pt>
                <c:pt idx="761">
                  <c:v>17.61</c:v>
                </c:pt>
                <c:pt idx="762">
                  <c:v>17.989999999999998</c:v>
                </c:pt>
                <c:pt idx="763">
                  <c:v>18.04</c:v>
                </c:pt>
                <c:pt idx="764">
                  <c:v>18.100000000000001</c:v>
                </c:pt>
                <c:pt idx="765">
                  <c:v>18.25</c:v>
                </c:pt>
                <c:pt idx="766">
                  <c:v>18.28</c:v>
                </c:pt>
                <c:pt idx="767">
                  <c:v>18.28</c:v>
                </c:pt>
                <c:pt idx="768">
                  <c:v>18.34</c:v>
                </c:pt>
                <c:pt idx="769">
                  <c:v>18.5</c:v>
                </c:pt>
                <c:pt idx="770">
                  <c:v>18.739999999999998</c:v>
                </c:pt>
                <c:pt idx="771">
                  <c:v>18.760000000000002</c:v>
                </c:pt>
                <c:pt idx="772">
                  <c:v>18.78</c:v>
                </c:pt>
                <c:pt idx="773">
                  <c:v>18.899999999999999</c:v>
                </c:pt>
                <c:pt idx="774">
                  <c:v>19.04</c:v>
                </c:pt>
                <c:pt idx="775">
                  <c:v>19.18</c:v>
                </c:pt>
                <c:pt idx="776">
                  <c:v>19.21</c:v>
                </c:pt>
                <c:pt idx="777">
                  <c:v>19.29</c:v>
                </c:pt>
                <c:pt idx="778">
                  <c:v>19.41</c:v>
                </c:pt>
                <c:pt idx="779">
                  <c:v>19.79</c:v>
                </c:pt>
                <c:pt idx="780">
                  <c:v>19.79</c:v>
                </c:pt>
                <c:pt idx="781">
                  <c:v>19.86</c:v>
                </c:pt>
                <c:pt idx="782">
                  <c:v>19.91</c:v>
                </c:pt>
                <c:pt idx="783">
                  <c:v>19.97</c:v>
                </c:pt>
                <c:pt idx="784">
                  <c:v>20.260000000000002</c:v>
                </c:pt>
                <c:pt idx="785">
                  <c:v>20.28</c:v>
                </c:pt>
                <c:pt idx="786">
                  <c:v>20.309999999999999</c:v>
                </c:pt>
                <c:pt idx="787">
                  <c:v>20.37</c:v>
                </c:pt>
                <c:pt idx="788">
                  <c:v>20.48</c:v>
                </c:pt>
                <c:pt idx="789">
                  <c:v>20.55</c:v>
                </c:pt>
                <c:pt idx="790">
                  <c:v>20.56</c:v>
                </c:pt>
                <c:pt idx="791">
                  <c:v>20.6</c:v>
                </c:pt>
                <c:pt idx="792">
                  <c:v>20.96</c:v>
                </c:pt>
                <c:pt idx="793">
                  <c:v>21.21</c:v>
                </c:pt>
                <c:pt idx="794">
                  <c:v>21.4</c:v>
                </c:pt>
                <c:pt idx="795">
                  <c:v>21.73</c:v>
                </c:pt>
                <c:pt idx="796">
                  <c:v>21.73</c:v>
                </c:pt>
                <c:pt idx="797">
                  <c:v>21.97</c:v>
                </c:pt>
                <c:pt idx="798">
                  <c:v>22.05</c:v>
                </c:pt>
                <c:pt idx="799">
                  <c:v>22.17</c:v>
                </c:pt>
                <c:pt idx="800">
                  <c:v>22.23</c:v>
                </c:pt>
                <c:pt idx="801">
                  <c:v>22.36</c:v>
                </c:pt>
                <c:pt idx="802">
                  <c:v>22.98</c:v>
                </c:pt>
                <c:pt idx="803">
                  <c:v>23.01</c:v>
                </c:pt>
                <c:pt idx="804">
                  <c:v>23.39</c:v>
                </c:pt>
                <c:pt idx="805">
                  <c:v>24.18</c:v>
                </c:pt>
                <c:pt idx="806">
                  <c:v>24.67</c:v>
                </c:pt>
                <c:pt idx="807">
                  <c:v>25.23</c:v>
                </c:pt>
                <c:pt idx="808">
                  <c:v>25.26</c:v>
                </c:pt>
                <c:pt idx="809">
                  <c:v>25.61</c:v>
                </c:pt>
                <c:pt idx="810">
                  <c:v>26.34</c:v>
                </c:pt>
                <c:pt idx="811">
                  <c:v>26.78</c:v>
                </c:pt>
                <c:pt idx="812">
                  <c:v>26.88</c:v>
                </c:pt>
                <c:pt idx="813">
                  <c:v>26.91</c:v>
                </c:pt>
                <c:pt idx="814">
                  <c:v>28.15</c:v>
                </c:pt>
                <c:pt idx="815">
                  <c:v>28.48</c:v>
                </c:pt>
                <c:pt idx="816">
                  <c:v>28.76</c:v>
                </c:pt>
                <c:pt idx="817">
                  <c:v>29.1</c:v>
                </c:pt>
                <c:pt idx="818">
                  <c:v>29.13</c:v>
                </c:pt>
                <c:pt idx="819">
                  <c:v>29.22</c:v>
                </c:pt>
                <c:pt idx="820">
                  <c:v>29.62</c:v>
                </c:pt>
                <c:pt idx="821">
                  <c:v>29.67</c:v>
                </c:pt>
                <c:pt idx="822">
                  <c:v>30.26</c:v>
                </c:pt>
                <c:pt idx="823">
                  <c:v>30.32</c:v>
                </c:pt>
                <c:pt idx="824">
                  <c:v>30.33</c:v>
                </c:pt>
                <c:pt idx="825">
                  <c:v>30.48</c:v>
                </c:pt>
                <c:pt idx="826">
                  <c:v>30.51</c:v>
                </c:pt>
                <c:pt idx="827">
                  <c:v>31.1</c:v>
                </c:pt>
                <c:pt idx="828">
                  <c:v>31.15</c:v>
                </c:pt>
                <c:pt idx="829">
                  <c:v>32.04</c:v>
                </c:pt>
                <c:pt idx="830">
                  <c:v>32.72</c:v>
                </c:pt>
                <c:pt idx="831">
                  <c:v>33.33</c:v>
                </c:pt>
                <c:pt idx="832">
                  <c:v>33.4</c:v>
                </c:pt>
                <c:pt idx="833">
                  <c:v>33.5</c:v>
                </c:pt>
                <c:pt idx="834">
                  <c:v>33.65</c:v>
                </c:pt>
                <c:pt idx="835">
                  <c:v>33.69</c:v>
                </c:pt>
                <c:pt idx="836">
                  <c:v>34.229999999999997</c:v>
                </c:pt>
                <c:pt idx="837">
                  <c:v>38.67</c:v>
                </c:pt>
                <c:pt idx="838">
                  <c:v>41</c:v>
                </c:pt>
                <c:pt idx="839">
                  <c:v>41.33</c:v>
                </c:pt>
                <c:pt idx="840">
                  <c:v>41.69</c:v>
                </c:pt>
                <c:pt idx="841">
                  <c:v>42.6</c:v>
                </c:pt>
                <c:pt idx="842">
                  <c:v>47.18</c:v>
                </c:pt>
                <c:pt idx="843">
                  <c:v>48.48</c:v>
                </c:pt>
                <c:pt idx="844">
                  <c:v>49.02</c:v>
                </c:pt>
                <c:pt idx="845">
                  <c:v>50.01</c:v>
                </c:pt>
                <c:pt idx="846">
                  <c:v>50.14</c:v>
                </c:pt>
                <c:pt idx="847">
                  <c:v>53.7</c:v>
                </c:pt>
                <c:pt idx="848">
                  <c:v>54.07</c:v>
                </c:pt>
                <c:pt idx="849">
                  <c:v>54.12</c:v>
                </c:pt>
                <c:pt idx="850">
                  <c:v>57.22</c:v>
                </c:pt>
                <c:pt idx="851">
                  <c:v>57.51</c:v>
                </c:pt>
                <c:pt idx="852">
                  <c:v>59.84</c:v>
                </c:pt>
                <c:pt idx="853">
                  <c:v>60</c:v>
                </c:pt>
                <c:pt idx="854">
                  <c:v>0.14000000000000001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0.16</c:v>
                </c:pt>
                <c:pt idx="864">
                  <c:v>0.16</c:v>
                </c:pt>
                <c:pt idx="865">
                  <c:v>0.16</c:v>
                </c:pt>
                <c:pt idx="866">
                  <c:v>0.16</c:v>
                </c:pt>
                <c:pt idx="867">
                  <c:v>0.16</c:v>
                </c:pt>
                <c:pt idx="868">
                  <c:v>0.16</c:v>
                </c:pt>
                <c:pt idx="869">
                  <c:v>0.16</c:v>
                </c:pt>
                <c:pt idx="870">
                  <c:v>0.16</c:v>
                </c:pt>
                <c:pt idx="871">
                  <c:v>0.16</c:v>
                </c:pt>
                <c:pt idx="872">
                  <c:v>0.16</c:v>
                </c:pt>
                <c:pt idx="873">
                  <c:v>0.16</c:v>
                </c:pt>
                <c:pt idx="874">
                  <c:v>0.16</c:v>
                </c:pt>
                <c:pt idx="875">
                  <c:v>0.17</c:v>
                </c:pt>
                <c:pt idx="876">
                  <c:v>0.17</c:v>
                </c:pt>
                <c:pt idx="877">
                  <c:v>0.17</c:v>
                </c:pt>
                <c:pt idx="878">
                  <c:v>0.17</c:v>
                </c:pt>
                <c:pt idx="879">
                  <c:v>0.17</c:v>
                </c:pt>
                <c:pt idx="880">
                  <c:v>0.17</c:v>
                </c:pt>
                <c:pt idx="881">
                  <c:v>0.17</c:v>
                </c:pt>
                <c:pt idx="882">
                  <c:v>0.17</c:v>
                </c:pt>
                <c:pt idx="883">
                  <c:v>0.18</c:v>
                </c:pt>
                <c:pt idx="884">
                  <c:v>0.18</c:v>
                </c:pt>
                <c:pt idx="885">
                  <c:v>0.18</c:v>
                </c:pt>
                <c:pt idx="886">
                  <c:v>0.18</c:v>
                </c:pt>
                <c:pt idx="887">
                  <c:v>0.18</c:v>
                </c:pt>
                <c:pt idx="888">
                  <c:v>0.18</c:v>
                </c:pt>
                <c:pt idx="889">
                  <c:v>0.18</c:v>
                </c:pt>
                <c:pt idx="890">
                  <c:v>0.18</c:v>
                </c:pt>
                <c:pt idx="891">
                  <c:v>0.18</c:v>
                </c:pt>
                <c:pt idx="892">
                  <c:v>0.19</c:v>
                </c:pt>
                <c:pt idx="893">
                  <c:v>0.19</c:v>
                </c:pt>
                <c:pt idx="894">
                  <c:v>0.19</c:v>
                </c:pt>
                <c:pt idx="895">
                  <c:v>0.19</c:v>
                </c:pt>
                <c:pt idx="896">
                  <c:v>0.19</c:v>
                </c:pt>
                <c:pt idx="897">
                  <c:v>0.19</c:v>
                </c:pt>
                <c:pt idx="898">
                  <c:v>0.19</c:v>
                </c:pt>
                <c:pt idx="899">
                  <c:v>0.19</c:v>
                </c:pt>
                <c:pt idx="900">
                  <c:v>0.19</c:v>
                </c:pt>
                <c:pt idx="901">
                  <c:v>0.2</c:v>
                </c:pt>
                <c:pt idx="902">
                  <c:v>0.2</c:v>
                </c:pt>
                <c:pt idx="903">
                  <c:v>0.2</c:v>
                </c:pt>
                <c:pt idx="904">
                  <c:v>0.2</c:v>
                </c:pt>
                <c:pt idx="905">
                  <c:v>0.2</c:v>
                </c:pt>
                <c:pt idx="906">
                  <c:v>0.2</c:v>
                </c:pt>
                <c:pt idx="907">
                  <c:v>0.21</c:v>
                </c:pt>
                <c:pt idx="908">
                  <c:v>0.21</c:v>
                </c:pt>
                <c:pt idx="909">
                  <c:v>0.21</c:v>
                </c:pt>
                <c:pt idx="910">
                  <c:v>0.21</c:v>
                </c:pt>
                <c:pt idx="911">
                  <c:v>0.21</c:v>
                </c:pt>
                <c:pt idx="912">
                  <c:v>0.21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0.23</c:v>
                </c:pt>
                <c:pt idx="917">
                  <c:v>0.23</c:v>
                </c:pt>
                <c:pt idx="918">
                  <c:v>0.23</c:v>
                </c:pt>
                <c:pt idx="919">
                  <c:v>0.23</c:v>
                </c:pt>
                <c:pt idx="920">
                  <c:v>0.23</c:v>
                </c:pt>
                <c:pt idx="921">
                  <c:v>0.23</c:v>
                </c:pt>
                <c:pt idx="922">
                  <c:v>0.23</c:v>
                </c:pt>
                <c:pt idx="923">
                  <c:v>0.23</c:v>
                </c:pt>
                <c:pt idx="924">
                  <c:v>0.23</c:v>
                </c:pt>
                <c:pt idx="925">
                  <c:v>0.23</c:v>
                </c:pt>
                <c:pt idx="926">
                  <c:v>0.23</c:v>
                </c:pt>
                <c:pt idx="927">
                  <c:v>0.23</c:v>
                </c:pt>
                <c:pt idx="928">
                  <c:v>0.24</c:v>
                </c:pt>
                <c:pt idx="929">
                  <c:v>0.24</c:v>
                </c:pt>
                <c:pt idx="930">
                  <c:v>0.24</c:v>
                </c:pt>
                <c:pt idx="931">
                  <c:v>0.24</c:v>
                </c:pt>
                <c:pt idx="932">
                  <c:v>0.24</c:v>
                </c:pt>
                <c:pt idx="933">
                  <c:v>0.24</c:v>
                </c:pt>
                <c:pt idx="934">
                  <c:v>0.25</c:v>
                </c:pt>
                <c:pt idx="935">
                  <c:v>0.25</c:v>
                </c:pt>
                <c:pt idx="936">
                  <c:v>0.25</c:v>
                </c:pt>
                <c:pt idx="937">
                  <c:v>0.25</c:v>
                </c:pt>
                <c:pt idx="938">
                  <c:v>0.25</c:v>
                </c:pt>
                <c:pt idx="939">
                  <c:v>0.25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0.26</c:v>
                </c:pt>
                <c:pt idx="944">
                  <c:v>0.26</c:v>
                </c:pt>
                <c:pt idx="945">
                  <c:v>0.26</c:v>
                </c:pt>
                <c:pt idx="946">
                  <c:v>0.26</c:v>
                </c:pt>
                <c:pt idx="947">
                  <c:v>0.26</c:v>
                </c:pt>
                <c:pt idx="948">
                  <c:v>0.26</c:v>
                </c:pt>
                <c:pt idx="949">
                  <c:v>0.26</c:v>
                </c:pt>
                <c:pt idx="950">
                  <c:v>0.26</c:v>
                </c:pt>
                <c:pt idx="951">
                  <c:v>0.26</c:v>
                </c:pt>
                <c:pt idx="952">
                  <c:v>0.27</c:v>
                </c:pt>
                <c:pt idx="953">
                  <c:v>0.27</c:v>
                </c:pt>
                <c:pt idx="954">
                  <c:v>0.27</c:v>
                </c:pt>
                <c:pt idx="955">
                  <c:v>0.27</c:v>
                </c:pt>
                <c:pt idx="956">
                  <c:v>0.27</c:v>
                </c:pt>
                <c:pt idx="957">
                  <c:v>0.27</c:v>
                </c:pt>
                <c:pt idx="958">
                  <c:v>0.27</c:v>
                </c:pt>
                <c:pt idx="959">
                  <c:v>0.27</c:v>
                </c:pt>
                <c:pt idx="960">
                  <c:v>0.28000000000000003</c:v>
                </c:pt>
                <c:pt idx="961">
                  <c:v>0.28000000000000003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0.28999999999999998</c:v>
                </c:pt>
                <c:pt idx="967">
                  <c:v>0.28999999999999998</c:v>
                </c:pt>
                <c:pt idx="968">
                  <c:v>0.28999999999999998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0.31</c:v>
                </c:pt>
                <c:pt idx="977">
                  <c:v>0.31</c:v>
                </c:pt>
                <c:pt idx="978">
                  <c:v>0.31</c:v>
                </c:pt>
                <c:pt idx="979">
                  <c:v>0.31</c:v>
                </c:pt>
                <c:pt idx="980">
                  <c:v>0.31</c:v>
                </c:pt>
                <c:pt idx="981">
                  <c:v>0.31</c:v>
                </c:pt>
                <c:pt idx="982">
                  <c:v>0.32</c:v>
                </c:pt>
                <c:pt idx="983">
                  <c:v>0.32</c:v>
                </c:pt>
                <c:pt idx="984">
                  <c:v>0.32</c:v>
                </c:pt>
                <c:pt idx="985">
                  <c:v>0.32</c:v>
                </c:pt>
                <c:pt idx="986">
                  <c:v>0.32</c:v>
                </c:pt>
                <c:pt idx="987">
                  <c:v>0.33</c:v>
                </c:pt>
                <c:pt idx="988">
                  <c:v>0.33</c:v>
                </c:pt>
                <c:pt idx="989">
                  <c:v>0.33</c:v>
                </c:pt>
                <c:pt idx="990">
                  <c:v>0.33</c:v>
                </c:pt>
                <c:pt idx="991">
                  <c:v>0.33</c:v>
                </c:pt>
                <c:pt idx="992">
                  <c:v>0.34</c:v>
                </c:pt>
                <c:pt idx="993">
                  <c:v>0.34</c:v>
                </c:pt>
                <c:pt idx="994">
                  <c:v>0.35</c:v>
                </c:pt>
                <c:pt idx="995">
                  <c:v>0.35</c:v>
                </c:pt>
                <c:pt idx="996">
                  <c:v>0.35</c:v>
                </c:pt>
                <c:pt idx="997">
                  <c:v>0.35</c:v>
                </c:pt>
                <c:pt idx="998">
                  <c:v>0.36</c:v>
                </c:pt>
                <c:pt idx="999">
                  <c:v>0.36</c:v>
                </c:pt>
                <c:pt idx="1000">
                  <c:v>0.36</c:v>
                </c:pt>
                <c:pt idx="1001">
                  <c:v>0.36</c:v>
                </c:pt>
                <c:pt idx="1002">
                  <c:v>0.36</c:v>
                </c:pt>
                <c:pt idx="1003">
                  <c:v>0.36</c:v>
                </c:pt>
                <c:pt idx="1004">
                  <c:v>0.36</c:v>
                </c:pt>
                <c:pt idx="1005">
                  <c:v>0.37</c:v>
                </c:pt>
                <c:pt idx="1006">
                  <c:v>0.37</c:v>
                </c:pt>
                <c:pt idx="1007">
                  <c:v>0.37</c:v>
                </c:pt>
                <c:pt idx="1008">
                  <c:v>0.37</c:v>
                </c:pt>
                <c:pt idx="1009">
                  <c:v>0.38</c:v>
                </c:pt>
                <c:pt idx="1010">
                  <c:v>0.38</c:v>
                </c:pt>
                <c:pt idx="1011">
                  <c:v>0.38</c:v>
                </c:pt>
                <c:pt idx="1012">
                  <c:v>0.39</c:v>
                </c:pt>
                <c:pt idx="1013">
                  <c:v>0.39</c:v>
                </c:pt>
                <c:pt idx="1014">
                  <c:v>0.4</c:v>
                </c:pt>
                <c:pt idx="1015">
                  <c:v>0.4</c:v>
                </c:pt>
                <c:pt idx="1016">
                  <c:v>0.4</c:v>
                </c:pt>
                <c:pt idx="1017">
                  <c:v>0.4</c:v>
                </c:pt>
                <c:pt idx="1018">
                  <c:v>0.4</c:v>
                </c:pt>
                <c:pt idx="1019">
                  <c:v>0.41</c:v>
                </c:pt>
                <c:pt idx="1020">
                  <c:v>0.41</c:v>
                </c:pt>
                <c:pt idx="1021">
                  <c:v>0.41</c:v>
                </c:pt>
                <c:pt idx="1022">
                  <c:v>0.42</c:v>
                </c:pt>
                <c:pt idx="1023">
                  <c:v>0.43</c:v>
                </c:pt>
                <c:pt idx="1024">
                  <c:v>0.43</c:v>
                </c:pt>
                <c:pt idx="1025">
                  <c:v>0.43</c:v>
                </c:pt>
                <c:pt idx="1026">
                  <c:v>0.43</c:v>
                </c:pt>
                <c:pt idx="1027">
                  <c:v>0.43</c:v>
                </c:pt>
                <c:pt idx="1028">
                  <c:v>0.44</c:v>
                </c:pt>
                <c:pt idx="1029">
                  <c:v>0.44</c:v>
                </c:pt>
                <c:pt idx="1030">
                  <c:v>0.44</c:v>
                </c:pt>
                <c:pt idx="1031">
                  <c:v>0.44</c:v>
                </c:pt>
                <c:pt idx="1032">
                  <c:v>0.44</c:v>
                </c:pt>
                <c:pt idx="1033">
                  <c:v>0.45</c:v>
                </c:pt>
                <c:pt idx="1034">
                  <c:v>0.45</c:v>
                </c:pt>
                <c:pt idx="1035">
                  <c:v>0.45</c:v>
                </c:pt>
                <c:pt idx="1036">
                  <c:v>0.45</c:v>
                </c:pt>
                <c:pt idx="1037">
                  <c:v>0.45</c:v>
                </c:pt>
                <c:pt idx="1038">
                  <c:v>0.46</c:v>
                </c:pt>
                <c:pt idx="1039">
                  <c:v>0.46</c:v>
                </c:pt>
                <c:pt idx="1040">
                  <c:v>0.46</c:v>
                </c:pt>
                <c:pt idx="1041">
                  <c:v>0.46</c:v>
                </c:pt>
                <c:pt idx="1042">
                  <c:v>0.47</c:v>
                </c:pt>
                <c:pt idx="1043">
                  <c:v>0.47</c:v>
                </c:pt>
                <c:pt idx="1044">
                  <c:v>0.47</c:v>
                </c:pt>
                <c:pt idx="1045">
                  <c:v>0.47</c:v>
                </c:pt>
                <c:pt idx="1046">
                  <c:v>0.47</c:v>
                </c:pt>
                <c:pt idx="1047">
                  <c:v>0.47</c:v>
                </c:pt>
                <c:pt idx="1048">
                  <c:v>0.48</c:v>
                </c:pt>
                <c:pt idx="1049">
                  <c:v>0.48</c:v>
                </c:pt>
                <c:pt idx="1050">
                  <c:v>0.48</c:v>
                </c:pt>
                <c:pt idx="1051">
                  <c:v>0.48</c:v>
                </c:pt>
                <c:pt idx="1052">
                  <c:v>0.49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0.51</c:v>
                </c:pt>
                <c:pt idx="1057">
                  <c:v>0.51</c:v>
                </c:pt>
                <c:pt idx="1058">
                  <c:v>0.51</c:v>
                </c:pt>
                <c:pt idx="1059">
                  <c:v>0.52</c:v>
                </c:pt>
                <c:pt idx="1060">
                  <c:v>0.52</c:v>
                </c:pt>
                <c:pt idx="1061">
                  <c:v>0.52</c:v>
                </c:pt>
                <c:pt idx="1062">
                  <c:v>0.52</c:v>
                </c:pt>
                <c:pt idx="1063">
                  <c:v>0.53</c:v>
                </c:pt>
                <c:pt idx="1064">
                  <c:v>0.53</c:v>
                </c:pt>
                <c:pt idx="1065">
                  <c:v>0.53</c:v>
                </c:pt>
                <c:pt idx="1066">
                  <c:v>0.54</c:v>
                </c:pt>
                <c:pt idx="1067">
                  <c:v>0.54</c:v>
                </c:pt>
                <c:pt idx="1068">
                  <c:v>0.54</c:v>
                </c:pt>
                <c:pt idx="1069">
                  <c:v>0.55000000000000004</c:v>
                </c:pt>
                <c:pt idx="1070">
                  <c:v>0.56000000000000005</c:v>
                </c:pt>
                <c:pt idx="1071">
                  <c:v>0.56000000000000005</c:v>
                </c:pt>
                <c:pt idx="1072">
                  <c:v>0.56000000000000005</c:v>
                </c:pt>
                <c:pt idx="1073">
                  <c:v>0.56000000000000005</c:v>
                </c:pt>
                <c:pt idx="1074">
                  <c:v>0.56999999999999995</c:v>
                </c:pt>
                <c:pt idx="1075">
                  <c:v>0.56999999999999995</c:v>
                </c:pt>
                <c:pt idx="1076">
                  <c:v>0.59</c:v>
                </c:pt>
                <c:pt idx="1077">
                  <c:v>0.6</c:v>
                </c:pt>
                <c:pt idx="1078">
                  <c:v>0.61</c:v>
                </c:pt>
                <c:pt idx="1079">
                  <c:v>0.61</c:v>
                </c:pt>
                <c:pt idx="1080">
                  <c:v>0.62</c:v>
                </c:pt>
                <c:pt idx="1081">
                  <c:v>0.62</c:v>
                </c:pt>
                <c:pt idx="1082">
                  <c:v>0.62</c:v>
                </c:pt>
                <c:pt idx="1083">
                  <c:v>0.63</c:v>
                </c:pt>
                <c:pt idx="1084">
                  <c:v>0.63</c:v>
                </c:pt>
                <c:pt idx="1085">
                  <c:v>0.64</c:v>
                </c:pt>
                <c:pt idx="1086">
                  <c:v>0.64</c:v>
                </c:pt>
                <c:pt idx="1087">
                  <c:v>0.65</c:v>
                </c:pt>
                <c:pt idx="1088">
                  <c:v>0.65</c:v>
                </c:pt>
                <c:pt idx="1089">
                  <c:v>0.66</c:v>
                </c:pt>
                <c:pt idx="1090">
                  <c:v>0.66</c:v>
                </c:pt>
                <c:pt idx="1091">
                  <c:v>0.68</c:v>
                </c:pt>
                <c:pt idx="1092">
                  <c:v>0.68</c:v>
                </c:pt>
                <c:pt idx="1093">
                  <c:v>0.69</c:v>
                </c:pt>
                <c:pt idx="1094">
                  <c:v>0.69</c:v>
                </c:pt>
                <c:pt idx="1095">
                  <c:v>0.7</c:v>
                </c:pt>
                <c:pt idx="1096">
                  <c:v>0.72</c:v>
                </c:pt>
                <c:pt idx="1097">
                  <c:v>0.73</c:v>
                </c:pt>
                <c:pt idx="1098">
                  <c:v>0.74</c:v>
                </c:pt>
                <c:pt idx="1099">
                  <c:v>0.76</c:v>
                </c:pt>
                <c:pt idx="1100">
                  <c:v>0.76</c:v>
                </c:pt>
                <c:pt idx="1101">
                  <c:v>0.77</c:v>
                </c:pt>
                <c:pt idx="1102">
                  <c:v>0.77</c:v>
                </c:pt>
                <c:pt idx="1103">
                  <c:v>0.77</c:v>
                </c:pt>
                <c:pt idx="1104">
                  <c:v>0.77</c:v>
                </c:pt>
                <c:pt idx="1105">
                  <c:v>0.78</c:v>
                </c:pt>
                <c:pt idx="1106">
                  <c:v>0.8</c:v>
                </c:pt>
                <c:pt idx="1107">
                  <c:v>0.81</c:v>
                </c:pt>
                <c:pt idx="1108">
                  <c:v>0.84</c:v>
                </c:pt>
                <c:pt idx="1109">
                  <c:v>0.85</c:v>
                </c:pt>
                <c:pt idx="1110">
                  <c:v>0.85</c:v>
                </c:pt>
                <c:pt idx="1111">
                  <c:v>0.87</c:v>
                </c:pt>
                <c:pt idx="1112">
                  <c:v>0.88</c:v>
                </c:pt>
                <c:pt idx="1113">
                  <c:v>0.88</c:v>
                </c:pt>
                <c:pt idx="1114">
                  <c:v>0.88</c:v>
                </c:pt>
                <c:pt idx="1115">
                  <c:v>0.91</c:v>
                </c:pt>
                <c:pt idx="1116">
                  <c:v>0.91</c:v>
                </c:pt>
                <c:pt idx="1117">
                  <c:v>0.91</c:v>
                </c:pt>
                <c:pt idx="1118">
                  <c:v>0.92</c:v>
                </c:pt>
                <c:pt idx="1119">
                  <c:v>0.95</c:v>
                </c:pt>
                <c:pt idx="1120">
                  <c:v>0.96</c:v>
                </c:pt>
                <c:pt idx="1121">
                  <c:v>1.01</c:v>
                </c:pt>
                <c:pt idx="1122">
                  <c:v>1.01</c:v>
                </c:pt>
                <c:pt idx="1123">
                  <c:v>1.01</c:v>
                </c:pt>
                <c:pt idx="1124">
                  <c:v>1.02</c:v>
                </c:pt>
                <c:pt idx="1125">
                  <c:v>1.02</c:v>
                </c:pt>
                <c:pt idx="1126">
                  <c:v>1.05</c:v>
                </c:pt>
                <c:pt idx="1127">
                  <c:v>1.06</c:v>
                </c:pt>
                <c:pt idx="1128">
                  <c:v>1.06</c:v>
                </c:pt>
                <c:pt idx="1129">
                  <c:v>1.08</c:v>
                </c:pt>
                <c:pt idx="1130">
                  <c:v>1.08</c:v>
                </c:pt>
                <c:pt idx="1131">
                  <c:v>1.1000000000000001</c:v>
                </c:pt>
                <c:pt idx="1132">
                  <c:v>1.1299999999999999</c:v>
                </c:pt>
                <c:pt idx="1133">
                  <c:v>1.1299999999999999</c:v>
                </c:pt>
                <c:pt idx="1134">
                  <c:v>1.1499999999999999</c:v>
                </c:pt>
                <c:pt idx="1135">
                  <c:v>1.1499999999999999</c:v>
                </c:pt>
                <c:pt idx="1136">
                  <c:v>1.17</c:v>
                </c:pt>
                <c:pt idx="1137">
                  <c:v>1.2</c:v>
                </c:pt>
                <c:pt idx="1138">
                  <c:v>1.2</c:v>
                </c:pt>
                <c:pt idx="1139">
                  <c:v>1.2</c:v>
                </c:pt>
                <c:pt idx="1140">
                  <c:v>1.22</c:v>
                </c:pt>
                <c:pt idx="1141">
                  <c:v>1.22</c:v>
                </c:pt>
                <c:pt idx="1142">
                  <c:v>1.22</c:v>
                </c:pt>
                <c:pt idx="1143">
                  <c:v>1.23</c:v>
                </c:pt>
                <c:pt idx="1144">
                  <c:v>1.24</c:v>
                </c:pt>
                <c:pt idx="1145">
                  <c:v>1.24</c:v>
                </c:pt>
                <c:pt idx="1146">
                  <c:v>1.25</c:v>
                </c:pt>
                <c:pt idx="1147">
                  <c:v>1.26</c:v>
                </c:pt>
                <c:pt idx="1148">
                  <c:v>1.3</c:v>
                </c:pt>
                <c:pt idx="1149">
                  <c:v>1.33</c:v>
                </c:pt>
                <c:pt idx="1150">
                  <c:v>1.33</c:v>
                </c:pt>
                <c:pt idx="1151">
                  <c:v>1.33</c:v>
                </c:pt>
                <c:pt idx="1152">
                  <c:v>1.34</c:v>
                </c:pt>
                <c:pt idx="1153">
                  <c:v>1.35</c:v>
                </c:pt>
                <c:pt idx="1154">
                  <c:v>1.35</c:v>
                </c:pt>
                <c:pt idx="1155">
                  <c:v>1.36</c:v>
                </c:pt>
                <c:pt idx="1156">
                  <c:v>1.37</c:v>
                </c:pt>
                <c:pt idx="1157">
                  <c:v>1.37</c:v>
                </c:pt>
                <c:pt idx="1158">
                  <c:v>1.39</c:v>
                </c:pt>
                <c:pt idx="1159">
                  <c:v>1.39</c:v>
                </c:pt>
                <c:pt idx="1160">
                  <c:v>1.4</c:v>
                </c:pt>
                <c:pt idx="1161">
                  <c:v>1.43</c:v>
                </c:pt>
                <c:pt idx="1162">
                  <c:v>1.43</c:v>
                </c:pt>
                <c:pt idx="1163">
                  <c:v>1.46</c:v>
                </c:pt>
                <c:pt idx="1164">
                  <c:v>1.48</c:v>
                </c:pt>
                <c:pt idx="1165">
                  <c:v>1.5</c:v>
                </c:pt>
                <c:pt idx="1166">
                  <c:v>1.51</c:v>
                </c:pt>
                <c:pt idx="1167">
                  <c:v>1.52</c:v>
                </c:pt>
                <c:pt idx="1168">
                  <c:v>1.53</c:v>
                </c:pt>
                <c:pt idx="1169">
                  <c:v>1.56</c:v>
                </c:pt>
                <c:pt idx="1170">
                  <c:v>1.58</c:v>
                </c:pt>
                <c:pt idx="1171">
                  <c:v>1.6</c:v>
                </c:pt>
                <c:pt idx="1172">
                  <c:v>1.62</c:v>
                </c:pt>
                <c:pt idx="1173">
                  <c:v>1.68</c:v>
                </c:pt>
                <c:pt idx="1174">
                  <c:v>1.68</c:v>
                </c:pt>
                <c:pt idx="1175">
                  <c:v>1.7</c:v>
                </c:pt>
                <c:pt idx="1176">
                  <c:v>1.73</c:v>
                </c:pt>
                <c:pt idx="1177">
                  <c:v>1.77</c:v>
                </c:pt>
                <c:pt idx="1178">
                  <c:v>1.77</c:v>
                </c:pt>
                <c:pt idx="1179">
                  <c:v>1.79</c:v>
                </c:pt>
                <c:pt idx="1180">
                  <c:v>1.82</c:v>
                </c:pt>
                <c:pt idx="1181">
                  <c:v>1.87</c:v>
                </c:pt>
                <c:pt idx="1182">
                  <c:v>1.87</c:v>
                </c:pt>
                <c:pt idx="1183">
                  <c:v>1.99</c:v>
                </c:pt>
                <c:pt idx="1184">
                  <c:v>2</c:v>
                </c:pt>
                <c:pt idx="1185">
                  <c:v>2.0099999999999998</c:v>
                </c:pt>
                <c:pt idx="1186">
                  <c:v>2.02</c:v>
                </c:pt>
                <c:pt idx="1187">
                  <c:v>2.0499999999999998</c:v>
                </c:pt>
                <c:pt idx="1188">
                  <c:v>2.08</c:v>
                </c:pt>
                <c:pt idx="1189">
                  <c:v>2.1</c:v>
                </c:pt>
                <c:pt idx="1190">
                  <c:v>2.12</c:v>
                </c:pt>
                <c:pt idx="1191">
                  <c:v>2.12</c:v>
                </c:pt>
                <c:pt idx="1192">
                  <c:v>2.13</c:v>
                </c:pt>
                <c:pt idx="1193">
                  <c:v>2.16</c:v>
                </c:pt>
                <c:pt idx="1194">
                  <c:v>2.16</c:v>
                </c:pt>
                <c:pt idx="1195">
                  <c:v>2.31</c:v>
                </c:pt>
                <c:pt idx="1196">
                  <c:v>2.35</c:v>
                </c:pt>
                <c:pt idx="1197">
                  <c:v>2.38</c:v>
                </c:pt>
                <c:pt idx="1198">
                  <c:v>2.4300000000000002</c:v>
                </c:pt>
                <c:pt idx="1199">
                  <c:v>2.5099999999999998</c:v>
                </c:pt>
                <c:pt idx="1200">
                  <c:v>2.6</c:v>
                </c:pt>
                <c:pt idx="1201">
                  <c:v>2.62</c:v>
                </c:pt>
                <c:pt idx="1202">
                  <c:v>2.62</c:v>
                </c:pt>
                <c:pt idx="1203">
                  <c:v>2.65</c:v>
                </c:pt>
                <c:pt idx="1204">
                  <c:v>2.87</c:v>
                </c:pt>
                <c:pt idx="1205">
                  <c:v>2.91</c:v>
                </c:pt>
                <c:pt idx="1206">
                  <c:v>3.01</c:v>
                </c:pt>
                <c:pt idx="1207">
                  <c:v>3.02</c:v>
                </c:pt>
                <c:pt idx="1208">
                  <c:v>3.17</c:v>
                </c:pt>
                <c:pt idx="1209">
                  <c:v>3.22</c:v>
                </c:pt>
                <c:pt idx="1210">
                  <c:v>3.23</c:v>
                </c:pt>
                <c:pt idx="1211">
                  <c:v>3.36</c:v>
                </c:pt>
                <c:pt idx="1212">
                  <c:v>3.42</c:v>
                </c:pt>
                <c:pt idx="1213">
                  <c:v>3.57</c:v>
                </c:pt>
                <c:pt idx="1214">
                  <c:v>3.59</c:v>
                </c:pt>
                <c:pt idx="1215">
                  <c:v>3.62</c:v>
                </c:pt>
                <c:pt idx="1216">
                  <c:v>3.82</c:v>
                </c:pt>
                <c:pt idx="1217">
                  <c:v>3.83</c:v>
                </c:pt>
                <c:pt idx="1218">
                  <c:v>3.85</c:v>
                </c:pt>
                <c:pt idx="1219">
                  <c:v>4.05</c:v>
                </c:pt>
                <c:pt idx="1220">
                  <c:v>4.08</c:v>
                </c:pt>
                <c:pt idx="1221">
                  <c:v>4.18</c:v>
                </c:pt>
                <c:pt idx="1222">
                  <c:v>4.18</c:v>
                </c:pt>
                <c:pt idx="1223">
                  <c:v>4.33</c:v>
                </c:pt>
                <c:pt idx="1224">
                  <c:v>4.6500000000000004</c:v>
                </c:pt>
                <c:pt idx="1225">
                  <c:v>4.76</c:v>
                </c:pt>
                <c:pt idx="1226">
                  <c:v>4.84</c:v>
                </c:pt>
                <c:pt idx="1227">
                  <c:v>4.95</c:v>
                </c:pt>
                <c:pt idx="1228">
                  <c:v>5.0999999999999996</c:v>
                </c:pt>
                <c:pt idx="1229">
                  <c:v>5.2</c:v>
                </c:pt>
                <c:pt idx="1230">
                  <c:v>5.34</c:v>
                </c:pt>
                <c:pt idx="1231">
                  <c:v>5.49</c:v>
                </c:pt>
                <c:pt idx="1232">
                  <c:v>5.5</c:v>
                </c:pt>
                <c:pt idx="1233">
                  <c:v>5.55</c:v>
                </c:pt>
                <c:pt idx="1234">
                  <c:v>5.55</c:v>
                </c:pt>
                <c:pt idx="1235">
                  <c:v>5.65</c:v>
                </c:pt>
                <c:pt idx="1236">
                  <c:v>5.71</c:v>
                </c:pt>
                <c:pt idx="1237">
                  <c:v>5.81</c:v>
                </c:pt>
                <c:pt idx="1238">
                  <c:v>5.83</c:v>
                </c:pt>
                <c:pt idx="1239">
                  <c:v>5.84</c:v>
                </c:pt>
                <c:pt idx="1240">
                  <c:v>5.87</c:v>
                </c:pt>
                <c:pt idx="1241">
                  <c:v>5.94</c:v>
                </c:pt>
                <c:pt idx="1242">
                  <c:v>5.96</c:v>
                </c:pt>
                <c:pt idx="1243">
                  <c:v>5.96</c:v>
                </c:pt>
                <c:pt idx="1244">
                  <c:v>6</c:v>
                </c:pt>
                <c:pt idx="1245">
                  <c:v>6.15</c:v>
                </c:pt>
                <c:pt idx="1246">
                  <c:v>6.19</c:v>
                </c:pt>
                <c:pt idx="1247">
                  <c:v>6.26</c:v>
                </c:pt>
                <c:pt idx="1248">
                  <c:v>6.27</c:v>
                </c:pt>
                <c:pt idx="1249">
                  <c:v>6.39</c:v>
                </c:pt>
                <c:pt idx="1250">
                  <c:v>6.4</c:v>
                </c:pt>
                <c:pt idx="1251">
                  <c:v>6.44</c:v>
                </c:pt>
                <c:pt idx="1252">
                  <c:v>6.84</c:v>
                </c:pt>
                <c:pt idx="1253">
                  <c:v>6.9</c:v>
                </c:pt>
                <c:pt idx="1254">
                  <c:v>6.93</c:v>
                </c:pt>
                <c:pt idx="1255">
                  <c:v>7.07</c:v>
                </c:pt>
                <c:pt idx="1256">
                  <c:v>7.2</c:v>
                </c:pt>
                <c:pt idx="1257">
                  <c:v>7.25</c:v>
                </c:pt>
                <c:pt idx="1258">
                  <c:v>7.92</c:v>
                </c:pt>
                <c:pt idx="1259">
                  <c:v>7.96</c:v>
                </c:pt>
                <c:pt idx="1260">
                  <c:v>8.06</c:v>
                </c:pt>
                <c:pt idx="1261">
                  <c:v>8.42</c:v>
                </c:pt>
                <c:pt idx="1262">
                  <c:v>8.6</c:v>
                </c:pt>
                <c:pt idx="1263">
                  <c:v>8.9</c:v>
                </c:pt>
                <c:pt idx="1264">
                  <c:v>8.98</c:v>
                </c:pt>
                <c:pt idx="1265">
                  <c:v>9.3800000000000008</c:v>
                </c:pt>
                <c:pt idx="1266">
                  <c:v>9.5399999999999991</c:v>
                </c:pt>
                <c:pt idx="1267">
                  <c:v>9.6</c:v>
                </c:pt>
                <c:pt idx="1268">
                  <c:v>9.69</c:v>
                </c:pt>
                <c:pt idx="1269">
                  <c:v>10.49</c:v>
                </c:pt>
                <c:pt idx="1270">
                  <c:v>10.8</c:v>
                </c:pt>
                <c:pt idx="1271">
                  <c:v>10.83</c:v>
                </c:pt>
                <c:pt idx="1272">
                  <c:v>10.93</c:v>
                </c:pt>
                <c:pt idx="1273">
                  <c:v>11.36</c:v>
                </c:pt>
                <c:pt idx="1274">
                  <c:v>11.68</c:v>
                </c:pt>
                <c:pt idx="1275">
                  <c:v>12.76</c:v>
                </c:pt>
                <c:pt idx="1276">
                  <c:v>13.17</c:v>
                </c:pt>
                <c:pt idx="1277">
                  <c:v>13.52</c:v>
                </c:pt>
                <c:pt idx="1278">
                  <c:v>13.71</c:v>
                </c:pt>
                <c:pt idx="1279">
                  <c:v>13.96</c:v>
                </c:pt>
                <c:pt idx="1280">
                  <c:v>15.68</c:v>
                </c:pt>
                <c:pt idx="1281">
                  <c:v>15.77</c:v>
                </c:pt>
                <c:pt idx="1282">
                  <c:v>15.8</c:v>
                </c:pt>
                <c:pt idx="1283">
                  <c:v>15.81</c:v>
                </c:pt>
                <c:pt idx="1284">
                  <c:v>16.23</c:v>
                </c:pt>
                <c:pt idx="1285">
                  <c:v>17.13</c:v>
                </c:pt>
                <c:pt idx="1286">
                  <c:v>18.29</c:v>
                </c:pt>
                <c:pt idx="1287">
                  <c:v>18.440000000000001</c:v>
                </c:pt>
                <c:pt idx="1288">
                  <c:v>18.760000000000002</c:v>
                </c:pt>
                <c:pt idx="1289">
                  <c:v>19.36</c:v>
                </c:pt>
                <c:pt idx="1290">
                  <c:v>20.440000000000001</c:v>
                </c:pt>
                <c:pt idx="1291">
                  <c:v>20.54</c:v>
                </c:pt>
                <c:pt idx="1292">
                  <c:v>20.72</c:v>
                </c:pt>
                <c:pt idx="1293">
                  <c:v>21.37</c:v>
                </c:pt>
                <c:pt idx="1294">
                  <c:v>21.57</c:v>
                </c:pt>
                <c:pt idx="1295">
                  <c:v>22.92</c:v>
                </c:pt>
                <c:pt idx="1296">
                  <c:v>23.52</c:v>
                </c:pt>
                <c:pt idx="1297">
                  <c:v>24.91</c:v>
                </c:pt>
                <c:pt idx="1298">
                  <c:v>26.31</c:v>
                </c:pt>
                <c:pt idx="1299">
                  <c:v>29.69</c:v>
                </c:pt>
                <c:pt idx="1300">
                  <c:v>29.82</c:v>
                </c:pt>
                <c:pt idx="1301">
                  <c:v>30.09</c:v>
                </c:pt>
                <c:pt idx="1302">
                  <c:v>32.17</c:v>
                </c:pt>
                <c:pt idx="1303">
                  <c:v>33.79</c:v>
                </c:pt>
                <c:pt idx="1304">
                  <c:v>33.86</c:v>
                </c:pt>
                <c:pt idx="1305">
                  <c:v>34.380000000000003</c:v>
                </c:pt>
                <c:pt idx="1306">
                  <c:v>34.39</c:v>
                </c:pt>
                <c:pt idx="1307">
                  <c:v>36.25</c:v>
                </c:pt>
                <c:pt idx="1308">
                  <c:v>36.409999999999997</c:v>
                </c:pt>
                <c:pt idx="1309">
                  <c:v>36.74</c:v>
                </c:pt>
                <c:pt idx="1310">
                  <c:v>37</c:v>
                </c:pt>
                <c:pt idx="1311">
                  <c:v>38.700000000000003</c:v>
                </c:pt>
                <c:pt idx="1312">
                  <c:v>40.340000000000003</c:v>
                </c:pt>
                <c:pt idx="1313">
                  <c:v>41.27</c:v>
                </c:pt>
                <c:pt idx="1314">
                  <c:v>45.33</c:v>
                </c:pt>
                <c:pt idx="1315">
                  <c:v>45.39</c:v>
                </c:pt>
                <c:pt idx="1316">
                  <c:v>46.95</c:v>
                </c:pt>
                <c:pt idx="1317">
                  <c:v>48.53</c:v>
                </c:pt>
                <c:pt idx="1318">
                  <c:v>48.61</c:v>
                </c:pt>
                <c:pt idx="1319">
                  <c:v>55.42</c:v>
                </c:pt>
                <c:pt idx="1320">
                  <c:v>57.41</c:v>
                </c:pt>
                <c:pt idx="1321">
                  <c:v>60</c:v>
                </c:pt>
                <c:pt idx="1322">
                  <c:v>0.22</c:v>
                </c:pt>
                <c:pt idx="1323">
                  <c:v>0.22</c:v>
                </c:pt>
                <c:pt idx="1324">
                  <c:v>0.22</c:v>
                </c:pt>
                <c:pt idx="1325">
                  <c:v>0.22</c:v>
                </c:pt>
                <c:pt idx="1326">
                  <c:v>0.22</c:v>
                </c:pt>
                <c:pt idx="1327">
                  <c:v>0.23</c:v>
                </c:pt>
                <c:pt idx="1328">
                  <c:v>0.23</c:v>
                </c:pt>
                <c:pt idx="1329">
                  <c:v>0.23</c:v>
                </c:pt>
                <c:pt idx="1330">
                  <c:v>0.23</c:v>
                </c:pt>
                <c:pt idx="1331">
                  <c:v>0.23</c:v>
                </c:pt>
                <c:pt idx="1332">
                  <c:v>0.23</c:v>
                </c:pt>
                <c:pt idx="1333">
                  <c:v>0.23</c:v>
                </c:pt>
                <c:pt idx="1334">
                  <c:v>0.23</c:v>
                </c:pt>
                <c:pt idx="1335">
                  <c:v>0.24</c:v>
                </c:pt>
                <c:pt idx="1336">
                  <c:v>0.24</c:v>
                </c:pt>
                <c:pt idx="1337">
                  <c:v>0.24</c:v>
                </c:pt>
                <c:pt idx="1338">
                  <c:v>0.24</c:v>
                </c:pt>
                <c:pt idx="1339">
                  <c:v>0.24</c:v>
                </c:pt>
                <c:pt idx="1340">
                  <c:v>0.25</c:v>
                </c:pt>
                <c:pt idx="1341">
                  <c:v>0.25</c:v>
                </c:pt>
                <c:pt idx="1342">
                  <c:v>0.25</c:v>
                </c:pt>
                <c:pt idx="1343">
                  <c:v>0.25</c:v>
                </c:pt>
                <c:pt idx="1344">
                  <c:v>0.25</c:v>
                </c:pt>
                <c:pt idx="1345">
                  <c:v>0.25</c:v>
                </c:pt>
                <c:pt idx="1346">
                  <c:v>0.25</c:v>
                </c:pt>
                <c:pt idx="1347">
                  <c:v>0.25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0.26</c:v>
                </c:pt>
                <c:pt idx="1352">
                  <c:v>0.26</c:v>
                </c:pt>
                <c:pt idx="1353">
                  <c:v>0.27</c:v>
                </c:pt>
                <c:pt idx="1354">
                  <c:v>0.27</c:v>
                </c:pt>
                <c:pt idx="1355">
                  <c:v>0.27</c:v>
                </c:pt>
                <c:pt idx="1356">
                  <c:v>0.27</c:v>
                </c:pt>
                <c:pt idx="1357">
                  <c:v>0.27</c:v>
                </c:pt>
                <c:pt idx="1358">
                  <c:v>0.27</c:v>
                </c:pt>
                <c:pt idx="1359">
                  <c:v>0.27</c:v>
                </c:pt>
                <c:pt idx="1360">
                  <c:v>0.27</c:v>
                </c:pt>
                <c:pt idx="1361">
                  <c:v>0.27</c:v>
                </c:pt>
                <c:pt idx="1362">
                  <c:v>0.27</c:v>
                </c:pt>
                <c:pt idx="1363">
                  <c:v>0.28000000000000003</c:v>
                </c:pt>
                <c:pt idx="1364">
                  <c:v>0.28000000000000003</c:v>
                </c:pt>
                <c:pt idx="1365">
                  <c:v>0.28000000000000003</c:v>
                </c:pt>
                <c:pt idx="1366">
                  <c:v>0.28000000000000003</c:v>
                </c:pt>
                <c:pt idx="1367">
                  <c:v>0.28999999999999998</c:v>
                </c:pt>
                <c:pt idx="1368">
                  <c:v>0.28999999999999998</c:v>
                </c:pt>
                <c:pt idx="1369">
                  <c:v>0.28999999999999998</c:v>
                </c:pt>
                <c:pt idx="1370">
                  <c:v>0.28999999999999998</c:v>
                </c:pt>
                <c:pt idx="1371">
                  <c:v>0.28999999999999998</c:v>
                </c:pt>
                <c:pt idx="1372">
                  <c:v>0.28999999999999998</c:v>
                </c:pt>
                <c:pt idx="1373">
                  <c:v>0.28999999999999998</c:v>
                </c:pt>
                <c:pt idx="1374">
                  <c:v>0.28999999999999998</c:v>
                </c:pt>
                <c:pt idx="1375">
                  <c:v>0.28999999999999998</c:v>
                </c:pt>
                <c:pt idx="1376">
                  <c:v>0.28999999999999998</c:v>
                </c:pt>
                <c:pt idx="1377">
                  <c:v>0.28999999999999998</c:v>
                </c:pt>
                <c:pt idx="1378">
                  <c:v>0.3</c:v>
                </c:pt>
                <c:pt idx="1379">
                  <c:v>0.31</c:v>
                </c:pt>
                <c:pt idx="1380">
                  <c:v>0.31</c:v>
                </c:pt>
                <c:pt idx="1381">
                  <c:v>0.31</c:v>
                </c:pt>
                <c:pt idx="1382">
                  <c:v>0.31</c:v>
                </c:pt>
                <c:pt idx="1383">
                  <c:v>0.31</c:v>
                </c:pt>
                <c:pt idx="1384">
                  <c:v>0.31</c:v>
                </c:pt>
                <c:pt idx="1385">
                  <c:v>0.31</c:v>
                </c:pt>
                <c:pt idx="1386">
                  <c:v>0.31</c:v>
                </c:pt>
                <c:pt idx="1387">
                  <c:v>0.31</c:v>
                </c:pt>
                <c:pt idx="1388">
                  <c:v>0.31</c:v>
                </c:pt>
                <c:pt idx="1389">
                  <c:v>0.31</c:v>
                </c:pt>
                <c:pt idx="1390">
                  <c:v>0.31</c:v>
                </c:pt>
                <c:pt idx="1391">
                  <c:v>0.31</c:v>
                </c:pt>
                <c:pt idx="1392">
                  <c:v>0.32</c:v>
                </c:pt>
                <c:pt idx="1393">
                  <c:v>0.32</c:v>
                </c:pt>
                <c:pt idx="1394">
                  <c:v>0.33</c:v>
                </c:pt>
                <c:pt idx="1395">
                  <c:v>0.33</c:v>
                </c:pt>
                <c:pt idx="1396">
                  <c:v>0.33</c:v>
                </c:pt>
                <c:pt idx="1397">
                  <c:v>0.33</c:v>
                </c:pt>
                <c:pt idx="1398">
                  <c:v>0.33</c:v>
                </c:pt>
                <c:pt idx="1399">
                  <c:v>0.33</c:v>
                </c:pt>
                <c:pt idx="1400">
                  <c:v>0.33</c:v>
                </c:pt>
                <c:pt idx="1401">
                  <c:v>0.33</c:v>
                </c:pt>
                <c:pt idx="1402">
                  <c:v>0.33</c:v>
                </c:pt>
                <c:pt idx="1403">
                  <c:v>0.33</c:v>
                </c:pt>
                <c:pt idx="1404">
                  <c:v>0.34</c:v>
                </c:pt>
                <c:pt idx="1405">
                  <c:v>0.34</c:v>
                </c:pt>
                <c:pt idx="1406">
                  <c:v>0.34</c:v>
                </c:pt>
                <c:pt idx="1407">
                  <c:v>0.34</c:v>
                </c:pt>
                <c:pt idx="1408">
                  <c:v>0.34</c:v>
                </c:pt>
                <c:pt idx="1409">
                  <c:v>0.34</c:v>
                </c:pt>
                <c:pt idx="1410">
                  <c:v>0.35</c:v>
                </c:pt>
                <c:pt idx="1411">
                  <c:v>0.35</c:v>
                </c:pt>
                <c:pt idx="1412">
                  <c:v>0.35</c:v>
                </c:pt>
                <c:pt idx="1413">
                  <c:v>0.35</c:v>
                </c:pt>
                <c:pt idx="1414">
                  <c:v>0.35</c:v>
                </c:pt>
                <c:pt idx="1415">
                  <c:v>0.35</c:v>
                </c:pt>
                <c:pt idx="1416">
                  <c:v>0.35</c:v>
                </c:pt>
                <c:pt idx="1417">
                  <c:v>0.36</c:v>
                </c:pt>
                <c:pt idx="1418">
                  <c:v>0.36</c:v>
                </c:pt>
                <c:pt idx="1419">
                  <c:v>0.36</c:v>
                </c:pt>
                <c:pt idx="1420">
                  <c:v>0.36</c:v>
                </c:pt>
                <c:pt idx="1421">
                  <c:v>0.36</c:v>
                </c:pt>
                <c:pt idx="1422">
                  <c:v>0.36</c:v>
                </c:pt>
                <c:pt idx="1423">
                  <c:v>0.36</c:v>
                </c:pt>
                <c:pt idx="1424">
                  <c:v>0.36</c:v>
                </c:pt>
                <c:pt idx="1425">
                  <c:v>0.36</c:v>
                </c:pt>
                <c:pt idx="1426">
                  <c:v>0.36</c:v>
                </c:pt>
                <c:pt idx="1427">
                  <c:v>0.36</c:v>
                </c:pt>
                <c:pt idx="1428">
                  <c:v>0.37</c:v>
                </c:pt>
                <c:pt idx="1429">
                  <c:v>0.37</c:v>
                </c:pt>
                <c:pt idx="1430">
                  <c:v>0.37</c:v>
                </c:pt>
                <c:pt idx="1431">
                  <c:v>0.37</c:v>
                </c:pt>
                <c:pt idx="1432">
                  <c:v>0.37</c:v>
                </c:pt>
                <c:pt idx="1433">
                  <c:v>0.37</c:v>
                </c:pt>
                <c:pt idx="1434">
                  <c:v>0.37</c:v>
                </c:pt>
                <c:pt idx="1435">
                  <c:v>0.37</c:v>
                </c:pt>
                <c:pt idx="1436">
                  <c:v>0.37</c:v>
                </c:pt>
                <c:pt idx="1437">
                  <c:v>0.37</c:v>
                </c:pt>
                <c:pt idx="1438">
                  <c:v>0.37</c:v>
                </c:pt>
                <c:pt idx="1439">
                  <c:v>0.38</c:v>
                </c:pt>
                <c:pt idx="1440">
                  <c:v>0.38</c:v>
                </c:pt>
                <c:pt idx="1441">
                  <c:v>0.38</c:v>
                </c:pt>
                <c:pt idx="1442">
                  <c:v>0.38</c:v>
                </c:pt>
                <c:pt idx="1443">
                  <c:v>0.38</c:v>
                </c:pt>
                <c:pt idx="1444">
                  <c:v>0.38</c:v>
                </c:pt>
                <c:pt idx="1445">
                  <c:v>0.38</c:v>
                </c:pt>
                <c:pt idx="1446">
                  <c:v>0.38</c:v>
                </c:pt>
                <c:pt idx="1447">
                  <c:v>0.38</c:v>
                </c:pt>
                <c:pt idx="1448">
                  <c:v>0.39</c:v>
                </c:pt>
                <c:pt idx="1449">
                  <c:v>0.39</c:v>
                </c:pt>
                <c:pt idx="1450">
                  <c:v>0.39</c:v>
                </c:pt>
                <c:pt idx="1451">
                  <c:v>0.39</c:v>
                </c:pt>
                <c:pt idx="1452">
                  <c:v>0.39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0.41</c:v>
                </c:pt>
                <c:pt idx="1458">
                  <c:v>0.41</c:v>
                </c:pt>
                <c:pt idx="1459">
                  <c:v>0.41</c:v>
                </c:pt>
                <c:pt idx="1460">
                  <c:v>0.41</c:v>
                </c:pt>
                <c:pt idx="1461">
                  <c:v>0.41</c:v>
                </c:pt>
                <c:pt idx="1462">
                  <c:v>0.41</c:v>
                </c:pt>
                <c:pt idx="1463">
                  <c:v>0.41</c:v>
                </c:pt>
                <c:pt idx="1464">
                  <c:v>0.41</c:v>
                </c:pt>
                <c:pt idx="1465">
                  <c:v>0.42</c:v>
                </c:pt>
                <c:pt idx="1466">
                  <c:v>0.42</c:v>
                </c:pt>
                <c:pt idx="1467">
                  <c:v>0.42</c:v>
                </c:pt>
                <c:pt idx="1468">
                  <c:v>0.42</c:v>
                </c:pt>
                <c:pt idx="1469">
                  <c:v>0.42</c:v>
                </c:pt>
                <c:pt idx="1470">
                  <c:v>0.42</c:v>
                </c:pt>
                <c:pt idx="1471">
                  <c:v>0.42</c:v>
                </c:pt>
                <c:pt idx="1472">
                  <c:v>0.42</c:v>
                </c:pt>
                <c:pt idx="1473">
                  <c:v>0.42</c:v>
                </c:pt>
                <c:pt idx="1474">
                  <c:v>0.43</c:v>
                </c:pt>
                <c:pt idx="1475">
                  <c:v>0.43</c:v>
                </c:pt>
                <c:pt idx="1476">
                  <c:v>0.43</c:v>
                </c:pt>
                <c:pt idx="1477">
                  <c:v>0.43</c:v>
                </c:pt>
                <c:pt idx="1478">
                  <c:v>0.43</c:v>
                </c:pt>
                <c:pt idx="1479">
                  <c:v>0.43</c:v>
                </c:pt>
                <c:pt idx="1480">
                  <c:v>0.43</c:v>
                </c:pt>
                <c:pt idx="1481">
                  <c:v>0.44</c:v>
                </c:pt>
                <c:pt idx="1482">
                  <c:v>0.44</c:v>
                </c:pt>
                <c:pt idx="1483">
                  <c:v>0.44</c:v>
                </c:pt>
                <c:pt idx="1484">
                  <c:v>0.44</c:v>
                </c:pt>
                <c:pt idx="1485">
                  <c:v>0.44</c:v>
                </c:pt>
                <c:pt idx="1486">
                  <c:v>0.44</c:v>
                </c:pt>
                <c:pt idx="1487">
                  <c:v>0.44</c:v>
                </c:pt>
                <c:pt idx="1488">
                  <c:v>0.44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0.46</c:v>
                </c:pt>
                <c:pt idx="1497">
                  <c:v>0.46</c:v>
                </c:pt>
                <c:pt idx="1498">
                  <c:v>0.46</c:v>
                </c:pt>
                <c:pt idx="1499">
                  <c:v>0.47</c:v>
                </c:pt>
                <c:pt idx="1500">
                  <c:v>0.47</c:v>
                </c:pt>
                <c:pt idx="1501">
                  <c:v>0.47</c:v>
                </c:pt>
                <c:pt idx="1502">
                  <c:v>0.47</c:v>
                </c:pt>
                <c:pt idx="1503">
                  <c:v>0.47</c:v>
                </c:pt>
                <c:pt idx="1504">
                  <c:v>0.47</c:v>
                </c:pt>
                <c:pt idx="1505">
                  <c:v>0.48</c:v>
                </c:pt>
                <c:pt idx="1506">
                  <c:v>0.48</c:v>
                </c:pt>
                <c:pt idx="1507">
                  <c:v>0.48</c:v>
                </c:pt>
                <c:pt idx="1508">
                  <c:v>0.48</c:v>
                </c:pt>
                <c:pt idx="1509">
                  <c:v>0.48</c:v>
                </c:pt>
                <c:pt idx="1510">
                  <c:v>0.48</c:v>
                </c:pt>
                <c:pt idx="1511">
                  <c:v>0.49</c:v>
                </c:pt>
                <c:pt idx="1512">
                  <c:v>0.49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0.51</c:v>
                </c:pt>
                <c:pt idx="1517">
                  <c:v>0.52</c:v>
                </c:pt>
                <c:pt idx="1518">
                  <c:v>0.52</c:v>
                </c:pt>
                <c:pt idx="1519">
                  <c:v>0.52</c:v>
                </c:pt>
                <c:pt idx="1520">
                  <c:v>0.52</c:v>
                </c:pt>
                <c:pt idx="1521">
                  <c:v>0.52</c:v>
                </c:pt>
                <c:pt idx="1522">
                  <c:v>0.53</c:v>
                </c:pt>
                <c:pt idx="1523">
                  <c:v>0.53</c:v>
                </c:pt>
                <c:pt idx="1524">
                  <c:v>0.53</c:v>
                </c:pt>
                <c:pt idx="1525">
                  <c:v>0.53</c:v>
                </c:pt>
                <c:pt idx="1526">
                  <c:v>0.53</c:v>
                </c:pt>
                <c:pt idx="1527">
                  <c:v>0.53</c:v>
                </c:pt>
                <c:pt idx="1528">
                  <c:v>0.54</c:v>
                </c:pt>
                <c:pt idx="1529">
                  <c:v>0.54</c:v>
                </c:pt>
                <c:pt idx="1530">
                  <c:v>0.54</c:v>
                </c:pt>
                <c:pt idx="1531">
                  <c:v>0.54</c:v>
                </c:pt>
                <c:pt idx="1532">
                  <c:v>0.54</c:v>
                </c:pt>
                <c:pt idx="1533">
                  <c:v>0.55000000000000004</c:v>
                </c:pt>
                <c:pt idx="1534">
                  <c:v>0.55000000000000004</c:v>
                </c:pt>
                <c:pt idx="1535">
                  <c:v>0.55000000000000004</c:v>
                </c:pt>
                <c:pt idx="1536">
                  <c:v>0.55000000000000004</c:v>
                </c:pt>
                <c:pt idx="1537">
                  <c:v>0.55000000000000004</c:v>
                </c:pt>
                <c:pt idx="1538">
                  <c:v>0.56000000000000005</c:v>
                </c:pt>
                <c:pt idx="1539">
                  <c:v>0.56000000000000005</c:v>
                </c:pt>
                <c:pt idx="1540">
                  <c:v>0.56000000000000005</c:v>
                </c:pt>
                <c:pt idx="1541">
                  <c:v>0.56000000000000005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0.56999999999999995</c:v>
                </c:pt>
                <c:pt idx="1545">
                  <c:v>0.56999999999999995</c:v>
                </c:pt>
                <c:pt idx="1546">
                  <c:v>0.56999999999999995</c:v>
                </c:pt>
                <c:pt idx="1547">
                  <c:v>0.56999999999999995</c:v>
                </c:pt>
                <c:pt idx="1548">
                  <c:v>0.56999999999999995</c:v>
                </c:pt>
                <c:pt idx="1549">
                  <c:v>0.57999999999999996</c:v>
                </c:pt>
                <c:pt idx="1550">
                  <c:v>0.57999999999999996</c:v>
                </c:pt>
                <c:pt idx="1551">
                  <c:v>0.57999999999999996</c:v>
                </c:pt>
                <c:pt idx="1552">
                  <c:v>0.59</c:v>
                </c:pt>
                <c:pt idx="1553">
                  <c:v>0.59</c:v>
                </c:pt>
                <c:pt idx="1554">
                  <c:v>0.59</c:v>
                </c:pt>
                <c:pt idx="1555">
                  <c:v>0.59</c:v>
                </c:pt>
                <c:pt idx="1556">
                  <c:v>0.6</c:v>
                </c:pt>
                <c:pt idx="1557">
                  <c:v>0.6</c:v>
                </c:pt>
                <c:pt idx="1558">
                  <c:v>0.61</c:v>
                </c:pt>
                <c:pt idx="1559">
                  <c:v>0.61</c:v>
                </c:pt>
                <c:pt idx="1560">
                  <c:v>0.61</c:v>
                </c:pt>
                <c:pt idx="1561">
                  <c:v>0.61</c:v>
                </c:pt>
                <c:pt idx="1562">
                  <c:v>0.61</c:v>
                </c:pt>
                <c:pt idx="1563">
                  <c:v>0.61</c:v>
                </c:pt>
                <c:pt idx="1564">
                  <c:v>0.61</c:v>
                </c:pt>
                <c:pt idx="1565">
                  <c:v>0.62</c:v>
                </c:pt>
                <c:pt idx="1566">
                  <c:v>0.62</c:v>
                </c:pt>
                <c:pt idx="1567">
                  <c:v>0.63</c:v>
                </c:pt>
                <c:pt idx="1568">
                  <c:v>0.63</c:v>
                </c:pt>
                <c:pt idx="1569">
                  <c:v>0.63</c:v>
                </c:pt>
                <c:pt idx="1570">
                  <c:v>0.63</c:v>
                </c:pt>
                <c:pt idx="1571">
                  <c:v>0.64</c:v>
                </c:pt>
                <c:pt idx="1572">
                  <c:v>0.64</c:v>
                </c:pt>
                <c:pt idx="1573">
                  <c:v>0.64</c:v>
                </c:pt>
                <c:pt idx="1574">
                  <c:v>0.64</c:v>
                </c:pt>
                <c:pt idx="1575">
                  <c:v>0.65</c:v>
                </c:pt>
                <c:pt idx="1576">
                  <c:v>0.65</c:v>
                </c:pt>
                <c:pt idx="1577">
                  <c:v>0.65</c:v>
                </c:pt>
                <c:pt idx="1578">
                  <c:v>0.65</c:v>
                </c:pt>
                <c:pt idx="1579">
                  <c:v>0.66</c:v>
                </c:pt>
                <c:pt idx="1580">
                  <c:v>0.66</c:v>
                </c:pt>
                <c:pt idx="1581">
                  <c:v>0.66</c:v>
                </c:pt>
                <c:pt idx="1582">
                  <c:v>0.67</c:v>
                </c:pt>
                <c:pt idx="1583">
                  <c:v>0.67</c:v>
                </c:pt>
                <c:pt idx="1584">
                  <c:v>0.67</c:v>
                </c:pt>
                <c:pt idx="1585">
                  <c:v>0.68</c:v>
                </c:pt>
                <c:pt idx="1586">
                  <c:v>0.68</c:v>
                </c:pt>
                <c:pt idx="1587">
                  <c:v>0.68</c:v>
                </c:pt>
                <c:pt idx="1588">
                  <c:v>0.68</c:v>
                </c:pt>
                <c:pt idx="1589">
                  <c:v>0.68</c:v>
                </c:pt>
                <c:pt idx="1590">
                  <c:v>0.69</c:v>
                </c:pt>
                <c:pt idx="1591">
                  <c:v>0.69</c:v>
                </c:pt>
                <c:pt idx="1592">
                  <c:v>0.69</c:v>
                </c:pt>
                <c:pt idx="1593">
                  <c:v>0.69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0.71</c:v>
                </c:pt>
                <c:pt idx="1602">
                  <c:v>0.71</c:v>
                </c:pt>
                <c:pt idx="1603">
                  <c:v>0.71</c:v>
                </c:pt>
                <c:pt idx="1604">
                  <c:v>0.71</c:v>
                </c:pt>
                <c:pt idx="1605">
                  <c:v>0.71</c:v>
                </c:pt>
                <c:pt idx="1606">
                  <c:v>0.71</c:v>
                </c:pt>
                <c:pt idx="1607">
                  <c:v>0.72</c:v>
                </c:pt>
                <c:pt idx="1608">
                  <c:v>0.72</c:v>
                </c:pt>
                <c:pt idx="1609">
                  <c:v>0.72</c:v>
                </c:pt>
                <c:pt idx="1610">
                  <c:v>0.72</c:v>
                </c:pt>
                <c:pt idx="1611">
                  <c:v>0.73</c:v>
                </c:pt>
                <c:pt idx="1612">
                  <c:v>0.73</c:v>
                </c:pt>
                <c:pt idx="1613">
                  <c:v>0.73</c:v>
                </c:pt>
                <c:pt idx="1614">
                  <c:v>0.74</c:v>
                </c:pt>
                <c:pt idx="1615">
                  <c:v>0.74</c:v>
                </c:pt>
                <c:pt idx="1616">
                  <c:v>0.74</c:v>
                </c:pt>
                <c:pt idx="1617">
                  <c:v>0.75</c:v>
                </c:pt>
                <c:pt idx="1618">
                  <c:v>0.75</c:v>
                </c:pt>
                <c:pt idx="1619">
                  <c:v>0.76</c:v>
                </c:pt>
                <c:pt idx="1620">
                  <c:v>0.76</c:v>
                </c:pt>
                <c:pt idx="1621">
                  <c:v>0.76</c:v>
                </c:pt>
                <c:pt idx="1622">
                  <c:v>0.76</c:v>
                </c:pt>
                <c:pt idx="1623">
                  <c:v>0.76</c:v>
                </c:pt>
                <c:pt idx="1624">
                  <c:v>0.77</c:v>
                </c:pt>
                <c:pt idx="1625">
                  <c:v>0.77</c:v>
                </c:pt>
                <c:pt idx="1626">
                  <c:v>0.77</c:v>
                </c:pt>
                <c:pt idx="1627">
                  <c:v>0.77</c:v>
                </c:pt>
                <c:pt idx="1628">
                  <c:v>0.77</c:v>
                </c:pt>
                <c:pt idx="1629">
                  <c:v>0.78</c:v>
                </c:pt>
                <c:pt idx="1630">
                  <c:v>0.78</c:v>
                </c:pt>
                <c:pt idx="1631">
                  <c:v>0.79</c:v>
                </c:pt>
                <c:pt idx="1632">
                  <c:v>0.79</c:v>
                </c:pt>
                <c:pt idx="1633">
                  <c:v>0.79</c:v>
                </c:pt>
                <c:pt idx="1634">
                  <c:v>0.79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0.81</c:v>
                </c:pt>
                <c:pt idx="1642">
                  <c:v>0.81</c:v>
                </c:pt>
                <c:pt idx="1643">
                  <c:v>0.82</c:v>
                </c:pt>
                <c:pt idx="1644">
                  <c:v>0.82</c:v>
                </c:pt>
                <c:pt idx="1645">
                  <c:v>0.82</c:v>
                </c:pt>
                <c:pt idx="1646">
                  <c:v>0.83</c:v>
                </c:pt>
                <c:pt idx="1647">
                  <c:v>0.83</c:v>
                </c:pt>
                <c:pt idx="1648">
                  <c:v>0.83</c:v>
                </c:pt>
                <c:pt idx="1649">
                  <c:v>0.84</c:v>
                </c:pt>
                <c:pt idx="1650">
                  <c:v>0.85</c:v>
                </c:pt>
                <c:pt idx="1651">
                  <c:v>0.85</c:v>
                </c:pt>
                <c:pt idx="1652">
                  <c:v>0.85</c:v>
                </c:pt>
                <c:pt idx="1653">
                  <c:v>0.85</c:v>
                </c:pt>
                <c:pt idx="1654">
                  <c:v>0.86</c:v>
                </c:pt>
                <c:pt idx="1655">
                  <c:v>0.86</c:v>
                </c:pt>
                <c:pt idx="1656">
                  <c:v>0.86</c:v>
                </c:pt>
                <c:pt idx="1657">
                  <c:v>0.86</c:v>
                </c:pt>
                <c:pt idx="1658">
                  <c:v>0.87</c:v>
                </c:pt>
                <c:pt idx="1659">
                  <c:v>0.87</c:v>
                </c:pt>
                <c:pt idx="1660">
                  <c:v>0.88</c:v>
                </c:pt>
                <c:pt idx="1661">
                  <c:v>0.88</c:v>
                </c:pt>
                <c:pt idx="1662">
                  <c:v>0.89</c:v>
                </c:pt>
                <c:pt idx="1663">
                  <c:v>0.9</c:v>
                </c:pt>
                <c:pt idx="1664">
                  <c:v>0.9</c:v>
                </c:pt>
                <c:pt idx="1665">
                  <c:v>0.9</c:v>
                </c:pt>
                <c:pt idx="1666">
                  <c:v>0.9</c:v>
                </c:pt>
                <c:pt idx="1667">
                  <c:v>0.9</c:v>
                </c:pt>
                <c:pt idx="1668">
                  <c:v>0.91</c:v>
                </c:pt>
                <c:pt idx="1669">
                  <c:v>0.91</c:v>
                </c:pt>
                <c:pt idx="1670">
                  <c:v>0.91</c:v>
                </c:pt>
                <c:pt idx="1671">
                  <c:v>0.91</c:v>
                </c:pt>
                <c:pt idx="1672">
                  <c:v>0.92</c:v>
                </c:pt>
                <c:pt idx="1673">
                  <c:v>0.93</c:v>
                </c:pt>
                <c:pt idx="1674">
                  <c:v>0.95</c:v>
                </c:pt>
                <c:pt idx="1675">
                  <c:v>0.95</c:v>
                </c:pt>
                <c:pt idx="1676">
                  <c:v>0.95</c:v>
                </c:pt>
                <c:pt idx="1677">
                  <c:v>0.96</c:v>
                </c:pt>
                <c:pt idx="1678">
                  <c:v>0.99</c:v>
                </c:pt>
                <c:pt idx="1679">
                  <c:v>0.99</c:v>
                </c:pt>
                <c:pt idx="1680">
                  <c:v>0.99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1.01</c:v>
                </c:pt>
                <c:pt idx="1685">
                  <c:v>1.01</c:v>
                </c:pt>
                <c:pt idx="1686">
                  <c:v>1.01</c:v>
                </c:pt>
                <c:pt idx="1687">
                  <c:v>1.05</c:v>
                </c:pt>
                <c:pt idx="1688">
                  <c:v>1.05</c:v>
                </c:pt>
                <c:pt idx="1689">
                  <c:v>1.06</c:v>
                </c:pt>
                <c:pt idx="1690">
                  <c:v>1.07</c:v>
                </c:pt>
                <c:pt idx="1691">
                  <c:v>1.07</c:v>
                </c:pt>
                <c:pt idx="1692">
                  <c:v>1.08</c:v>
                </c:pt>
                <c:pt idx="1693">
                  <c:v>1.0900000000000001</c:v>
                </c:pt>
                <c:pt idx="1694">
                  <c:v>1.1100000000000001</c:v>
                </c:pt>
                <c:pt idx="1695">
                  <c:v>1.1100000000000001</c:v>
                </c:pt>
                <c:pt idx="1696">
                  <c:v>1.1200000000000001</c:v>
                </c:pt>
                <c:pt idx="1697">
                  <c:v>1.1299999999999999</c:v>
                </c:pt>
                <c:pt idx="1698">
                  <c:v>1.1299999999999999</c:v>
                </c:pt>
                <c:pt idx="1699">
                  <c:v>1.1399999999999999</c:v>
                </c:pt>
                <c:pt idx="1700">
                  <c:v>1.1499999999999999</c:v>
                </c:pt>
                <c:pt idx="1701">
                  <c:v>1.1599999999999999</c:v>
                </c:pt>
                <c:pt idx="1702">
                  <c:v>1.18</c:v>
                </c:pt>
                <c:pt idx="1703">
                  <c:v>1.19</c:v>
                </c:pt>
                <c:pt idx="1704">
                  <c:v>1.2</c:v>
                </c:pt>
                <c:pt idx="1705">
                  <c:v>1.2</c:v>
                </c:pt>
                <c:pt idx="1706">
                  <c:v>1.2</c:v>
                </c:pt>
                <c:pt idx="1707">
                  <c:v>1.2</c:v>
                </c:pt>
                <c:pt idx="1708">
                  <c:v>1.21</c:v>
                </c:pt>
                <c:pt idx="1709">
                  <c:v>1.21</c:v>
                </c:pt>
                <c:pt idx="1710">
                  <c:v>1.23</c:v>
                </c:pt>
                <c:pt idx="1711">
                  <c:v>1.23</c:v>
                </c:pt>
                <c:pt idx="1712">
                  <c:v>1.25</c:v>
                </c:pt>
                <c:pt idx="1713">
                  <c:v>1.3</c:v>
                </c:pt>
                <c:pt idx="1714">
                  <c:v>1.31</c:v>
                </c:pt>
                <c:pt idx="1715">
                  <c:v>1.33</c:v>
                </c:pt>
                <c:pt idx="1716">
                  <c:v>1.34</c:v>
                </c:pt>
                <c:pt idx="1717">
                  <c:v>1.35</c:v>
                </c:pt>
                <c:pt idx="1718">
                  <c:v>1.36</c:v>
                </c:pt>
                <c:pt idx="1719">
                  <c:v>1.36</c:v>
                </c:pt>
                <c:pt idx="1720">
                  <c:v>1.36</c:v>
                </c:pt>
                <c:pt idx="1721">
                  <c:v>1.37</c:v>
                </c:pt>
                <c:pt idx="1722">
                  <c:v>1.41</c:v>
                </c:pt>
                <c:pt idx="1723">
                  <c:v>1.41</c:v>
                </c:pt>
                <c:pt idx="1724">
                  <c:v>1.41</c:v>
                </c:pt>
                <c:pt idx="1725">
                  <c:v>1.41</c:v>
                </c:pt>
                <c:pt idx="1726">
                  <c:v>1.42</c:v>
                </c:pt>
                <c:pt idx="1727">
                  <c:v>1.42</c:v>
                </c:pt>
                <c:pt idx="1728">
                  <c:v>1.42</c:v>
                </c:pt>
                <c:pt idx="1729">
                  <c:v>1.43</c:v>
                </c:pt>
                <c:pt idx="1730">
                  <c:v>1.43</c:v>
                </c:pt>
                <c:pt idx="1731">
                  <c:v>1.44</c:v>
                </c:pt>
                <c:pt idx="1732">
                  <c:v>1.45</c:v>
                </c:pt>
                <c:pt idx="1733">
                  <c:v>1.46</c:v>
                </c:pt>
                <c:pt idx="1734">
                  <c:v>1.48</c:v>
                </c:pt>
                <c:pt idx="1735">
                  <c:v>1.48</c:v>
                </c:pt>
                <c:pt idx="1736">
                  <c:v>1.49</c:v>
                </c:pt>
                <c:pt idx="1737">
                  <c:v>1.52</c:v>
                </c:pt>
                <c:pt idx="1738">
                  <c:v>1.53</c:v>
                </c:pt>
                <c:pt idx="1739">
                  <c:v>1.56</c:v>
                </c:pt>
                <c:pt idx="1740">
                  <c:v>1.58</c:v>
                </c:pt>
                <c:pt idx="1741">
                  <c:v>1.59</c:v>
                </c:pt>
                <c:pt idx="1742">
                  <c:v>1.59</c:v>
                </c:pt>
                <c:pt idx="1743">
                  <c:v>1.62</c:v>
                </c:pt>
                <c:pt idx="1744">
                  <c:v>1.64</c:v>
                </c:pt>
                <c:pt idx="1745">
                  <c:v>1.64</c:v>
                </c:pt>
                <c:pt idx="1746">
                  <c:v>1.65</c:v>
                </c:pt>
                <c:pt idx="1747">
                  <c:v>1.65</c:v>
                </c:pt>
                <c:pt idx="1748">
                  <c:v>1.65</c:v>
                </c:pt>
                <c:pt idx="1749">
                  <c:v>1.66</c:v>
                </c:pt>
                <c:pt idx="1750">
                  <c:v>1.67</c:v>
                </c:pt>
                <c:pt idx="1751">
                  <c:v>1.67</c:v>
                </c:pt>
                <c:pt idx="1752">
                  <c:v>1.7</c:v>
                </c:pt>
                <c:pt idx="1753">
                  <c:v>1.71</c:v>
                </c:pt>
                <c:pt idx="1754">
                  <c:v>1.76</c:v>
                </c:pt>
                <c:pt idx="1755">
                  <c:v>1.77</c:v>
                </c:pt>
                <c:pt idx="1756">
                  <c:v>1.77</c:v>
                </c:pt>
                <c:pt idx="1757">
                  <c:v>1.78</c:v>
                </c:pt>
                <c:pt idx="1758">
                  <c:v>1.79</c:v>
                </c:pt>
                <c:pt idx="1759">
                  <c:v>1.85</c:v>
                </c:pt>
                <c:pt idx="1760">
                  <c:v>1.87</c:v>
                </c:pt>
                <c:pt idx="1761">
                  <c:v>1.9</c:v>
                </c:pt>
                <c:pt idx="1762">
                  <c:v>1.91</c:v>
                </c:pt>
                <c:pt idx="1763">
                  <c:v>1.91</c:v>
                </c:pt>
                <c:pt idx="1764">
                  <c:v>1.94</c:v>
                </c:pt>
                <c:pt idx="1765">
                  <c:v>1.97</c:v>
                </c:pt>
                <c:pt idx="1766">
                  <c:v>2</c:v>
                </c:pt>
                <c:pt idx="1767">
                  <c:v>2.0099999999999998</c:v>
                </c:pt>
                <c:pt idx="1768">
                  <c:v>2.02</c:v>
                </c:pt>
                <c:pt idx="1769">
                  <c:v>2.0699999999999998</c:v>
                </c:pt>
                <c:pt idx="1770">
                  <c:v>2.09</c:v>
                </c:pt>
                <c:pt idx="1771">
                  <c:v>2.09</c:v>
                </c:pt>
                <c:pt idx="1772">
                  <c:v>2.11</c:v>
                </c:pt>
                <c:pt idx="1773">
                  <c:v>2.14</c:v>
                </c:pt>
                <c:pt idx="1774">
                  <c:v>2.16</c:v>
                </c:pt>
                <c:pt idx="1775">
                  <c:v>2.2200000000000002</c:v>
                </c:pt>
                <c:pt idx="1776">
                  <c:v>2.25</c:v>
                </c:pt>
                <c:pt idx="1777">
                  <c:v>2.27</c:v>
                </c:pt>
                <c:pt idx="1778">
                  <c:v>2.31</c:v>
                </c:pt>
                <c:pt idx="1779">
                  <c:v>2.3199999999999998</c:v>
                </c:pt>
                <c:pt idx="1780">
                  <c:v>2.52</c:v>
                </c:pt>
                <c:pt idx="1781">
                  <c:v>2.5299999999999998</c:v>
                </c:pt>
                <c:pt idx="1782">
                  <c:v>2.58</c:v>
                </c:pt>
                <c:pt idx="1783">
                  <c:v>2.63</c:v>
                </c:pt>
                <c:pt idx="1784">
                  <c:v>2.64</c:v>
                </c:pt>
                <c:pt idx="1785">
                  <c:v>2.64</c:v>
                </c:pt>
                <c:pt idx="1786">
                  <c:v>2.66</c:v>
                </c:pt>
                <c:pt idx="1787">
                  <c:v>2.71</c:v>
                </c:pt>
                <c:pt idx="1788">
                  <c:v>2.78</c:v>
                </c:pt>
                <c:pt idx="1789">
                  <c:v>2.82</c:v>
                </c:pt>
                <c:pt idx="1790">
                  <c:v>2.88</c:v>
                </c:pt>
                <c:pt idx="1791">
                  <c:v>2.89</c:v>
                </c:pt>
                <c:pt idx="1792">
                  <c:v>2.89</c:v>
                </c:pt>
                <c:pt idx="1793">
                  <c:v>2.91</c:v>
                </c:pt>
                <c:pt idx="1794">
                  <c:v>2.95</c:v>
                </c:pt>
                <c:pt idx="1795">
                  <c:v>2.95</c:v>
                </c:pt>
                <c:pt idx="1796">
                  <c:v>2.96</c:v>
                </c:pt>
                <c:pt idx="1797">
                  <c:v>2.97</c:v>
                </c:pt>
                <c:pt idx="1798">
                  <c:v>2.99</c:v>
                </c:pt>
                <c:pt idx="1799">
                  <c:v>3.04</c:v>
                </c:pt>
                <c:pt idx="1800">
                  <c:v>3.26</c:v>
                </c:pt>
                <c:pt idx="1801">
                  <c:v>3.27</c:v>
                </c:pt>
                <c:pt idx="1802">
                  <c:v>3.32</c:v>
                </c:pt>
                <c:pt idx="1803">
                  <c:v>3.32</c:v>
                </c:pt>
                <c:pt idx="1804">
                  <c:v>3.41</c:v>
                </c:pt>
                <c:pt idx="1805">
                  <c:v>3.43</c:v>
                </c:pt>
                <c:pt idx="1806">
                  <c:v>3.61</c:v>
                </c:pt>
                <c:pt idx="1807">
                  <c:v>3.63</c:v>
                </c:pt>
                <c:pt idx="1808">
                  <c:v>3.66</c:v>
                </c:pt>
                <c:pt idx="1809">
                  <c:v>3.72</c:v>
                </c:pt>
                <c:pt idx="1810">
                  <c:v>3.78</c:v>
                </c:pt>
                <c:pt idx="1811">
                  <c:v>3.81</c:v>
                </c:pt>
                <c:pt idx="1812">
                  <c:v>3.82</c:v>
                </c:pt>
                <c:pt idx="1813">
                  <c:v>4</c:v>
                </c:pt>
                <c:pt idx="1814">
                  <c:v>4.01</c:v>
                </c:pt>
                <c:pt idx="1815">
                  <c:v>4.07</c:v>
                </c:pt>
                <c:pt idx="1816">
                  <c:v>4.13</c:v>
                </c:pt>
                <c:pt idx="1817">
                  <c:v>4.25</c:v>
                </c:pt>
                <c:pt idx="1818">
                  <c:v>4.2699999999999996</c:v>
                </c:pt>
                <c:pt idx="1819">
                  <c:v>4.33</c:v>
                </c:pt>
                <c:pt idx="1820">
                  <c:v>4.4400000000000004</c:v>
                </c:pt>
                <c:pt idx="1821">
                  <c:v>4.49</c:v>
                </c:pt>
                <c:pt idx="1822">
                  <c:v>4.55</c:v>
                </c:pt>
                <c:pt idx="1823">
                  <c:v>4.71</c:v>
                </c:pt>
                <c:pt idx="1824">
                  <c:v>4.75</c:v>
                </c:pt>
                <c:pt idx="1825">
                  <c:v>4.7699999999999996</c:v>
                </c:pt>
                <c:pt idx="1826">
                  <c:v>4.82</c:v>
                </c:pt>
                <c:pt idx="1827">
                  <c:v>4.97</c:v>
                </c:pt>
                <c:pt idx="1828">
                  <c:v>5.01</c:v>
                </c:pt>
                <c:pt idx="1829">
                  <c:v>5.01</c:v>
                </c:pt>
                <c:pt idx="1830">
                  <c:v>5.1100000000000003</c:v>
                </c:pt>
                <c:pt idx="1831">
                  <c:v>6.14</c:v>
                </c:pt>
                <c:pt idx="1832">
                  <c:v>6.27</c:v>
                </c:pt>
                <c:pt idx="1833">
                  <c:v>6.34</c:v>
                </c:pt>
                <c:pt idx="1834">
                  <c:v>6.87</c:v>
                </c:pt>
                <c:pt idx="1835">
                  <c:v>7.01</c:v>
                </c:pt>
                <c:pt idx="1836">
                  <c:v>7.5</c:v>
                </c:pt>
                <c:pt idx="1837">
                  <c:v>7.59</c:v>
                </c:pt>
                <c:pt idx="1838">
                  <c:v>7.81</c:v>
                </c:pt>
                <c:pt idx="1839">
                  <c:v>8.06</c:v>
                </c:pt>
                <c:pt idx="1840">
                  <c:v>8.39</c:v>
                </c:pt>
                <c:pt idx="1841">
                  <c:v>8.44</c:v>
                </c:pt>
                <c:pt idx="1842">
                  <c:v>8.6999999999999993</c:v>
                </c:pt>
                <c:pt idx="1843">
                  <c:v>9.2200000000000006</c:v>
                </c:pt>
                <c:pt idx="1844">
                  <c:v>9.76</c:v>
                </c:pt>
                <c:pt idx="1845">
                  <c:v>10.44</c:v>
                </c:pt>
                <c:pt idx="1846">
                  <c:v>10.62</c:v>
                </c:pt>
                <c:pt idx="1847">
                  <c:v>10.76</c:v>
                </c:pt>
                <c:pt idx="1848">
                  <c:v>12.34</c:v>
                </c:pt>
                <c:pt idx="1849">
                  <c:v>12.37</c:v>
                </c:pt>
                <c:pt idx="1850">
                  <c:v>13.91</c:v>
                </c:pt>
                <c:pt idx="1851">
                  <c:v>14.49</c:v>
                </c:pt>
                <c:pt idx="1852">
                  <c:v>15.59</c:v>
                </c:pt>
                <c:pt idx="1853">
                  <c:v>15.64</c:v>
                </c:pt>
                <c:pt idx="1854">
                  <c:v>18.8</c:v>
                </c:pt>
                <c:pt idx="1855">
                  <c:v>18.87</c:v>
                </c:pt>
                <c:pt idx="1856">
                  <c:v>18.93</c:v>
                </c:pt>
                <c:pt idx="1857">
                  <c:v>20.41</c:v>
                </c:pt>
                <c:pt idx="1858">
                  <c:v>23.47</c:v>
                </c:pt>
                <c:pt idx="1859">
                  <c:v>23.71</c:v>
                </c:pt>
                <c:pt idx="1860">
                  <c:v>24.69</c:v>
                </c:pt>
                <c:pt idx="1861">
                  <c:v>28.79</c:v>
                </c:pt>
                <c:pt idx="1862">
                  <c:v>30.51</c:v>
                </c:pt>
                <c:pt idx="1863">
                  <c:v>30.64</c:v>
                </c:pt>
                <c:pt idx="1864">
                  <c:v>36.159999999999997</c:v>
                </c:pt>
                <c:pt idx="1865">
                  <c:v>37.18</c:v>
                </c:pt>
                <c:pt idx="1866">
                  <c:v>45.63</c:v>
                </c:pt>
                <c:pt idx="1867">
                  <c:v>46.32</c:v>
                </c:pt>
                <c:pt idx="1868">
                  <c:v>46.52</c:v>
                </c:pt>
                <c:pt idx="1869">
                  <c:v>54.14</c:v>
                </c:pt>
                <c:pt idx="1870">
                  <c:v>60</c:v>
                </c:pt>
              </c:numCache>
            </c:numRef>
          </c:xVal>
          <c:yVal>
            <c:numRef>
              <c:f>Sheet1!$B$2:$B$1872</c:f>
              <c:numCache>
                <c:formatCode>General</c:formatCode>
                <c:ptCount val="187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482">
                  <c:v>0.17</c:v>
                </c:pt>
                <c:pt idx="483">
                  <c:v>0.34</c:v>
                </c:pt>
                <c:pt idx="484">
                  <c:v>0.51</c:v>
                </c:pt>
                <c:pt idx="485">
                  <c:v>0.68</c:v>
                </c:pt>
                <c:pt idx="486">
                  <c:v>0.85</c:v>
                </c:pt>
                <c:pt idx="487">
                  <c:v>1.02</c:v>
                </c:pt>
                <c:pt idx="488">
                  <c:v>1.19</c:v>
                </c:pt>
                <c:pt idx="489">
                  <c:v>1.36</c:v>
                </c:pt>
                <c:pt idx="490">
                  <c:v>1.53</c:v>
                </c:pt>
                <c:pt idx="491">
                  <c:v>1.7</c:v>
                </c:pt>
                <c:pt idx="492">
                  <c:v>1.87</c:v>
                </c:pt>
                <c:pt idx="493">
                  <c:v>2.04</c:v>
                </c:pt>
                <c:pt idx="494">
                  <c:v>2.21</c:v>
                </c:pt>
                <c:pt idx="495">
                  <c:v>2.38</c:v>
                </c:pt>
                <c:pt idx="496">
                  <c:v>2.5499999999999998</c:v>
                </c:pt>
                <c:pt idx="497">
                  <c:v>2.72</c:v>
                </c:pt>
                <c:pt idx="498">
                  <c:v>2.89</c:v>
                </c:pt>
                <c:pt idx="499">
                  <c:v>3.06</c:v>
                </c:pt>
                <c:pt idx="500">
                  <c:v>3.23</c:v>
                </c:pt>
                <c:pt idx="501">
                  <c:v>3.4</c:v>
                </c:pt>
                <c:pt idx="502">
                  <c:v>3.57</c:v>
                </c:pt>
                <c:pt idx="503">
                  <c:v>3.74</c:v>
                </c:pt>
                <c:pt idx="504">
                  <c:v>3.9</c:v>
                </c:pt>
                <c:pt idx="505">
                  <c:v>4.07</c:v>
                </c:pt>
                <c:pt idx="506">
                  <c:v>4.24</c:v>
                </c:pt>
                <c:pt idx="507">
                  <c:v>4.41</c:v>
                </c:pt>
                <c:pt idx="508">
                  <c:v>4.58</c:v>
                </c:pt>
                <c:pt idx="509">
                  <c:v>4.75</c:v>
                </c:pt>
                <c:pt idx="510">
                  <c:v>4.92</c:v>
                </c:pt>
                <c:pt idx="511">
                  <c:v>5.09</c:v>
                </c:pt>
                <c:pt idx="512">
                  <c:v>5.26</c:v>
                </c:pt>
                <c:pt idx="513">
                  <c:v>5.43</c:v>
                </c:pt>
                <c:pt idx="514">
                  <c:v>5.6</c:v>
                </c:pt>
                <c:pt idx="515">
                  <c:v>5.77</c:v>
                </c:pt>
                <c:pt idx="516">
                  <c:v>5.94</c:v>
                </c:pt>
                <c:pt idx="517">
                  <c:v>6.11</c:v>
                </c:pt>
                <c:pt idx="518">
                  <c:v>6.28</c:v>
                </c:pt>
                <c:pt idx="519">
                  <c:v>6.45</c:v>
                </c:pt>
                <c:pt idx="520">
                  <c:v>6.62</c:v>
                </c:pt>
                <c:pt idx="521">
                  <c:v>6.79</c:v>
                </c:pt>
                <c:pt idx="522">
                  <c:v>6.96</c:v>
                </c:pt>
                <c:pt idx="523">
                  <c:v>7.13</c:v>
                </c:pt>
                <c:pt idx="524">
                  <c:v>7.3</c:v>
                </c:pt>
                <c:pt idx="525">
                  <c:v>7.47</c:v>
                </c:pt>
                <c:pt idx="526">
                  <c:v>7.64</c:v>
                </c:pt>
                <c:pt idx="527">
                  <c:v>7.81</c:v>
                </c:pt>
                <c:pt idx="528">
                  <c:v>7.98</c:v>
                </c:pt>
                <c:pt idx="529">
                  <c:v>8.15</c:v>
                </c:pt>
                <c:pt idx="530">
                  <c:v>8.32</c:v>
                </c:pt>
                <c:pt idx="531">
                  <c:v>8.49</c:v>
                </c:pt>
                <c:pt idx="532">
                  <c:v>8.66</c:v>
                </c:pt>
                <c:pt idx="533">
                  <c:v>8.83</c:v>
                </c:pt>
                <c:pt idx="534">
                  <c:v>9</c:v>
                </c:pt>
                <c:pt idx="535">
                  <c:v>9.17</c:v>
                </c:pt>
                <c:pt idx="536">
                  <c:v>9.34</c:v>
                </c:pt>
                <c:pt idx="537">
                  <c:v>9.51</c:v>
                </c:pt>
                <c:pt idx="538">
                  <c:v>9.68</c:v>
                </c:pt>
                <c:pt idx="539">
                  <c:v>9.85</c:v>
                </c:pt>
                <c:pt idx="540">
                  <c:v>10.02</c:v>
                </c:pt>
                <c:pt idx="541">
                  <c:v>10.19</c:v>
                </c:pt>
                <c:pt idx="542">
                  <c:v>10.36</c:v>
                </c:pt>
                <c:pt idx="543">
                  <c:v>10.53</c:v>
                </c:pt>
                <c:pt idx="544">
                  <c:v>10.7</c:v>
                </c:pt>
                <c:pt idx="545">
                  <c:v>10.87</c:v>
                </c:pt>
                <c:pt idx="546">
                  <c:v>11.04</c:v>
                </c:pt>
                <c:pt idx="547">
                  <c:v>11.21</c:v>
                </c:pt>
                <c:pt idx="548">
                  <c:v>11.38</c:v>
                </c:pt>
                <c:pt idx="549">
                  <c:v>11.54</c:v>
                </c:pt>
                <c:pt idx="550">
                  <c:v>11.71</c:v>
                </c:pt>
                <c:pt idx="551">
                  <c:v>11.88</c:v>
                </c:pt>
                <c:pt idx="552">
                  <c:v>12.05</c:v>
                </c:pt>
                <c:pt idx="553">
                  <c:v>12.22</c:v>
                </c:pt>
                <c:pt idx="554">
                  <c:v>12.39</c:v>
                </c:pt>
                <c:pt idx="555">
                  <c:v>12.56</c:v>
                </c:pt>
                <c:pt idx="556">
                  <c:v>12.73</c:v>
                </c:pt>
                <c:pt idx="557">
                  <c:v>12.9</c:v>
                </c:pt>
                <c:pt idx="558">
                  <c:v>13.07</c:v>
                </c:pt>
                <c:pt idx="559">
                  <c:v>13.24</c:v>
                </c:pt>
                <c:pt idx="560">
                  <c:v>13.41</c:v>
                </c:pt>
                <c:pt idx="561">
                  <c:v>13.58</c:v>
                </c:pt>
                <c:pt idx="562">
                  <c:v>13.75</c:v>
                </c:pt>
                <c:pt idx="563">
                  <c:v>13.92</c:v>
                </c:pt>
                <c:pt idx="564">
                  <c:v>14.09</c:v>
                </c:pt>
                <c:pt idx="565">
                  <c:v>14.26</c:v>
                </c:pt>
                <c:pt idx="566">
                  <c:v>14.43</c:v>
                </c:pt>
                <c:pt idx="567">
                  <c:v>14.6</c:v>
                </c:pt>
                <c:pt idx="568">
                  <c:v>14.77</c:v>
                </c:pt>
                <c:pt idx="569">
                  <c:v>14.94</c:v>
                </c:pt>
                <c:pt idx="570">
                  <c:v>15.11</c:v>
                </c:pt>
                <c:pt idx="571">
                  <c:v>15.28</c:v>
                </c:pt>
                <c:pt idx="572">
                  <c:v>15.45</c:v>
                </c:pt>
                <c:pt idx="573">
                  <c:v>15.62</c:v>
                </c:pt>
                <c:pt idx="574">
                  <c:v>15.79</c:v>
                </c:pt>
                <c:pt idx="575">
                  <c:v>15.96</c:v>
                </c:pt>
                <c:pt idx="576">
                  <c:v>16.13</c:v>
                </c:pt>
                <c:pt idx="577">
                  <c:v>16.3</c:v>
                </c:pt>
                <c:pt idx="578">
                  <c:v>16.47</c:v>
                </c:pt>
                <c:pt idx="579">
                  <c:v>16.64</c:v>
                </c:pt>
                <c:pt idx="580">
                  <c:v>16.809999999999999</c:v>
                </c:pt>
                <c:pt idx="581">
                  <c:v>16.98</c:v>
                </c:pt>
                <c:pt idx="582">
                  <c:v>17.149999999999999</c:v>
                </c:pt>
                <c:pt idx="583">
                  <c:v>17.32</c:v>
                </c:pt>
                <c:pt idx="584">
                  <c:v>17.489999999999998</c:v>
                </c:pt>
                <c:pt idx="585">
                  <c:v>17.66</c:v>
                </c:pt>
                <c:pt idx="586">
                  <c:v>17.829999999999998</c:v>
                </c:pt>
                <c:pt idx="587">
                  <c:v>18</c:v>
                </c:pt>
                <c:pt idx="588">
                  <c:v>18.170000000000002</c:v>
                </c:pt>
                <c:pt idx="589">
                  <c:v>18.34</c:v>
                </c:pt>
                <c:pt idx="590">
                  <c:v>18.510000000000002</c:v>
                </c:pt>
                <c:pt idx="591">
                  <c:v>18.68</c:v>
                </c:pt>
                <c:pt idx="592">
                  <c:v>18.850000000000001</c:v>
                </c:pt>
                <c:pt idx="593">
                  <c:v>19.02</c:v>
                </c:pt>
                <c:pt idx="594">
                  <c:v>19.190000000000001</c:v>
                </c:pt>
                <c:pt idx="595">
                  <c:v>19.350000000000001</c:v>
                </c:pt>
                <c:pt idx="596">
                  <c:v>19.52</c:v>
                </c:pt>
                <c:pt idx="597">
                  <c:v>19.690000000000001</c:v>
                </c:pt>
                <c:pt idx="598">
                  <c:v>19.86</c:v>
                </c:pt>
                <c:pt idx="599">
                  <c:v>20.03</c:v>
                </c:pt>
                <c:pt idx="600">
                  <c:v>20.2</c:v>
                </c:pt>
                <c:pt idx="601">
                  <c:v>20.37</c:v>
                </c:pt>
                <c:pt idx="602">
                  <c:v>20.54</c:v>
                </c:pt>
                <c:pt idx="603">
                  <c:v>20.71</c:v>
                </c:pt>
                <c:pt idx="604">
                  <c:v>20.88</c:v>
                </c:pt>
                <c:pt idx="605">
                  <c:v>21.05</c:v>
                </c:pt>
                <c:pt idx="606">
                  <c:v>21.22</c:v>
                </c:pt>
                <c:pt idx="607">
                  <c:v>21.39</c:v>
                </c:pt>
                <c:pt idx="608">
                  <c:v>21.56</c:v>
                </c:pt>
                <c:pt idx="609">
                  <c:v>21.73</c:v>
                </c:pt>
                <c:pt idx="610">
                  <c:v>21.9</c:v>
                </c:pt>
                <c:pt idx="611">
                  <c:v>22.07</c:v>
                </c:pt>
                <c:pt idx="612">
                  <c:v>22.24</c:v>
                </c:pt>
                <c:pt idx="613">
                  <c:v>22.41</c:v>
                </c:pt>
                <c:pt idx="614">
                  <c:v>22.58</c:v>
                </c:pt>
                <c:pt idx="615">
                  <c:v>22.75</c:v>
                </c:pt>
                <c:pt idx="616">
                  <c:v>22.92</c:v>
                </c:pt>
                <c:pt idx="617">
                  <c:v>23.09</c:v>
                </c:pt>
                <c:pt idx="618">
                  <c:v>23.26</c:v>
                </c:pt>
                <c:pt idx="619">
                  <c:v>23.43</c:v>
                </c:pt>
                <c:pt idx="620">
                  <c:v>23.6</c:v>
                </c:pt>
                <c:pt idx="621">
                  <c:v>23.77</c:v>
                </c:pt>
                <c:pt idx="622">
                  <c:v>23.94</c:v>
                </c:pt>
                <c:pt idx="623">
                  <c:v>24.11</c:v>
                </c:pt>
                <c:pt idx="624">
                  <c:v>24.28</c:v>
                </c:pt>
                <c:pt idx="625">
                  <c:v>24.45</c:v>
                </c:pt>
                <c:pt idx="626">
                  <c:v>24.62</c:v>
                </c:pt>
                <c:pt idx="627">
                  <c:v>24.79</c:v>
                </c:pt>
                <c:pt idx="628">
                  <c:v>24.96</c:v>
                </c:pt>
                <c:pt idx="629">
                  <c:v>25.13</c:v>
                </c:pt>
                <c:pt idx="630">
                  <c:v>25.3</c:v>
                </c:pt>
                <c:pt idx="631">
                  <c:v>25.47</c:v>
                </c:pt>
                <c:pt idx="632">
                  <c:v>25.64</c:v>
                </c:pt>
                <c:pt idx="633">
                  <c:v>25.81</c:v>
                </c:pt>
                <c:pt idx="634">
                  <c:v>25.98</c:v>
                </c:pt>
                <c:pt idx="635">
                  <c:v>26.15</c:v>
                </c:pt>
                <c:pt idx="636">
                  <c:v>26.32</c:v>
                </c:pt>
                <c:pt idx="637">
                  <c:v>26.49</c:v>
                </c:pt>
                <c:pt idx="638">
                  <c:v>26.66</c:v>
                </c:pt>
                <c:pt idx="639">
                  <c:v>26.83</c:v>
                </c:pt>
                <c:pt idx="640">
                  <c:v>26.99</c:v>
                </c:pt>
                <c:pt idx="641">
                  <c:v>27.16</c:v>
                </c:pt>
                <c:pt idx="642">
                  <c:v>27.33</c:v>
                </c:pt>
                <c:pt idx="643">
                  <c:v>27.5</c:v>
                </c:pt>
                <c:pt idx="644">
                  <c:v>27.67</c:v>
                </c:pt>
                <c:pt idx="645">
                  <c:v>27.84</c:v>
                </c:pt>
                <c:pt idx="646">
                  <c:v>28.01</c:v>
                </c:pt>
                <c:pt idx="647">
                  <c:v>28.18</c:v>
                </c:pt>
                <c:pt idx="648">
                  <c:v>28.35</c:v>
                </c:pt>
                <c:pt idx="649">
                  <c:v>28.52</c:v>
                </c:pt>
                <c:pt idx="650">
                  <c:v>28.69</c:v>
                </c:pt>
                <c:pt idx="651">
                  <c:v>28.86</c:v>
                </c:pt>
                <c:pt idx="652">
                  <c:v>29.03</c:v>
                </c:pt>
                <c:pt idx="653">
                  <c:v>29.2</c:v>
                </c:pt>
                <c:pt idx="654">
                  <c:v>29.37</c:v>
                </c:pt>
                <c:pt idx="655">
                  <c:v>29.54</c:v>
                </c:pt>
                <c:pt idx="656">
                  <c:v>29.71</c:v>
                </c:pt>
                <c:pt idx="657">
                  <c:v>29.88</c:v>
                </c:pt>
                <c:pt idx="658">
                  <c:v>30.05</c:v>
                </c:pt>
                <c:pt idx="659">
                  <c:v>30.22</c:v>
                </c:pt>
                <c:pt idx="660">
                  <c:v>30.39</c:v>
                </c:pt>
                <c:pt idx="661">
                  <c:v>30.56</c:v>
                </c:pt>
                <c:pt idx="662">
                  <c:v>30.73</c:v>
                </c:pt>
                <c:pt idx="663">
                  <c:v>30.9</c:v>
                </c:pt>
                <c:pt idx="664">
                  <c:v>31.07</c:v>
                </c:pt>
                <c:pt idx="665">
                  <c:v>31.24</c:v>
                </c:pt>
                <c:pt idx="666">
                  <c:v>31.41</c:v>
                </c:pt>
                <c:pt idx="667">
                  <c:v>31.58</c:v>
                </c:pt>
                <c:pt idx="668">
                  <c:v>31.75</c:v>
                </c:pt>
                <c:pt idx="669">
                  <c:v>31.92</c:v>
                </c:pt>
                <c:pt idx="670">
                  <c:v>32.090000000000003</c:v>
                </c:pt>
                <c:pt idx="671">
                  <c:v>32.26</c:v>
                </c:pt>
                <c:pt idx="672">
                  <c:v>32.43</c:v>
                </c:pt>
                <c:pt idx="673">
                  <c:v>32.6</c:v>
                </c:pt>
                <c:pt idx="674">
                  <c:v>32.770000000000003</c:v>
                </c:pt>
                <c:pt idx="675">
                  <c:v>32.94</c:v>
                </c:pt>
                <c:pt idx="676">
                  <c:v>33.11</c:v>
                </c:pt>
                <c:pt idx="677">
                  <c:v>33.28</c:v>
                </c:pt>
                <c:pt idx="678">
                  <c:v>33.450000000000003</c:v>
                </c:pt>
                <c:pt idx="679">
                  <c:v>33.619999999999997</c:v>
                </c:pt>
                <c:pt idx="680">
                  <c:v>33.79</c:v>
                </c:pt>
                <c:pt idx="681">
                  <c:v>33.96</c:v>
                </c:pt>
                <c:pt idx="682">
                  <c:v>34.130000000000003</c:v>
                </c:pt>
                <c:pt idx="683">
                  <c:v>34.299999999999997</c:v>
                </c:pt>
                <c:pt idx="684">
                  <c:v>34.47</c:v>
                </c:pt>
                <c:pt idx="685">
                  <c:v>34.630000000000003</c:v>
                </c:pt>
                <c:pt idx="686">
                  <c:v>34.799999999999997</c:v>
                </c:pt>
                <c:pt idx="687">
                  <c:v>34.97</c:v>
                </c:pt>
                <c:pt idx="688">
                  <c:v>35.14</c:v>
                </c:pt>
                <c:pt idx="689">
                  <c:v>35.31</c:v>
                </c:pt>
                <c:pt idx="690">
                  <c:v>35.479999999999997</c:v>
                </c:pt>
                <c:pt idx="691">
                  <c:v>35.65</c:v>
                </c:pt>
                <c:pt idx="692">
                  <c:v>35.82</c:v>
                </c:pt>
                <c:pt idx="693">
                  <c:v>35.99</c:v>
                </c:pt>
                <c:pt idx="694">
                  <c:v>36.159999999999997</c:v>
                </c:pt>
                <c:pt idx="695">
                  <c:v>36.33</c:v>
                </c:pt>
                <c:pt idx="696">
                  <c:v>36.5</c:v>
                </c:pt>
                <c:pt idx="697">
                  <c:v>36.67</c:v>
                </c:pt>
                <c:pt idx="698">
                  <c:v>36.840000000000003</c:v>
                </c:pt>
                <c:pt idx="699">
                  <c:v>37.01</c:v>
                </c:pt>
                <c:pt idx="700">
                  <c:v>37.18</c:v>
                </c:pt>
                <c:pt idx="701">
                  <c:v>37.35</c:v>
                </c:pt>
                <c:pt idx="702">
                  <c:v>37.520000000000003</c:v>
                </c:pt>
                <c:pt idx="703">
                  <c:v>37.69</c:v>
                </c:pt>
                <c:pt idx="704">
                  <c:v>37.86</c:v>
                </c:pt>
                <c:pt idx="705">
                  <c:v>38.03</c:v>
                </c:pt>
                <c:pt idx="706">
                  <c:v>38.200000000000003</c:v>
                </c:pt>
                <c:pt idx="707">
                  <c:v>38.369999999999997</c:v>
                </c:pt>
                <c:pt idx="708">
                  <c:v>38.54</c:v>
                </c:pt>
                <c:pt idx="709">
                  <c:v>38.71</c:v>
                </c:pt>
                <c:pt idx="710">
                  <c:v>38.880000000000003</c:v>
                </c:pt>
                <c:pt idx="711">
                  <c:v>39.049999999999997</c:v>
                </c:pt>
                <c:pt idx="712">
                  <c:v>39.22</c:v>
                </c:pt>
                <c:pt idx="713">
                  <c:v>39.39</c:v>
                </c:pt>
                <c:pt idx="714">
                  <c:v>39.56</c:v>
                </c:pt>
                <c:pt idx="715">
                  <c:v>39.729999999999997</c:v>
                </c:pt>
                <c:pt idx="716">
                  <c:v>39.9</c:v>
                </c:pt>
                <c:pt idx="717">
                  <c:v>40.07</c:v>
                </c:pt>
                <c:pt idx="718">
                  <c:v>40.24</c:v>
                </c:pt>
                <c:pt idx="719">
                  <c:v>40.409999999999997</c:v>
                </c:pt>
                <c:pt idx="720">
                  <c:v>40.58</c:v>
                </c:pt>
                <c:pt idx="721">
                  <c:v>40.75</c:v>
                </c:pt>
                <c:pt idx="722">
                  <c:v>40.92</c:v>
                </c:pt>
                <c:pt idx="723">
                  <c:v>41.09</c:v>
                </c:pt>
                <c:pt idx="724">
                  <c:v>41.26</c:v>
                </c:pt>
                <c:pt idx="725">
                  <c:v>41.43</c:v>
                </c:pt>
                <c:pt idx="726">
                  <c:v>41.6</c:v>
                </c:pt>
                <c:pt idx="727">
                  <c:v>41.77</c:v>
                </c:pt>
                <c:pt idx="728">
                  <c:v>41.94</c:v>
                </c:pt>
                <c:pt idx="729">
                  <c:v>42.11</c:v>
                </c:pt>
                <c:pt idx="730">
                  <c:v>42.28</c:v>
                </c:pt>
                <c:pt idx="731">
                  <c:v>42.44</c:v>
                </c:pt>
                <c:pt idx="732">
                  <c:v>42.61</c:v>
                </c:pt>
                <c:pt idx="733">
                  <c:v>42.78</c:v>
                </c:pt>
                <c:pt idx="734">
                  <c:v>42.95</c:v>
                </c:pt>
                <c:pt idx="735">
                  <c:v>43.12</c:v>
                </c:pt>
                <c:pt idx="736">
                  <c:v>43.29</c:v>
                </c:pt>
                <c:pt idx="737">
                  <c:v>43.46</c:v>
                </c:pt>
                <c:pt idx="738">
                  <c:v>43.63</c:v>
                </c:pt>
                <c:pt idx="739">
                  <c:v>43.8</c:v>
                </c:pt>
                <c:pt idx="740">
                  <c:v>43.97</c:v>
                </c:pt>
                <c:pt idx="741">
                  <c:v>44.14</c:v>
                </c:pt>
                <c:pt idx="742">
                  <c:v>44.31</c:v>
                </c:pt>
                <c:pt idx="743">
                  <c:v>44.48</c:v>
                </c:pt>
                <c:pt idx="744">
                  <c:v>44.65</c:v>
                </c:pt>
                <c:pt idx="745">
                  <c:v>44.82</c:v>
                </c:pt>
                <c:pt idx="746">
                  <c:v>44.99</c:v>
                </c:pt>
                <c:pt idx="747">
                  <c:v>45.16</c:v>
                </c:pt>
                <c:pt idx="748">
                  <c:v>45.33</c:v>
                </c:pt>
                <c:pt idx="749">
                  <c:v>45.5</c:v>
                </c:pt>
                <c:pt idx="750">
                  <c:v>45.67</c:v>
                </c:pt>
                <c:pt idx="751">
                  <c:v>45.84</c:v>
                </c:pt>
                <c:pt idx="752">
                  <c:v>46.01</c:v>
                </c:pt>
                <c:pt idx="753">
                  <c:v>46.18</c:v>
                </c:pt>
                <c:pt idx="754">
                  <c:v>46.35</c:v>
                </c:pt>
                <c:pt idx="755">
                  <c:v>46.52</c:v>
                </c:pt>
                <c:pt idx="756">
                  <c:v>46.69</c:v>
                </c:pt>
                <c:pt idx="757">
                  <c:v>46.86</c:v>
                </c:pt>
                <c:pt idx="758">
                  <c:v>47.03</c:v>
                </c:pt>
                <c:pt idx="759">
                  <c:v>47.2</c:v>
                </c:pt>
                <c:pt idx="760">
                  <c:v>47.37</c:v>
                </c:pt>
                <c:pt idx="761">
                  <c:v>47.54</c:v>
                </c:pt>
                <c:pt idx="762">
                  <c:v>47.71</c:v>
                </c:pt>
                <c:pt idx="763">
                  <c:v>47.88</c:v>
                </c:pt>
                <c:pt idx="764">
                  <c:v>48.05</c:v>
                </c:pt>
                <c:pt idx="765">
                  <c:v>48.22</c:v>
                </c:pt>
                <c:pt idx="766">
                  <c:v>48.39</c:v>
                </c:pt>
                <c:pt idx="767">
                  <c:v>48.56</c:v>
                </c:pt>
                <c:pt idx="768">
                  <c:v>48.73</c:v>
                </c:pt>
                <c:pt idx="769">
                  <c:v>48.9</c:v>
                </c:pt>
                <c:pt idx="770">
                  <c:v>49.07</c:v>
                </c:pt>
                <c:pt idx="771">
                  <c:v>49.24</c:v>
                </c:pt>
                <c:pt idx="772">
                  <c:v>49.41</c:v>
                </c:pt>
                <c:pt idx="773">
                  <c:v>49.58</c:v>
                </c:pt>
                <c:pt idx="774">
                  <c:v>49.75</c:v>
                </c:pt>
                <c:pt idx="775">
                  <c:v>49.92</c:v>
                </c:pt>
                <c:pt idx="776">
                  <c:v>50.08</c:v>
                </c:pt>
                <c:pt idx="777">
                  <c:v>50.25</c:v>
                </c:pt>
                <c:pt idx="778">
                  <c:v>50.42</c:v>
                </c:pt>
                <c:pt idx="779">
                  <c:v>50.59</c:v>
                </c:pt>
                <c:pt idx="780">
                  <c:v>50.76</c:v>
                </c:pt>
                <c:pt idx="781">
                  <c:v>50.93</c:v>
                </c:pt>
                <c:pt idx="782">
                  <c:v>51.1</c:v>
                </c:pt>
                <c:pt idx="783">
                  <c:v>51.27</c:v>
                </c:pt>
                <c:pt idx="784">
                  <c:v>51.44</c:v>
                </c:pt>
                <c:pt idx="785">
                  <c:v>51.61</c:v>
                </c:pt>
                <c:pt idx="786">
                  <c:v>51.78</c:v>
                </c:pt>
                <c:pt idx="787">
                  <c:v>51.95</c:v>
                </c:pt>
                <c:pt idx="788">
                  <c:v>52.12</c:v>
                </c:pt>
                <c:pt idx="789">
                  <c:v>52.29</c:v>
                </c:pt>
                <c:pt idx="790">
                  <c:v>52.46</c:v>
                </c:pt>
                <c:pt idx="791">
                  <c:v>52.63</c:v>
                </c:pt>
                <c:pt idx="792">
                  <c:v>52.8</c:v>
                </c:pt>
                <c:pt idx="793">
                  <c:v>52.97</c:v>
                </c:pt>
                <c:pt idx="794">
                  <c:v>53.14</c:v>
                </c:pt>
                <c:pt idx="795">
                  <c:v>53.31</c:v>
                </c:pt>
                <c:pt idx="796">
                  <c:v>53.48</c:v>
                </c:pt>
                <c:pt idx="797">
                  <c:v>53.65</c:v>
                </c:pt>
                <c:pt idx="798">
                  <c:v>53.82</c:v>
                </c:pt>
                <c:pt idx="799">
                  <c:v>53.99</c:v>
                </c:pt>
                <c:pt idx="800">
                  <c:v>54.16</c:v>
                </c:pt>
                <c:pt idx="801">
                  <c:v>54.33</c:v>
                </c:pt>
                <c:pt idx="802">
                  <c:v>54.5</c:v>
                </c:pt>
                <c:pt idx="803">
                  <c:v>54.67</c:v>
                </c:pt>
                <c:pt idx="804">
                  <c:v>54.84</c:v>
                </c:pt>
                <c:pt idx="805">
                  <c:v>55.01</c:v>
                </c:pt>
                <c:pt idx="806">
                  <c:v>55.18</c:v>
                </c:pt>
                <c:pt idx="807">
                  <c:v>55.35</c:v>
                </c:pt>
                <c:pt idx="808">
                  <c:v>55.52</c:v>
                </c:pt>
                <c:pt idx="809">
                  <c:v>55.69</c:v>
                </c:pt>
                <c:pt idx="810">
                  <c:v>55.86</c:v>
                </c:pt>
                <c:pt idx="811">
                  <c:v>56.03</c:v>
                </c:pt>
                <c:pt idx="812">
                  <c:v>56.2</c:v>
                </c:pt>
                <c:pt idx="813">
                  <c:v>56.37</c:v>
                </c:pt>
                <c:pt idx="814">
                  <c:v>56.54</c:v>
                </c:pt>
                <c:pt idx="815">
                  <c:v>56.71</c:v>
                </c:pt>
                <c:pt idx="816">
                  <c:v>56.88</c:v>
                </c:pt>
                <c:pt idx="817">
                  <c:v>57.05</c:v>
                </c:pt>
                <c:pt idx="818">
                  <c:v>57.22</c:v>
                </c:pt>
                <c:pt idx="819">
                  <c:v>57.39</c:v>
                </c:pt>
                <c:pt idx="820">
                  <c:v>57.56</c:v>
                </c:pt>
                <c:pt idx="821">
                  <c:v>57.72</c:v>
                </c:pt>
                <c:pt idx="822">
                  <c:v>57.89</c:v>
                </c:pt>
                <c:pt idx="823">
                  <c:v>58.06</c:v>
                </c:pt>
                <c:pt idx="824">
                  <c:v>58.23</c:v>
                </c:pt>
                <c:pt idx="825">
                  <c:v>58.4</c:v>
                </c:pt>
                <c:pt idx="826">
                  <c:v>58.57</c:v>
                </c:pt>
                <c:pt idx="827">
                  <c:v>58.74</c:v>
                </c:pt>
                <c:pt idx="828">
                  <c:v>58.91</c:v>
                </c:pt>
                <c:pt idx="829">
                  <c:v>59.08</c:v>
                </c:pt>
                <c:pt idx="830">
                  <c:v>59.25</c:v>
                </c:pt>
                <c:pt idx="831">
                  <c:v>59.42</c:v>
                </c:pt>
                <c:pt idx="832">
                  <c:v>59.59</c:v>
                </c:pt>
                <c:pt idx="833">
                  <c:v>59.76</c:v>
                </c:pt>
                <c:pt idx="834">
                  <c:v>59.93</c:v>
                </c:pt>
                <c:pt idx="835">
                  <c:v>60.1</c:v>
                </c:pt>
                <c:pt idx="836">
                  <c:v>60.27</c:v>
                </c:pt>
                <c:pt idx="837">
                  <c:v>60.44</c:v>
                </c:pt>
                <c:pt idx="838">
                  <c:v>60.61</c:v>
                </c:pt>
                <c:pt idx="839">
                  <c:v>60.78</c:v>
                </c:pt>
                <c:pt idx="840">
                  <c:v>60.95</c:v>
                </c:pt>
                <c:pt idx="841">
                  <c:v>61.12</c:v>
                </c:pt>
                <c:pt idx="842">
                  <c:v>61.29</c:v>
                </c:pt>
                <c:pt idx="843">
                  <c:v>61.46</c:v>
                </c:pt>
                <c:pt idx="844">
                  <c:v>61.63</c:v>
                </c:pt>
                <c:pt idx="845">
                  <c:v>61.8</c:v>
                </c:pt>
                <c:pt idx="846">
                  <c:v>61.97</c:v>
                </c:pt>
                <c:pt idx="847">
                  <c:v>62.14</c:v>
                </c:pt>
                <c:pt idx="848">
                  <c:v>62.31</c:v>
                </c:pt>
                <c:pt idx="849">
                  <c:v>62.48</c:v>
                </c:pt>
                <c:pt idx="850">
                  <c:v>62.65</c:v>
                </c:pt>
                <c:pt idx="851">
                  <c:v>62.82</c:v>
                </c:pt>
                <c:pt idx="852">
                  <c:v>62.99</c:v>
                </c:pt>
                <c:pt idx="853">
                  <c:v>62.99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2F-E743-805A-19DBA8A238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Sheet1!$A$2:$A$1872</c:f>
              <c:numCache>
                <c:formatCode>General</c:formatCode>
                <c:ptCount val="1871"/>
                <c:pt idx="0">
                  <c:v>0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0.14000000000000001</c:v>
                </c:pt>
                <c:pt idx="32">
                  <c:v>0.14000000000000001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0.16</c:v>
                </c:pt>
                <c:pt idx="47">
                  <c:v>0.16</c:v>
                </c:pt>
                <c:pt idx="48">
                  <c:v>0.16</c:v>
                </c:pt>
                <c:pt idx="49">
                  <c:v>0.16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0.16</c:v>
                </c:pt>
                <c:pt idx="54">
                  <c:v>0.17</c:v>
                </c:pt>
                <c:pt idx="55">
                  <c:v>0.17</c:v>
                </c:pt>
                <c:pt idx="56">
                  <c:v>0.17</c:v>
                </c:pt>
                <c:pt idx="57">
                  <c:v>0.17</c:v>
                </c:pt>
                <c:pt idx="58">
                  <c:v>0.17</c:v>
                </c:pt>
                <c:pt idx="59">
                  <c:v>0.17</c:v>
                </c:pt>
                <c:pt idx="60">
                  <c:v>0.17</c:v>
                </c:pt>
                <c:pt idx="61">
                  <c:v>0.17</c:v>
                </c:pt>
                <c:pt idx="62">
                  <c:v>0.18</c:v>
                </c:pt>
                <c:pt idx="63">
                  <c:v>0.18</c:v>
                </c:pt>
                <c:pt idx="64">
                  <c:v>0.18</c:v>
                </c:pt>
                <c:pt idx="65">
                  <c:v>0.18</c:v>
                </c:pt>
                <c:pt idx="66">
                  <c:v>0.18</c:v>
                </c:pt>
                <c:pt idx="67">
                  <c:v>0.18</c:v>
                </c:pt>
                <c:pt idx="68">
                  <c:v>0.18</c:v>
                </c:pt>
                <c:pt idx="69">
                  <c:v>0.18</c:v>
                </c:pt>
                <c:pt idx="70">
                  <c:v>0.18</c:v>
                </c:pt>
                <c:pt idx="71">
                  <c:v>0.19</c:v>
                </c:pt>
                <c:pt idx="72">
                  <c:v>0.19</c:v>
                </c:pt>
                <c:pt idx="73">
                  <c:v>0.19</c:v>
                </c:pt>
                <c:pt idx="74">
                  <c:v>0.19</c:v>
                </c:pt>
                <c:pt idx="75">
                  <c:v>0.19</c:v>
                </c:pt>
                <c:pt idx="76">
                  <c:v>0.19</c:v>
                </c:pt>
                <c:pt idx="77">
                  <c:v>0.19</c:v>
                </c:pt>
                <c:pt idx="78">
                  <c:v>0.19</c:v>
                </c:pt>
                <c:pt idx="79">
                  <c:v>0.19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0.21</c:v>
                </c:pt>
                <c:pt idx="87">
                  <c:v>0.21</c:v>
                </c:pt>
                <c:pt idx="88">
                  <c:v>0.21</c:v>
                </c:pt>
                <c:pt idx="89">
                  <c:v>0.22</c:v>
                </c:pt>
                <c:pt idx="90">
                  <c:v>0.22</c:v>
                </c:pt>
                <c:pt idx="91">
                  <c:v>0.22</c:v>
                </c:pt>
                <c:pt idx="92">
                  <c:v>0.22</c:v>
                </c:pt>
                <c:pt idx="93">
                  <c:v>0.22</c:v>
                </c:pt>
                <c:pt idx="94">
                  <c:v>0.22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0.23</c:v>
                </c:pt>
                <c:pt idx="99">
                  <c:v>0.23</c:v>
                </c:pt>
                <c:pt idx="100">
                  <c:v>0.23</c:v>
                </c:pt>
                <c:pt idx="101">
                  <c:v>0.24</c:v>
                </c:pt>
                <c:pt idx="102">
                  <c:v>0.24</c:v>
                </c:pt>
                <c:pt idx="103">
                  <c:v>0.24</c:v>
                </c:pt>
                <c:pt idx="104">
                  <c:v>0.24</c:v>
                </c:pt>
                <c:pt idx="105">
                  <c:v>0.24</c:v>
                </c:pt>
                <c:pt idx="106">
                  <c:v>0.24</c:v>
                </c:pt>
                <c:pt idx="107">
                  <c:v>0.24</c:v>
                </c:pt>
                <c:pt idx="108">
                  <c:v>0.24</c:v>
                </c:pt>
                <c:pt idx="109">
                  <c:v>0.24</c:v>
                </c:pt>
                <c:pt idx="110">
                  <c:v>0.24</c:v>
                </c:pt>
                <c:pt idx="111">
                  <c:v>0.25</c:v>
                </c:pt>
                <c:pt idx="112">
                  <c:v>0.25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0.26</c:v>
                </c:pt>
                <c:pt idx="119">
                  <c:v>0.26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0.27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0.27</c:v>
                </c:pt>
                <c:pt idx="131">
                  <c:v>0.28000000000000003</c:v>
                </c:pt>
                <c:pt idx="132">
                  <c:v>0.28000000000000003</c:v>
                </c:pt>
                <c:pt idx="133">
                  <c:v>0.28000000000000003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0.28000000000000003</c:v>
                </c:pt>
                <c:pt idx="137">
                  <c:v>0.28000000000000003</c:v>
                </c:pt>
                <c:pt idx="138">
                  <c:v>0.28000000000000003</c:v>
                </c:pt>
                <c:pt idx="139">
                  <c:v>0.28999999999999998</c:v>
                </c:pt>
                <c:pt idx="140">
                  <c:v>0.28999999999999998</c:v>
                </c:pt>
                <c:pt idx="141">
                  <c:v>0.28999999999999998</c:v>
                </c:pt>
                <c:pt idx="142">
                  <c:v>0.28999999999999998</c:v>
                </c:pt>
                <c:pt idx="143">
                  <c:v>0.3</c:v>
                </c:pt>
                <c:pt idx="144">
                  <c:v>0.3</c:v>
                </c:pt>
                <c:pt idx="145">
                  <c:v>0.3</c:v>
                </c:pt>
                <c:pt idx="146">
                  <c:v>0.3</c:v>
                </c:pt>
                <c:pt idx="147">
                  <c:v>0.3</c:v>
                </c:pt>
                <c:pt idx="148">
                  <c:v>0.3</c:v>
                </c:pt>
                <c:pt idx="149">
                  <c:v>0.3</c:v>
                </c:pt>
                <c:pt idx="150">
                  <c:v>0.3</c:v>
                </c:pt>
                <c:pt idx="151">
                  <c:v>0.3</c:v>
                </c:pt>
                <c:pt idx="152">
                  <c:v>0.3</c:v>
                </c:pt>
                <c:pt idx="153">
                  <c:v>0.3</c:v>
                </c:pt>
                <c:pt idx="154">
                  <c:v>0.31</c:v>
                </c:pt>
                <c:pt idx="155">
                  <c:v>0.31</c:v>
                </c:pt>
                <c:pt idx="156">
                  <c:v>0.31</c:v>
                </c:pt>
                <c:pt idx="157">
                  <c:v>0.31</c:v>
                </c:pt>
                <c:pt idx="158">
                  <c:v>0.31</c:v>
                </c:pt>
                <c:pt idx="159">
                  <c:v>0.31</c:v>
                </c:pt>
                <c:pt idx="160">
                  <c:v>0.31</c:v>
                </c:pt>
                <c:pt idx="161">
                  <c:v>0.31</c:v>
                </c:pt>
                <c:pt idx="162">
                  <c:v>0.31</c:v>
                </c:pt>
                <c:pt idx="163">
                  <c:v>0.32</c:v>
                </c:pt>
                <c:pt idx="164">
                  <c:v>0.32</c:v>
                </c:pt>
                <c:pt idx="165">
                  <c:v>0.32</c:v>
                </c:pt>
                <c:pt idx="166">
                  <c:v>0.32</c:v>
                </c:pt>
                <c:pt idx="167">
                  <c:v>0.32</c:v>
                </c:pt>
                <c:pt idx="168">
                  <c:v>0.33</c:v>
                </c:pt>
                <c:pt idx="169">
                  <c:v>0.33</c:v>
                </c:pt>
                <c:pt idx="170">
                  <c:v>0.33</c:v>
                </c:pt>
                <c:pt idx="171">
                  <c:v>0.34</c:v>
                </c:pt>
                <c:pt idx="172">
                  <c:v>0.34</c:v>
                </c:pt>
                <c:pt idx="173">
                  <c:v>0.34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0.36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0.38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0.38</c:v>
                </c:pt>
                <c:pt idx="193">
                  <c:v>0.38</c:v>
                </c:pt>
                <c:pt idx="194">
                  <c:v>0.39</c:v>
                </c:pt>
                <c:pt idx="195">
                  <c:v>0.39</c:v>
                </c:pt>
                <c:pt idx="196">
                  <c:v>0.39</c:v>
                </c:pt>
                <c:pt idx="197">
                  <c:v>0.39</c:v>
                </c:pt>
                <c:pt idx="198">
                  <c:v>0.39</c:v>
                </c:pt>
                <c:pt idx="199">
                  <c:v>0.4</c:v>
                </c:pt>
                <c:pt idx="200">
                  <c:v>0.4</c:v>
                </c:pt>
                <c:pt idx="201">
                  <c:v>0.4</c:v>
                </c:pt>
                <c:pt idx="202">
                  <c:v>0.41</c:v>
                </c:pt>
                <c:pt idx="203">
                  <c:v>0.42</c:v>
                </c:pt>
                <c:pt idx="204">
                  <c:v>0.42</c:v>
                </c:pt>
                <c:pt idx="205">
                  <c:v>0.42</c:v>
                </c:pt>
                <c:pt idx="206">
                  <c:v>0.43</c:v>
                </c:pt>
                <c:pt idx="207">
                  <c:v>0.43</c:v>
                </c:pt>
                <c:pt idx="208">
                  <c:v>0.43</c:v>
                </c:pt>
                <c:pt idx="209">
                  <c:v>0.43</c:v>
                </c:pt>
                <c:pt idx="210">
                  <c:v>0.44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0.46</c:v>
                </c:pt>
                <c:pt idx="215">
                  <c:v>0.46</c:v>
                </c:pt>
                <c:pt idx="216">
                  <c:v>0.46</c:v>
                </c:pt>
                <c:pt idx="217">
                  <c:v>0.47</c:v>
                </c:pt>
                <c:pt idx="218">
                  <c:v>0.48</c:v>
                </c:pt>
                <c:pt idx="219">
                  <c:v>0.48</c:v>
                </c:pt>
                <c:pt idx="220">
                  <c:v>0.48</c:v>
                </c:pt>
                <c:pt idx="221">
                  <c:v>0.48</c:v>
                </c:pt>
                <c:pt idx="222">
                  <c:v>0.49</c:v>
                </c:pt>
                <c:pt idx="223">
                  <c:v>0.49</c:v>
                </c:pt>
                <c:pt idx="224">
                  <c:v>0.49</c:v>
                </c:pt>
                <c:pt idx="225">
                  <c:v>0.49</c:v>
                </c:pt>
                <c:pt idx="226">
                  <c:v>0.5</c:v>
                </c:pt>
                <c:pt idx="227">
                  <c:v>0.51</c:v>
                </c:pt>
                <c:pt idx="228">
                  <c:v>0.51</c:v>
                </c:pt>
                <c:pt idx="229">
                  <c:v>0.51</c:v>
                </c:pt>
                <c:pt idx="230">
                  <c:v>0.52</c:v>
                </c:pt>
                <c:pt idx="231">
                  <c:v>0.53</c:v>
                </c:pt>
                <c:pt idx="232">
                  <c:v>0.54</c:v>
                </c:pt>
                <c:pt idx="233">
                  <c:v>0.54</c:v>
                </c:pt>
                <c:pt idx="234">
                  <c:v>0.55000000000000004</c:v>
                </c:pt>
                <c:pt idx="235">
                  <c:v>0.55000000000000004</c:v>
                </c:pt>
                <c:pt idx="236">
                  <c:v>0.55000000000000004</c:v>
                </c:pt>
                <c:pt idx="237">
                  <c:v>0.55000000000000004</c:v>
                </c:pt>
                <c:pt idx="238">
                  <c:v>0.55000000000000004</c:v>
                </c:pt>
                <c:pt idx="239">
                  <c:v>0.56000000000000005</c:v>
                </c:pt>
                <c:pt idx="240">
                  <c:v>0.56000000000000005</c:v>
                </c:pt>
                <c:pt idx="241">
                  <c:v>0.56000000000000005</c:v>
                </c:pt>
                <c:pt idx="242">
                  <c:v>0.56999999999999995</c:v>
                </c:pt>
                <c:pt idx="243">
                  <c:v>0.56999999999999995</c:v>
                </c:pt>
                <c:pt idx="244">
                  <c:v>0.57999999999999996</c:v>
                </c:pt>
                <c:pt idx="245">
                  <c:v>0.59</c:v>
                </c:pt>
                <c:pt idx="246">
                  <c:v>0.59</c:v>
                </c:pt>
                <c:pt idx="247">
                  <c:v>0.59</c:v>
                </c:pt>
                <c:pt idx="248">
                  <c:v>0.6</c:v>
                </c:pt>
                <c:pt idx="249">
                  <c:v>0.61</c:v>
                </c:pt>
                <c:pt idx="250">
                  <c:v>0.61</c:v>
                </c:pt>
                <c:pt idx="251">
                  <c:v>0.61</c:v>
                </c:pt>
                <c:pt idx="252">
                  <c:v>0.62</c:v>
                </c:pt>
                <c:pt idx="253">
                  <c:v>0.62</c:v>
                </c:pt>
                <c:pt idx="254">
                  <c:v>0.62</c:v>
                </c:pt>
                <c:pt idx="255">
                  <c:v>0.63</c:v>
                </c:pt>
                <c:pt idx="256">
                  <c:v>0.63</c:v>
                </c:pt>
                <c:pt idx="257">
                  <c:v>0.64</c:v>
                </c:pt>
                <c:pt idx="258">
                  <c:v>0.65</c:v>
                </c:pt>
                <c:pt idx="259">
                  <c:v>0.65</c:v>
                </c:pt>
                <c:pt idx="260">
                  <c:v>0.66</c:v>
                </c:pt>
                <c:pt idx="261">
                  <c:v>0.67</c:v>
                </c:pt>
                <c:pt idx="262">
                  <c:v>0.67</c:v>
                </c:pt>
                <c:pt idx="263">
                  <c:v>0.68</c:v>
                </c:pt>
                <c:pt idx="264">
                  <c:v>0.68</c:v>
                </c:pt>
                <c:pt idx="265">
                  <c:v>0.69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0.71</c:v>
                </c:pt>
                <c:pt idx="270">
                  <c:v>0.71</c:v>
                </c:pt>
                <c:pt idx="271">
                  <c:v>0.72</c:v>
                </c:pt>
                <c:pt idx="272">
                  <c:v>0.72</c:v>
                </c:pt>
                <c:pt idx="273">
                  <c:v>0.73</c:v>
                </c:pt>
                <c:pt idx="274">
                  <c:v>0.74</c:v>
                </c:pt>
                <c:pt idx="275">
                  <c:v>0.75</c:v>
                </c:pt>
                <c:pt idx="276">
                  <c:v>0.76</c:v>
                </c:pt>
                <c:pt idx="277">
                  <c:v>0.76</c:v>
                </c:pt>
                <c:pt idx="278">
                  <c:v>0.81</c:v>
                </c:pt>
                <c:pt idx="279">
                  <c:v>0.82</c:v>
                </c:pt>
                <c:pt idx="280">
                  <c:v>0.82</c:v>
                </c:pt>
                <c:pt idx="281">
                  <c:v>0.85</c:v>
                </c:pt>
                <c:pt idx="282">
                  <c:v>0.86</c:v>
                </c:pt>
                <c:pt idx="283">
                  <c:v>0.9</c:v>
                </c:pt>
                <c:pt idx="284">
                  <c:v>0.91</c:v>
                </c:pt>
                <c:pt idx="285">
                  <c:v>0.91</c:v>
                </c:pt>
                <c:pt idx="286">
                  <c:v>0.92</c:v>
                </c:pt>
                <c:pt idx="287">
                  <c:v>0.92</c:v>
                </c:pt>
                <c:pt idx="288">
                  <c:v>0.93</c:v>
                </c:pt>
                <c:pt idx="289">
                  <c:v>0.94</c:v>
                </c:pt>
                <c:pt idx="290">
                  <c:v>0.96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0.98</c:v>
                </c:pt>
                <c:pt idx="295">
                  <c:v>1</c:v>
                </c:pt>
                <c:pt idx="296">
                  <c:v>1</c:v>
                </c:pt>
                <c:pt idx="297">
                  <c:v>1.04</c:v>
                </c:pt>
                <c:pt idx="298">
                  <c:v>1.05</c:v>
                </c:pt>
                <c:pt idx="299">
                  <c:v>1.05</c:v>
                </c:pt>
                <c:pt idx="300">
                  <c:v>1.05</c:v>
                </c:pt>
                <c:pt idx="301">
                  <c:v>1.06</c:v>
                </c:pt>
                <c:pt idx="302">
                  <c:v>1.07</c:v>
                </c:pt>
                <c:pt idx="303">
                  <c:v>1.08</c:v>
                </c:pt>
                <c:pt idx="304">
                  <c:v>1.0900000000000001</c:v>
                </c:pt>
                <c:pt idx="305">
                  <c:v>1.1000000000000001</c:v>
                </c:pt>
                <c:pt idx="306">
                  <c:v>1.1000000000000001</c:v>
                </c:pt>
                <c:pt idx="307">
                  <c:v>1.1000000000000001</c:v>
                </c:pt>
                <c:pt idx="308">
                  <c:v>1.1599999999999999</c:v>
                </c:pt>
                <c:pt idx="309">
                  <c:v>1.18</c:v>
                </c:pt>
                <c:pt idx="310">
                  <c:v>1.19</c:v>
                </c:pt>
                <c:pt idx="311">
                  <c:v>1.2</c:v>
                </c:pt>
                <c:pt idx="312">
                  <c:v>1.22</c:v>
                </c:pt>
                <c:pt idx="313">
                  <c:v>1.22</c:v>
                </c:pt>
                <c:pt idx="314">
                  <c:v>1.22</c:v>
                </c:pt>
                <c:pt idx="315">
                  <c:v>1.22</c:v>
                </c:pt>
                <c:pt idx="316">
                  <c:v>1.26</c:v>
                </c:pt>
                <c:pt idx="317">
                  <c:v>1.27</c:v>
                </c:pt>
                <c:pt idx="318">
                  <c:v>1.3</c:v>
                </c:pt>
                <c:pt idx="319">
                  <c:v>1.3</c:v>
                </c:pt>
                <c:pt idx="320">
                  <c:v>1.3</c:v>
                </c:pt>
                <c:pt idx="321">
                  <c:v>1.31</c:v>
                </c:pt>
                <c:pt idx="322">
                  <c:v>1.35</c:v>
                </c:pt>
                <c:pt idx="323">
                  <c:v>1.36</c:v>
                </c:pt>
                <c:pt idx="324">
                  <c:v>1.42</c:v>
                </c:pt>
                <c:pt idx="325">
                  <c:v>1.45</c:v>
                </c:pt>
                <c:pt idx="326">
                  <c:v>1.48</c:v>
                </c:pt>
                <c:pt idx="327">
                  <c:v>1.48</c:v>
                </c:pt>
                <c:pt idx="328">
                  <c:v>1.49</c:v>
                </c:pt>
                <c:pt idx="329">
                  <c:v>1.52</c:v>
                </c:pt>
                <c:pt idx="330">
                  <c:v>1.53</c:v>
                </c:pt>
                <c:pt idx="331">
                  <c:v>1.56</c:v>
                </c:pt>
                <c:pt idx="332">
                  <c:v>1.57</c:v>
                </c:pt>
                <c:pt idx="333">
                  <c:v>1.57</c:v>
                </c:pt>
                <c:pt idx="334">
                  <c:v>1.61</c:v>
                </c:pt>
                <c:pt idx="335">
                  <c:v>1.63</c:v>
                </c:pt>
                <c:pt idx="336">
                  <c:v>1.7</c:v>
                </c:pt>
                <c:pt idx="337">
                  <c:v>1.74</c:v>
                </c:pt>
                <c:pt idx="338">
                  <c:v>1.75</c:v>
                </c:pt>
                <c:pt idx="339">
                  <c:v>1.76</c:v>
                </c:pt>
                <c:pt idx="340">
                  <c:v>1.79</c:v>
                </c:pt>
                <c:pt idx="341">
                  <c:v>1.8</c:v>
                </c:pt>
                <c:pt idx="342">
                  <c:v>1.82</c:v>
                </c:pt>
                <c:pt idx="343">
                  <c:v>1.89</c:v>
                </c:pt>
                <c:pt idx="344">
                  <c:v>1.9</c:v>
                </c:pt>
                <c:pt idx="345">
                  <c:v>1.94</c:v>
                </c:pt>
                <c:pt idx="346">
                  <c:v>1.94</c:v>
                </c:pt>
                <c:pt idx="347">
                  <c:v>2.04</c:v>
                </c:pt>
                <c:pt idx="348">
                  <c:v>2.13</c:v>
                </c:pt>
                <c:pt idx="349">
                  <c:v>2.13</c:v>
                </c:pt>
                <c:pt idx="350">
                  <c:v>2.15</c:v>
                </c:pt>
                <c:pt idx="351">
                  <c:v>2.2200000000000002</c:v>
                </c:pt>
                <c:pt idx="352">
                  <c:v>2.2599999999999998</c:v>
                </c:pt>
                <c:pt idx="353">
                  <c:v>2.38</c:v>
                </c:pt>
                <c:pt idx="354">
                  <c:v>2.39</c:v>
                </c:pt>
                <c:pt idx="355">
                  <c:v>2.4</c:v>
                </c:pt>
                <c:pt idx="356">
                  <c:v>2.4300000000000002</c:v>
                </c:pt>
                <c:pt idx="357">
                  <c:v>2.46</c:v>
                </c:pt>
                <c:pt idx="358">
                  <c:v>2.4700000000000002</c:v>
                </c:pt>
                <c:pt idx="359">
                  <c:v>2.5099999999999998</c:v>
                </c:pt>
                <c:pt idx="360">
                  <c:v>2.54</c:v>
                </c:pt>
                <c:pt idx="361">
                  <c:v>2.82</c:v>
                </c:pt>
                <c:pt idx="362">
                  <c:v>2.85</c:v>
                </c:pt>
                <c:pt idx="363">
                  <c:v>2.86</c:v>
                </c:pt>
                <c:pt idx="364">
                  <c:v>2.93</c:v>
                </c:pt>
                <c:pt idx="365">
                  <c:v>3.04</c:v>
                </c:pt>
                <c:pt idx="366">
                  <c:v>3.09</c:v>
                </c:pt>
                <c:pt idx="367">
                  <c:v>3.13</c:v>
                </c:pt>
                <c:pt idx="368">
                  <c:v>3.41</c:v>
                </c:pt>
                <c:pt idx="369">
                  <c:v>3.42</c:v>
                </c:pt>
                <c:pt idx="370">
                  <c:v>3.44</c:v>
                </c:pt>
                <c:pt idx="371">
                  <c:v>3.48</c:v>
                </c:pt>
                <c:pt idx="372">
                  <c:v>3.62</c:v>
                </c:pt>
                <c:pt idx="373">
                  <c:v>3.75</c:v>
                </c:pt>
                <c:pt idx="374">
                  <c:v>3.91</c:v>
                </c:pt>
                <c:pt idx="375">
                  <c:v>4.07</c:v>
                </c:pt>
                <c:pt idx="376">
                  <c:v>4.17</c:v>
                </c:pt>
                <c:pt idx="377">
                  <c:v>4.2300000000000004</c:v>
                </c:pt>
                <c:pt idx="378">
                  <c:v>4.3499999999999996</c:v>
                </c:pt>
                <c:pt idx="379">
                  <c:v>4.38</c:v>
                </c:pt>
                <c:pt idx="380">
                  <c:v>4.4000000000000004</c:v>
                </c:pt>
                <c:pt idx="381">
                  <c:v>4.41</c:v>
                </c:pt>
                <c:pt idx="382">
                  <c:v>4.46</c:v>
                </c:pt>
                <c:pt idx="383">
                  <c:v>4.6100000000000003</c:v>
                </c:pt>
                <c:pt idx="384">
                  <c:v>4.63</c:v>
                </c:pt>
                <c:pt idx="385">
                  <c:v>4.72</c:v>
                </c:pt>
                <c:pt idx="386">
                  <c:v>4.74</c:v>
                </c:pt>
                <c:pt idx="387">
                  <c:v>4.8</c:v>
                </c:pt>
                <c:pt idx="388">
                  <c:v>4.8</c:v>
                </c:pt>
                <c:pt idx="389">
                  <c:v>4.82</c:v>
                </c:pt>
                <c:pt idx="390">
                  <c:v>4.8600000000000003</c:v>
                </c:pt>
                <c:pt idx="391">
                  <c:v>4.96</c:v>
                </c:pt>
                <c:pt idx="392">
                  <c:v>5.01</c:v>
                </c:pt>
                <c:pt idx="393">
                  <c:v>5.05</c:v>
                </c:pt>
                <c:pt idx="394">
                  <c:v>5.12</c:v>
                </c:pt>
                <c:pt idx="395">
                  <c:v>5.25</c:v>
                </c:pt>
                <c:pt idx="396">
                  <c:v>5.39</c:v>
                </c:pt>
                <c:pt idx="397">
                  <c:v>5.44</c:v>
                </c:pt>
                <c:pt idx="398">
                  <c:v>5.53</c:v>
                </c:pt>
                <c:pt idx="399">
                  <c:v>5.56</c:v>
                </c:pt>
                <c:pt idx="400">
                  <c:v>5.7</c:v>
                </c:pt>
                <c:pt idx="401">
                  <c:v>5.71</c:v>
                </c:pt>
                <c:pt idx="402">
                  <c:v>5.8</c:v>
                </c:pt>
                <c:pt idx="403">
                  <c:v>6.05</c:v>
                </c:pt>
                <c:pt idx="404">
                  <c:v>6.31</c:v>
                </c:pt>
                <c:pt idx="405">
                  <c:v>6.34</c:v>
                </c:pt>
                <c:pt idx="406">
                  <c:v>6.38</c:v>
                </c:pt>
                <c:pt idx="407">
                  <c:v>6.52</c:v>
                </c:pt>
                <c:pt idx="408">
                  <c:v>6.52</c:v>
                </c:pt>
                <c:pt idx="409">
                  <c:v>6.79</c:v>
                </c:pt>
                <c:pt idx="410">
                  <c:v>7.05</c:v>
                </c:pt>
                <c:pt idx="411">
                  <c:v>7.09</c:v>
                </c:pt>
                <c:pt idx="412">
                  <c:v>7.37</c:v>
                </c:pt>
                <c:pt idx="413">
                  <c:v>7.52</c:v>
                </c:pt>
                <c:pt idx="414">
                  <c:v>7.6</c:v>
                </c:pt>
                <c:pt idx="415">
                  <c:v>7.69</c:v>
                </c:pt>
                <c:pt idx="416">
                  <c:v>7.88</c:v>
                </c:pt>
                <c:pt idx="417">
                  <c:v>7.94</c:v>
                </c:pt>
                <c:pt idx="418">
                  <c:v>8.32</c:v>
                </c:pt>
                <c:pt idx="419">
                  <c:v>8.35</c:v>
                </c:pt>
                <c:pt idx="420">
                  <c:v>9.1</c:v>
                </c:pt>
                <c:pt idx="421">
                  <c:v>9.1300000000000008</c:v>
                </c:pt>
                <c:pt idx="422">
                  <c:v>9.4499999999999993</c:v>
                </c:pt>
                <c:pt idx="423">
                  <c:v>9.7100000000000009</c:v>
                </c:pt>
                <c:pt idx="424">
                  <c:v>9.84</c:v>
                </c:pt>
                <c:pt idx="425">
                  <c:v>9.8800000000000008</c:v>
                </c:pt>
                <c:pt idx="426">
                  <c:v>9.9600000000000009</c:v>
                </c:pt>
                <c:pt idx="427">
                  <c:v>10.18</c:v>
                </c:pt>
                <c:pt idx="428">
                  <c:v>10.210000000000001</c:v>
                </c:pt>
                <c:pt idx="429">
                  <c:v>10.4</c:v>
                </c:pt>
                <c:pt idx="430">
                  <c:v>10.5</c:v>
                </c:pt>
                <c:pt idx="431">
                  <c:v>10.81</c:v>
                </c:pt>
                <c:pt idx="432">
                  <c:v>10.82</c:v>
                </c:pt>
                <c:pt idx="433">
                  <c:v>12.11</c:v>
                </c:pt>
                <c:pt idx="434">
                  <c:v>15.43</c:v>
                </c:pt>
                <c:pt idx="435">
                  <c:v>15.78</c:v>
                </c:pt>
                <c:pt idx="436">
                  <c:v>15.79</c:v>
                </c:pt>
                <c:pt idx="437">
                  <c:v>15.88</c:v>
                </c:pt>
                <c:pt idx="438">
                  <c:v>16.059999999999999</c:v>
                </c:pt>
                <c:pt idx="439">
                  <c:v>16.149999999999999</c:v>
                </c:pt>
                <c:pt idx="440">
                  <c:v>16.260000000000002</c:v>
                </c:pt>
                <c:pt idx="441">
                  <c:v>16.32</c:v>
                </c:pt>
                <c:pt idx="442">
                  <c:v>16.43</c:v>
                </c:pt>
                <c:pt idx="443">
                  <c:v>17.29</c:v>
                </c:pt>
                <c:pt idx="444">
                  <c:v>17.489999999999998</c:v>
                </c:pt>
                <c:pt idx="445">
                  <c:v>17.54</c:v>
                </c:pt>
                <c:pt idx="446">
                  <c:v>18.41</c:v>
                </c:pt>
                <c:pt idx="447">
                  <c:v>18.61</c:v>
                </c:pt>
                <c:pt idx="448">
                  <c:v>18.690000000000001</c:v>
                </c:pt>
                <c:pt idx="449">
                  <c:v>20.010000000000002</c:v>
                </c:pt>
                <c:pt idx="450">
                  <c:v>20.29</c:v>
                </c:pt>
                <c:pt idx="451">
                  <c:v>20.61</c:v>
                </c:pt>
                <c:pt idx="452">
                  <c:v>21.53</c:v>
                </c:pt>
                <c:pt idx="453">
                  <c:v>22.97</c:v>
                </c:pt>
                <c:pt idx="454">
                  <c:v>23.26</c:v>
                </c:pt>
                <c:pt idx="455">
                  <c:v>25.12</c:v>
                </c:pt>
                <c:pt idx="456">
                  <c:v>25.43</c:v>
                </c:pt>
                <c:pt idx="457">
                  <c:v>25.62</c:v>
                </c:pt>
                <c:pt idx="458">
                  <c:v>27.42</c:v>
                </c:pt>
                <c:pt idx="459">
                  <c:v>28.84</c:v>
                </c:pt>
                <c:pt idx="460">
                  <c:v>29.48</c:v>
                </c:pt>
                <c:pt idx="461">
                  <c:v>31.1</c:v>
                </c:pt>
                <c:pt idx="462">
                  <c:v>31.14</c:v>
                </c:pt>
                <c:pt idx="463">
                  <c:v>31.42</c:v>
                </c:pt>
                <c:pt idx="464">
                  <c:v>31.8</c:v>
                </c:pt>
                <c:pt idx="465">
                  <c:v>32.65</c:v>
                </c:pt>
                <c:pt idx="466">
                  <c:v>33.65</c:v>
                </c:pt>
                <c:pt idx="467">
                  <c:v>34.44</c:v>
                </c:pt>
                <c:pt idx="468">
                  <c:v>35.119999999999997</c:v>
                </c:pt>
                <c:pt idx="469">
                  <c:v>36.33</c:v>
                </c:pt>
                <c:pt idx="470">
                  <c:v>36.81</c:v>
                </c:pt>
                <c:pt idx="471">
                  <c:v>38.299999999999997</c:v>
                </c:pt>
                <c:pt idx="472">
                  <c:v>40.08</c:v>
                </c:pt>
                <c:pt idx="473">
                  <c:v>42.29</c:v>
                </c:pt>
                <c:pt idx="474">
                  <c:v>44.57</c:v>
                </c:pt>
                <c:pt idx="475">
                  <c:v>44.58</c:v>
                </c:pt>
                <c:pt idx="476">
                  <c:v>46.87</c:v>
                </c:pt>
                <c:pt idx="477">
                  <c:v>51.05</c:v>
                </c:pt>
                <c:pt idx="478">
                  <c:v>51.22</c:v>
                </c:pt>
                <c:pt idx="479">
                  <c:v>56.56</c:v>
                </c:pt>
                <c:pt idx="480">
                  <c:v>59.56</c:v>
                </c:pt>
                <c:pt idx="481">
                  <c:v>60</c:v>
                </c:pt>
                <c:pt idx="482">
                  <c:v>0.77</c:v>
                </c:pt>
                <c:pt idx="483">
                  <c:v>0.79</c:v>
                </c:pt>
                <c:pt idx="484">
                  <c:v>0.81</c:v>
                </c:pt>
                <c:pt idx="485">
                  <c:v>0.83</c:v>
                </c:pt>
                <c:pt idx="486">
                  <c:v>0.84</c:v>
                </c:pt>
                <c:pt idx="487">
                  <c:v>0.85</c:v>
                </c:pt>
                <c:pt idx="488">
                  <c:v>0.94</c:v>
                </c:pt>
                <c:pt idx="489">
                  <c:v>1.01</c:v>
                </c:pt>
                <c:pt idx="490">
                  <c:v>1.01</c:v>
                </c:pt>
                <c:pt idx="491">
                  <c:v>1.04</c:v>
                </c:pt>
                <c:pt idx="492">
                  <c:v>1.04</c:v>
                </c:pt>
                <c:pt idx="493">
                  <c:v>1.05</c:v>
                </c:pt>
                <c:pt idx="494">
                  <c:v>1.05</c:v>
                </c:pt>
                <c:pt idx="495">
                  <c:v>1.07</c:v>
                </c:pt>
                <c:pt idx="496">
                  <c:v>1.07</c:v>
                </c:pt>
                <c:pt idx="497">
                  <c:v>1.08</c:v>
                </c:pt>
                <c:pt idx="498">
                  <c:v>1.1100000000000001</c:v>
                </c:pt>
                <c:pt idx="499">
                  <c:v>1.1200000000000001</c:v>
                </c:pt>
                <c:pt idx="500">
                  <c:v>1.1200000000000001</c:v>
                </c:pt>
                <c:pt idx="501">
                  <c:v>1.24</c:v>
                </c:pt>
                <c:pt idx="502">
                  <c:v>1.24</c:v>
                </c:pt>
                <c:pt idx="503">
                  <c:v>1.31</c:v>
                </c:pt>
                <c:pt idx="504">
                  <c:v>1.36</c:v>
                </c:pt>
                <c:pt idx="505">
                  <c:v>1.38</c:v>
                </c:pt>
                <c:pt idx="506">
                  <c:v>1.39</c:v>
                </c:pt>
                <c:pt idx="507">
                  <c:v>1.39</c:v>
                </c:pt>
                <c:pt idx="508">
                  <c:v>1.4</c:v>
                </c:pt>
                <c:pt idx="509">
                  <c:v>1.52</c:v>
                </c:pt>
                <c:pt idx="510">
                  <c:v>1.53</c:v>
                </c:pt>
                <c:pt idx="511">
                  <c:v>1.67</c:v>
                </c:pt>
                <c:pt idx="512">
                  <c:v>1.67</c:v>
                </c:pt>
                <c:pt idx="513">
                  <c:v>1.67</c:v>
                </c:pt>
                <c:pt idx="514">
                  <c:v>1.7</c:v>
                </c:pt>
                <c:pt idx="515">
                  <c:v>1.73</c:v>
                </c:pt>
                <c:pt idx="516">
                  <c:v>1.73</c:v>
                </c:pt>
                <c:pt idx="517">
                  <c:v>1.73</c:v>
                </c:pt>
                <c:pt idx="518">
                  <c:v>1.74</c:v>
                </c:pt>
                <c:pt idx="519">
                  <c:v>1.74</c:v>
                </c:pt>
                <c:pt idx="520">
                  <c:v>1.75</c:v>
                </c:pt>
                <c:pt idx="521">
                  <c:v>1.77</c:v>
                </c:pt>
                <c:pt idx="522">
                  <c:v>1.82</c:v>
                </c:pt>
                <c:pt idx="523">
                  <c:v>1.83</c:v>
                </c:pt>
                <c:pt idx="524">
                  <c:v>1.84</c:v>
                </c:pt>
                <c:pt idx="525">
                  <c:v>1.91</c:v>
                </c:pt>
                <c:pt idx="526">
                  <c:v>1.92</c:v>
                </c:pt>
                <c:pt idx="527">
                  <c:v>1.96</c:v>
                </c:pt>
                <c:pt idx="528">
                  <c:v>2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2.16</c:v>
                </c:pt>
                <c:pt idx="532">
                  <c:v>2.1800000000000002</c:v>
                </c:pt>
                <c:pt idx="533">
                  <c:v>2.21</c:v>
                </c:pt>
                <c:pt idx="534">
                  <c:v>2.21</c:v>
                </c:pt>
                <c:pt idx="535">
                  <c:v>2.21</c:v>
                </c:pt>
                <c:pt idx="536">
                  <c:v>2.23</c:v>
                </c:pt>
                <c:pt idx="537">
                  <c:v>2.37</c:v>
                </c:pt>
                <c:pt idx="538">
                  <c:v>2.42</c:v>
                </c:pt>
                <c:pt idx="539">
                  <c:v>2.42</c:v>
                </c:pt>
                <c:pt idx="540">
                  <c:v>2.4300000000000002</c:v>
                </c:pt>
                <c:pt idx="541">
                  <c:v>2.4500000000000002</c:v>
                </c:pt>
                <c:pt idx="542">
                  <c:v>2.46</c:v>
                </c:pt>
                <c:pt idx="543">
                  <c:v>2.4700000000000002</c:v>
                </c:pt>
                <c:pt idx="544">
                  <c:v>2.52</c:v>
                </c:pt>
                <c:pt idx="545">
                  <c:v>2.5299999999999998</c:v>
                </c:pt>
                <c:pt idx="546">
                  <c:v>2.57</c:v>
                </c:pt>
                <c:pt idx="547">
                  <c:v>2.63</c:v>
                </c:pt>
                <c:pt idx="548">
                  <c:v>2.63</c:v>
                </c:pt>
                <c:pt idx="549">
                  <c:v>2.67</c:v>
                </c:pt>
                <c:pt idx="550">
                  <c:v>2.67</c:v>
                </c:pt>
                <c:pt idx="551">
                  <c:v>2.67</c:v>
                </c:pt>
                <c:pt idx="552">
                  <c:v>2.7</c:v>
                </c:pt>
                <c:pt idx="553">
                  <c:v>2.71</c:v>
                </c:pt>
                <c:pt idx="554">
                  <c:v>2.76</c:v>
                </c:pt>
                <c:pt idx="555">
                  <c:v>2.76</c:v>
                </c:pt>
                <c:pt idx="556">
                  <c:v>2.79</c:v>
                </c:pt>
                <c:pt idx="557">
                  <c:v>2.8</c:v>
                </c:pt>
                <c:pt idx="558">
                  <c:v>2.8</c:v>
                </c:pt>
                <c:pt idx="559">
                  <c:v>2.81</c:v>
                </c:pt>
                <c:pt idx="560">
                  <c:v>2.82</c:v>
                </c:pt>
                <c:pt idx="561">
                  <c:v>2.83</c:v>
                </c:pt>
                <c:pt idx="562">
                  <c:v>2.84</c:v>
                </c:pt>
                <c:pt idx="563">
                  <c:v>2.84</c:v>
                </c:pt>
                <c:pt idx="564">
                  <c:v>2.85</c:v>
                </c:pt>
                <c:pt idx="565">
                  <c:v>2.85</c:v>
                </c:pt>
                <c:pt idx="566">
                  <c:v>2.86</c:v>
                </c:pt>
                <c:pt idx="567">
                  <c:v>2.87</c:v>
                </c:pt>
                <c:pt idx="568">
                  <c:v>2.89</c:v>
                </c:pt>
                <c:pt idx="569">
                  <c:v>2.93</c:v>
                </c:pt>
                <c:pt idx="570">
                  <c:v>2.97</c:v>
                </c:pt>
                <c:pt idx="571">
                  <c:v>2.97</c:v>
                </c:pt>
                <c:pt idx="572">
                  <c:v>3.02</c:v>
                </c:pt>
                <c:pt idx="573">
                  <c:v>3.09</c:v>
                </c:pt>
                <c:pt idx="574">
                  <c:v>3.09</c:v>
                </c:pt>
                <c:pt idx="575">
                  <c:v>3.12</c:v>
                </c:pt>
                <c:pt idx="576">
                  <c:v>3.12</c:v>
                </c:pt>
                <c:pt idx="577">
                  <c:v>3.12</c:v>
                </c:pt>
                <c:pt idx="578">
                  <c:v>3.14</c:v>
                </c:pt>
                <c:pt idx="579">
                  <c:v>3.15</c:v>
                </c:pt>
                <c:pt idx="580">
                  <c:v>3.18</c:v>
                </c:pt>
                <c:pt idx="581">
                  <c:v>3.2</c:v>
                </c:pt>
                <c:pt idx="582">
                  <c:v>3.22</c:v>
                </c:pt>
                <c:pt idx="583">
                  <c:v>3.26</c:v>
                </c:pt>
                <c:pt idx="584">
                  <c:v>3.26</c:v>
                </c:pt>
                <c:pt idx="585">
                  <c:v>3.28</c:v>
                </c:pt>
                <c:pt idx="586">
                  <c:v>3.31</c:v>
                </c:pt>
                <c:pt idx="587">
                  <c:v>3.35</c:v>
                </c:pt>
                <c:pt idx="588">
                  <c:v>3.37</c:v>
                </c:pt>
                <c:pt idx="589">
                  <c:v>3.38</c:v>
                </c:pt>
                <c:pt idx="590">
                  <c:v>3.44</c:v>
                </c:pt>
                <c:pt idx="591">
                  <c:v>3.45</c:v>
                </c:pt>
                <c:pt idx="592">
                  <c:v>3.62</c:v>
                </c:pt>
                <c:pt idx="593">
                  <c:v>3.63</c:v>
                </c:pt>
                <c:pt idx="594">
                  <c:v>3.68</c:v>
                </c:pt>
                <c:pt idx="595">
                  <c:v>3.73</c:v>
                </c:pt>
                <c:pt idx="596">
                  <c:v>3.75</c:v>
                </c:pt>
                <c:pt idx="597">
                  <c:v>3.82</c:v>
                </c:pt>
                <c:pt idx="598">
                  <c:v>3.83</c:v>
                </c:pt>
                <c:pt idx="599">
                  <c:v>3.83</c:v>
                </c:pt>
                <c:pt idx="600">
                  <c:v>3.87</c:v>
                </c:pt>
                <c:pt idx="601">
                  <c:v>3.9</c:v>
                </c:pt>
                <c:pt idx="602">
                  <c:v>4.04</c:v>
                </c:pt>
                <c:pt idx="603">
                  <c:v>4.04</c:v>
                </c:pt>
                <c:pt idx="604">
                  <c:v>4.07</c:v>
                </c:pt>
                <c:pt idx="605">
                  <c:v>4.12</c:v>
                </c:pt>
                <c:pt idx="606">
                  <c:v>4.13</c:v>
                </c:pt>
                <c:pt idx="607">
                  <c:v>4.1500000000000004</c:v>
                </c:pt>
                <c:pt idx="608">
                  <c:v>4.2</c:v>
                </c:pt>
                <c:pt idx="609">
                  <c:v>4.22</c:v>
                </c:pt>
                <c:pt idx="610">
                  <c:v>4.22</c:v>
                </c:pt>
                <c:pt idx="611">
                  <c:v>4.24</c:v>
                </c:pt>
                <c:pt idx="612">
                  <c:v>4.24</c:v>
                </c:pt>
                <c:pt idx="613">
                  <c:v>4.2699999999999996</c:v>
                </c:pt>
                <c:pt idx="614">
                  <c:v>4.29</c:v>
                </c:pt>
                <c:pt idx="615">
                  <c:v>4.3099999999999996</c:v>
                </c:pt>
                <c:pt idx="616">
                  <c:v>4.3899999999999997</c:v>
                </c:pt>
                <c:pt idx="617">
                  <c:v>4.45</c:v>
                </c:pt>
                <c:pt idx="618">
                  <c:v>4.49</c:v>
                </c:pt>
                <c:pt idx="619">
                  <c:v>4.55</c:v>
                </c:pt>
                <c:pt idx="620">
                  <c:v>4.5599999999999996</c:v>
                </c:pt>
                <c:pt idx="621">
                  <c:v>4.5599999999999996</c:v>
                </c:pt>
                <c:pt idx="622">
                  <c:v>4.62</c:v>
                </c:pt>
                <c:pt idx="623">
                  <c:v>4.75</c:v>
                </c:pt>
                <c:pt idx="624">
                  <c:v>4.87</c:v>
                </c:pt>
                <c:pt idx="625">
                  <c:v>4.87</c:v>
                </c:pt>
                <c:pt idx="626">
                  <c:v>4.88</c:v>
                </c:pt>
                <c:pt idx="627">
                  <c:v>4.9400000000000004</c:v>
                </c:pt>
                <c:pt idx="628">
                  <c:v>5.04</c:v>
                </c:pt>
                <c:pt idx="629">
                  <c:v>5.15</c:v>
                </c:pt>
                <c:pt idx="630">
                  <c:v>5.15</c:v>
                </c:pt>
                <c:pt idx="631">
                  <c:v>5.18</c:v>
                </c:pt>
                <c:pt idx="632">
                  <c:v>5.35</c:v>
                </c:pt>
                <c:pt idx="633">
                  <c:v>5.36</c:v>
                </c:pt>
                <c:pt idx="634">
                  <c:v>5.46</c:v>
                </c:pt>
                <c:pt idx="635">
                  <c:v>5.89</c:v>
                </c:pt>
                <c:pt idx="636">
                  <c:v>5.9</c:v>
                </c:pt>
                <c:pt idx="637">
                  <c:v>5.92</c:v>
                </c:pt>
                <c:pt idx="638">
                  <c:v>5.93</c:v>
                </c:pt>
                <c:pt idx="639">
                  <c:v>5.94</c:v>
                </c:pt>
                <c:pt idx="640">
                  <c:v>5.98</c:v>
                </c:pt>
                <c:pt idx="641">
                  <c:v>6</c:v>
                </c:pt>
                <c:pt idx="642">
                  <c:v>6.1</c:v>
                </c:pt>
                <c:pt idx="643">
                  <c:v>6.13</c:v>
                </c:pt>
                <c:pt idx="644">
                  <c:v>6.14</c:v>
                </c:pt>
                <c:pt idx="645">
                  <c:v>6.15</c:v>
                </c:pt>
                <c:pt idx="646">
                  <c:v>6.28</c:v>
                </c:pt>
                <c:pt idx="647">
                  <c:v>6.32</c:v>
                </c:pt>
                <c:pt idx="648">
                  <c:v>6.36</c:v>
                </c:pt>
                <c:pt idx="649">
                  <c:v>6.43</c:v>
                </c:pt>
                <c:pt idx="650">
                  <c:v>6.53</c:v>
                </c:pt>
                <c:pt idx="651">
                  <c:v>6.58</c:v>
                </c:pt>
                <c:pt idx="652">
                  <c:v>6.58</c:v>
                </c:pt>
                <c:pt idx="653">
                  <c:v>6.6</c:v>
                </c:pt>
                <c:pt idx="654">
                  <c:v>6.61</c:v>
                </c:pt>
                <c:pt idx="655">
                  <c:v>6.8</c:v>
                </c:pt>
                <c:pt idx="656">
                  <c:v>6.98</c:v>
                </c:pt>
                <c:pt idx="657">
                  <c:v>6.99</c:v>
                </c:pt>
                <c:pt idx="658">
                  <c:v>7.12</c:v>
                </c:pt>
                <c:pt idx="659">
                  <c:v>7.18</c:v>
                </c:pt>
                <c:pt idx="660">
                  <c:v>7.2</c:v>
                </c:pt>
                <c:pt idx="661">
                  <c:v>7.39</c:v>
                </c:pt>
                <c:pt idx="662">
                  <c:v>7.43</c:v>
                </c:pt>
                <c:pt idx="663">
                  <c:v>7.53</c:v>
                </c:pt>
                <c:pt idx="664">
                  <c:v>7.59</c:v>
                </c:pt>
                <c:pt idx="665">
                  <c:v>7.61</c:v>
                </c:pt>
                <c:pt idx="666">
                  <c:v>7.64</c:v>
                </c:pt>
                <c:pt idx="667">
                  <c:v>7.67</c:v>
                </c:pt>
                <c:pt idx="668">
                  <c:v>7.73</c:v>
                </c:pt>
                <c:pt idx="669">
                  <c:v>7.74</c:v>
                </c:pt>
                <c:pt idx="670">
                  <c:v>7.75</c:v>
                </c:pt>
                <c:pt idx="671">
                  <c:v>7.81</c:v>
                </c:pt>
                <c:pt idx="672">
                  <c:v>7.92</c:v>
                </c:pt>
                <c:pt idx="673">
                  <c:v>8.14</c:v>
                </c:pt>
                <c:pt idx="674">
                  <c:v>8.2799999999999994</c:v>
                </c:pt>
                <c:pt idx="675">
                  <c:v>8.31</c:v>
                </c:pt>
                <c:pt idx="676">
                  <c:v>8.36</c:v>
                </c:pt>
                <c:pt idx="677">
                  <c:v>8.39</c:v>
                </c:pt>
                <c:pt idx="678">
                  <c:v>8.44</c:v>
                </c:pt>
                <c:pt idx="679">
                  <c:v>8.52</c:v>
                </c:pt>
                <c:pt idx="680">
                  <c:v>8.52</c:v>
                </c:pt>
                <c:pt idx="681">
                  <c:v>8.5299999999999994</c:v>
                </c:pt>
                <c:pt idx="682">
                  <c:v>8.5399999999999991</c:v>
                </c:pt>
                <c:pt idx="683">
                  <c:v>8.57</c:v>
                </c:pt>
                <c:pt idx="684">
                  <c:v>8.61</c:v>
                </c:pt>
                <c:pt idx="685">
                  <c:v>8.64</c:v>
                </c:pt>
                <c:pt idx="686">
                  <c:v>8.7200000000000006</c:v>
                </c:pt>
                <c:pt idx="687">
                  <c:v>8.7200000000000006</c:v>
                </c:pt>
                <c:pt idx="688">
                  <c:v>8.7899999999999991</c:v>
                </c:pt>
                <c:pt idx="689">
                  <c:v>8.86</c:v>
                </c:pt>
                <c:pt idx="690">
                  <c:v>8.8699999999999992</c:v>
                </c:pt>
                <c:pt idx="691">
                  <c:v>9.08</c:v>
                </c:pt>
                <c:pt idx="692">
                  <c:v>9.08</c:v>
                </c:pt>
                <c:pt idx="693">
                  <c:v>9.09</c:v>
                </c:pt>
                <c:pt idx="694">
                  <c:v>9.1199999999999992</c:v>
                </c:pt>
                <c:pt idx="695">
                  <c:v>9.1999999999999993</c:v>
                </c:pt>
                <c:pt idx="696">
                  <c:v>9.2100000000000009</c:v>
                </c:pt>
                <c:pt idx="697">
                  <c:v>9.31</c:v>
                </c:pt>
                <c:pt idx="698">
                  <c:v>9.58</c:v>
                </c:pt>
                <c:pt idx="699">
                  <c:v>9.69</c:v>
                </c:pt>
                <c:pt idx="700">
                  <c:v>9.89</c:v>
                </c:pt>
                <c:pt idx="701">
                  <c:v>9.9700000000000006</c:v>
                </c:pt>
                <c:pt idx="702">
                  <c:v>10.1</c:v>
                </c:pt>
                <c:pt idx="703">
                  <c:v>10.220000000000001</c:v>
                </c:pt>
                <c:pt idx="704">
                  <c:v>10.25</c:v>
                </c:pt>
                <c:pt idx="705">
                  <c:v>10.26</c:v>
                </c:pt>
                <c:pt idx="706">
                  <c:v>10.28</c:v>
                </c:pt>
                <c:pt idx="707">
                  <c:v>10.43</c:v>
                </c:pt>
                <c:pt idx="708">
                  <c:v>10.54</c:v>
                </c:pt>
                <c:pt idx="709">
                  <c:v>10.58</c:v>
                </c:pt>
                <c:pt idx="710">
                  <c:v>10.59</c:v>
                </c:pt>
                <c:pt idx="711">
                  <c:v>10.66</c:v>
                </c:pt>
                <c:pt idx="712">
                  <c:v>10.67</c:v>
                </c:pt>
                <c:pt idx="713">
                  <c:v>10.7</c:v>
                </c:pt>
                <c:pt idx="714">
                  <c:v>10.76</c:v>
                </c:pt>
                <c:pt idx="715">
                  <c:v>10.77</c:v>
                </c:pt>
                <c:pt idx="716">
                  <c:v>10.79</c:v>
                </c:pt>
                <c:pt idx="717">
                  <c:v>10.82</c:v>
                </c:pt>
                <c:pt idx="718">
                  <c:v>10.92</c:v>
                </c:pt>
                <c:pt idx="719">
                  <c:v>10.99</c:v>
                </c:pt>
                <c:pt idx="720">
                  <c:v>11</c:v>
                </c:pt>
                <c:pt idx="721">
                  <c:v>11.14</c:v>
                </c:pt>
                <c:pt idx="722">
                  <c:v>11.25</c:v>
                </c:pt>
                <c:pt idx="723">
                  <c:v>11.49</c:v>
                </c:pt>
                <c:pt idx="724">
                  <c:v>11.54</c:v>
                </c:pt>
                <c:pt idx="725">
                  <c:v>11.59</c:v>
                </c:pt>
                <c:pt idx="726">
                  <c:v>11.61</c:v>
                </c:pt>
                <c:pt idx="727">
                  <c:v>11.66</c:v>
                </c:pt>
                <c:pt idx="728">
                  <c:v>11.96</c:v>
                </c:pt>
                <c:pt idx="729">
                  <c:v>12</c:v>
                </c:pt>
                <c:pt idx="730">
                  <c:v>12.38</c:v>
                </c:pt>
                <c:pt idx="731">
                  <c:v>12.46</c:v>
                </c:pt>
                <c:pt idx="732">
                  <c:v>12.57</c:v>
                </c:pt>
                <c:pt idx="733">
                  <c:v>12.63</c:v>
                </c:pt>
                <c:pt idx="734">
                  <c:v>12.84</c:v>
                </c:pt>
                <c:pt idx="735">
                  <c:v>12.98</c:v>
                </c:pt>
                <c:pt idx="736">
                  <c:v>13</c:v>
                </c:pt>
                <c:pt idx="737">
                  <c:v>13.14</c:v>
                </c:pt>
                <c:pt idx="738">
                  <c:v>13.15</c:v>
                </c:pt>
                <c:pt idx="739">
                  <c:v>13.31</c:v>
                </c:pt>
                <c:pt idx="740">
                  <c:v>13.42</c:v>
                </c:pt>
                <c:pt idx="741">
                  <c:v>13.53</c:v>
                </c:pt>
                <c:pt idx="742">
                  <c:v>14.17</c:v>
                </c:pt>
                <c:pt idx="743">
                  <c:v>14.66</c:v>
                </c:pt>
                <c:pt idx="744">
                  <c:v>14.95</c:v>
                </c:pt>
                <c:pt idx="745">
                  <c:v>15.25</c:v>
                </c:pt>
                <c:pt idx="746">
                  <c:v>15.32</c:v>
                </c:pt>
                <c:pt idx="747">
                  <c:v>15.51</c:v>
                </c:pt>
                <c:pt idx="748">
                  <c:v>15.51</c:v>
                </c:pt>
                <c:pt idx="749">
                  <c:v>15.57</c:v>
                </c:pt>
                <c:pt idx="750">
                  <c:v>15.59</c:v>
                </c:pt>
                <c:pt idx="751">
                  <c:v>15.69</c:v>
                </c:pt>
                <c:pt idx="752">
                  <c:v>16.05</c:v>
                </c:pt>
                <c:pt idx="753">
                  <c:v>16.059999999999999</c:v>
                </c:pt>
                <c:pt idx="754">
                  <c:v>16.23</c:v>
                </c:pt>
                <c:pt idx="755">
                  <c:v>16.63</c:v>
                </c:pt>
                <c:pt idx="756">
                  <c:v>17</c:v>
                </c:pt>
                <c:pt idx="757">
                  <c:v>17.18</c:v>
                </c:pt>
                <c:pt idx="758">
                  <c:v>17.329999999999998</c:v>
                </c:pt>
                <c:pt idx="759">
                  <c:v>17.37</c:v>
                </c:pt>
                <c:pt idx="760">
                  <c:v>17.48</c:v>
                </c:pt>
                <c:pt idx="761">
                  <c:v>17.61</c:v>
                </c:pt>
                <c:pt idx="762">
                  <c:v>17.989999999999998</c:v>
                </c:pt>
                <c:pt idx="763">
                  <c:v>18.04</c:v>
                </c:pt>
                <c:pt idx="764">
                  <c:v>18.100000000000001</c:v>
                </c:pt>
                <c:pt idx="765">
                  <c:v>18.25</c:v>
                </c:pt>
                <c:pt idx="766">
                  <c:v>18.28</c:v>
                </c:pt>
                <c:pt idx="767">
                  <c:v>18.28</c:v>
                </c:pt>
                <c:pt idx="768">
                  <c:v>18.34</c:v>
                </c:pt>
                <c:pt idx="769">
                  <c:v>18.5</c:v>
                </c:pt>
                <c:pt idx="770">
                  <c:v>18.739999999999998</c:v>
                </c:pt>
                <c:pt idx="771">
                  <c:v>18.760000000000002</c:v>
                </c:pt>
                <c:pt idx="772">
                  <c:v>18.78</c:v>
                </c:pt>
                <c:pt idx="773">
                  <c:v>18.899999999999999</c:v>
                </c:pt>
                <c:pt idx="774">
                  <c:v>19.04</c:v>
                </c:pt>
                <c:pt idx="775">
                  <c:v>19.18</c:v>
                </c:pt>
                <c:pt idx="776">
                  <c:v>19.21</c:v>
                </c:pt>
                <c:pt idx="777">
                  <c:v>19.29</c:v>
                </c:pt>
                <c:pt idx="778">
                  <c:v>19.41</c:v>
                </c:pt>
                <c:pt idx="779">
                  <c:v>19.79</c:v>
                </c:pt>
                <c:pt idx="780">
                  <c:v>19.79</c:v>
                </c:pt>
                <c:pt idx="781">
                  <c:v>19.86</c:v>
                </c:pt>
                <c:pt idx="782">
                  <c:v>19.91</c:v>
                </c:pt>
                <c:pt idx="783">
                  <c:v>19.97</c:v>
                </c:pt>
                <c:pt idx="784">
                  <c:v>20.260000000000002</c:v>
                </c:pt>
                <c:pt idx="785">
                  <c:v>20.28</c:v>
                </c:pt>
                <c:pt idx="786">
                  <c:v>20.309999999999999</c:v>
                </c:pt>
                <c:pt idx="787">
                  <c:v>20.37</c:v>
                </c:pt>
                <c:pt idx="788">
                  <c:v>20.48</c:v>
                </c:pt>
                <c:pt idx="789">
                  <c:v>20.55</c:v>
                </c:pt>
                <c:pt idx="790">
                  <c:v>20.56</c:v>
                </c:pt>
                <c:pt idx="791">
                  <c:v>20.6</c:v>
                </c:pt>
                <c:pt idx="792">
                  <c:v>20.96</c:v>
                </c:pt>
                <c:pt idx="793">
                  <c:v>21.21</c:v>
                </c:pt>
                <c:pt idx="794">
                  <c:v>21.4</c:v>
                </c:pt>
                <c:pt idx="795">
                  <c:v>21.73</c:v>
                </c:pt>
                <c:pt idx="796">
                  <c:v>21.73</c:v>
                </c:pt>
                <c:pt idx="797">
                  <c:v>21.97</c:v>
                </c:pt>
                <c:pt idx="798">
                  <c:v>22.05</c:v>
                </c:pt>
                <c:pt idx="799">
                  <c:v>22.17</c:v>
                </c:pt>
                <c:pt idx="800">
                  <c:v>22.23</c:v>
                </c:pt>
                <c:pt idx="801">
                  <c:v>22.36</c:v>
                </c:pt>
                <c:pt idx="802">
                  <c:v>22.98</c:v>
                </c:pt>
                <c:pt idx="803">
                  <c:v>23.01</c:v>
                </c:pt>
                <c:pt idx="804">
                  <c:v>23.39</c:v>
                </c:pt>
                <c:pt idx="805">
                  <c:v>24.18</c:v>
                </c:pt>
                <c:pt idx="806">
                  <c:v>24.67</c:v>
                </c:pt>
                <c:pt idx="807">
                  <c:v>25.23</c:v>
                </c:pt>
                <c:pt idx="808">
                  <c:v>25.26</c:v>
                </c:pt>
                <c:pt idx="809">
                  <c:v>25.61</c:v>
                </c:pt>
                <c:pt idx="810">
                  <c:v>26.34</c:v>
                </c:pt>
                <c:pt idx="811">
                  <c:v>26.78</c:v>
                </c:pt>
                <c:pt idx="812">
                  <c:v>26.88</c:v>
                </c:pt>
                <c:pt idx="813">
                  <c:v>26.91</c:v>
                </c:pt>
                <c:pt idx="814">
                  <c:v>28.15</c:v>
                </c:pt>
                <c:pt idx="815">
                  <c:v>28.48</c:v>
                </c:pt>
                <c:pt idx="816">
                  <c:v>28.76</c:v>
                </c:pt>
                <c:pt idx="817">
                  <c:v>29.1</c:v>
                </c:pt>
                <c:pt idx="818">
                  <c:v>29.13</c:v>
                </c:pt>
                <c:pt idx="819">
                  <c:v>29.22</c:v>
                </c:pt>
                <c:pt idx="820">
                  <c:v>29.62</c:v>
                </c:pt>
                <c:pt idx="821">
                  <c:v>29.67</c:v>
                </c:pt>
                <c:pt idx="822">
                  <c:v>30.26</c:v>
                </c:pt>
                <c:pt idx="823">
                  <c:v>30.32</c:v>
                </c:pt>
                <c:pt idx="824">
                  <c:v>30.33</c:v>
                </c:pt>
                <c:pt idx="825">
                  <c:v>30.48</c:v>
                </c:pt>
                <c:pt idx="826">
                  <c:v>30.51</c:v>
                </c:pt>
                <c:pt idx="827">
                  <c:v>31.1</c:v>
                </c:pt>
                <c:pt idx="828">
                  <c:v>31.15</c:v>
                </c:pt>
                <c:pt idx="829">
                  <c:v>32.04</c:v>
                </c:pt>
                <c:pt idx="830">
                  <c:v>32.72</c:v>
                </c:pt>
                <c:pt idx="831">
                  <c:v>33.33</c:v>
                </c:pt>
                <c:pt idx="832">
                  <c:v>33.4</c:v>
                </c:pt>
                <c:pt idx="833">
                  <c:v>33.5</c:v>
                </c:pt>
                <c:pt idx="834">
                  <c:v>33.65</c:v>
                </c:pt>
                <c:pt idx="835">
                  <c:v>33.69</c:v>
                </c:pt>
                <c:pt idx="836">
                  <c:v>34.229999999999997</c:v>
                </c:pt>
                <c:pt idx="837">
                  <c:v>38.67</c:v>
                </c:pt>
                <c:pt idx="838">
                  <c:v>41</c:v>
                </c:pt>
                <c:pt idx="839">
                  <c:v>41.33</c:v>
                </c:pt>
                <c:pt idx="840">
                  <c:v>41.69</c:v>
                </c:pt>
                <c:pt idx="841">
                  <c:v>42.6</c:v>
                </c:pt>
                <c:pt idx="842">
                  <c:v>47.18</c:v>
                </c:pt>
                <c:pt idx="843">
                  <c:v>48.48</c:v>
                </c:pt>
                <c:pt idx="844">
                  <c:v>49.02</c:v>
                </c:pt>
                <c:pt idx="845">
                  <c:v>50.01</c:v>
                </c:pt>
                <c:pt idx="846">
                  <c:v>50.14</c:v>
                </c:pt>
                <c:pt idx="847">
                  <c:v>53.7</c:v>
                </c:pt>
                <c:pt idx="848">
                  <c:v>54.07</c:v>
                </c:pt>
                <c:pt idx="849">
                  <c:v>54.12</c:v>
                </c:pt>
                <c:pt idx="850">
                  <c:v>57.22</c:v>
                </c:pt>
                <c:pt idx="851">
                  <c:v>57.51</c:v>
                </c:pt>
                <c:pt idx="852">
                  <c:v>59.84</c:v>
                </c:pt>
                <c:pt idx="853">
                  <c:v>60</c:v>
                </c:pt>
                <c:pt idx="854">
                  <c:v>0.14000000000000001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0.16</c:v>
                </c:pt>
                <c:pt idx="864">
                  <c:v>0.16</c:v>
                </c:pt>
                <c:pt idx="865">
                  <c:v>0.16</c:v>
                </c:pt>
                <c:pt idx="866">
                  <c:v>0.16</c:v>
                </c:pt>
                <c:pt idx="867">
                  <c:v>0.16</c:v>
                </c:pt>
                <c:pt idx="868">
                  <c:v>0.16</c:v>
                </c:pt>
                <c:pt idx="869">
                  <c:v>0.16</c:v>
                </c:pt>
                <c:pt idx="870">
                  <c:v>0.16</c:v>
                </c:pt>
                <c:pt idx="871">
                  <c:v>0.16</c:v>
                </c:pt>
                <c:pt idx="872">
                  <c:v>0.16</c:v>
                </c:pt>
                <c:pt idx="873">
                  <c:v>0.16</c:v>
                </c:pt>
                <c:pt idx="874">
                  <c:v>0.16</c:v>
                </c:pt>
                <c:pt idx="875">
                  <c:v>0.17</c:v>
                </c:pt>
                <c:pt idx="876">
                  <c:v>0.17</c:v>
                </c:pt>
                <c:pt idx="877">
                  <c:v>0.17</c:v>
                </c:pt>
                <c:pt idx="878">
                  <c:v>0.17</c:v>
                </c:pt>
                <c:pt idx="879">
                  <c:v>0.17</c:v>
                </c:pt>
                <c:pt idx="880">
                  <c:v>0.17</c:v>
                </c:pt>
                <c:pt idx="881">
                  <c:v>0.17</c:v>
                </c:pt>
                <c:pt idx="882">
                  <c:v>0.17</c:v>
                </c:pt>
                <c:pt idx="883">
                  <c:v>0.18</c:v>
                </c:pt>
                <c:pt idx="884">
                  <c:v>0.18</c:v>
                </c:pt>
                <c:pt idx="885">
                  <c:v>0.18</c:v>
                </c:pt>
                <c:pt idx="886">
                  <c:v>0.18</c:v>
                </c:pt>
                <c:pt idx="887">
                  <c:v>0.18</c:v>
                </c:pt>
                <c:pt idx="888">
                  <c:v>0.18</c:v>
                </c:pt>
                <c:pt idx="889">
                  <c:v>0.18</c:v>
                </c:pt>
                <c:pt idx="890">
                  <c:v>0.18</c:v>
                </c:pt>
                <c:pt idx="891">
                  <c:v>0.18</c:v>
                </c:pt>
                <c:pt idx="892">
                  <c:v>0.19</c:v>
                </c:pt>
                <c:pt idx="893">
                  <c:v>0.19</c:v>
                </c:pt>
                <c:pt idx="894">
                  <c:v>0.19</c:v>
                </c:pt>
                <c:pt idx="895">
                  <c:v>0.19</c:v>
                </c:pt>
                <c:pt idx="896">
                  <c:v>0.19</c:v>
                </c:pt>
                <c:pt idx="897">
                  <c:v>0.19</c:v>
                </c:pt>
                <c:pt idx="898">
                  <c:v>0.19</c:v>
                </c:pt>
                <c:pt idx="899">
                  <c:v>0.19</c:v>
                </c:pt>
                <c:pt idx="900">
                  <c:v>0.19</c:v>
                </c:pt>
                <c:pt idx="901">
                  <c:v>0.2</c:v>
                </c:pt>
                <c:pt idx="902">
                  <c:v>0.2</c:v>
                </c:pt>
                <c:pt idx="903">
                  <c:v>0.2</c:v>
                </c:pt>
                <c:pt idx="904">
                  <c:v>0.2</c:v>
                </c:pt>
                <c:pt idx="905">
                  <c:v>0.2</c:v>
                </c:pt>
                <c:pt idx="906">
                  <c:v>0.2</c:v>
                </c:pt>
                <c:pt idx="907">
                  <c:v>0.21</c:v>
                </c:pt>
                <c:pt idx="908">
                  <c:v>0.21</c:v>
                </c:pt>
                <c:pt idx="909">
                  <c:v>0.21</c:v>
                </c:pt>
                <c:pt idx="910">
                  <c:v>0.21</c:v>
                </c:pt>
                <c:pt idx="911">
                  <c:v>0.21</c:v>
                </c:pt>
                <c:pt idx="912">
                  <c:v>0.21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0.23</c:v>
                </c:pt>
                <c:pt idx="917">
                  <c:v>0.23</c:v>
                </c:pt>
                <c:pt idx="918">
                  <c:v>0.23</c:v>
                </c:pt>
                <c:pt idx="919">
                  <c:v>0.23</c:v>
                </c:pt>
                <c:pt idx="920">
                  <c:v>0.23</c:v>
                </c:pt>
                <c:pt idx="921">
                  <c:v>0.23</c:v>
                </c:pt>
                <c:pt idx="922">
                  <c:v>0.23</c:v>
                </c:pt>
                <c:pt idx="923">
                  <c:v>0.23</c:v>
                </c:pt>
                <c:pt idx="924">
                  <c:v>0.23</c:v>
                </c:pt>
                <c:pt idx="925">
                  <c:v>0.23</c:v>
                </c:pt>
                <c:pt idx="926">
                  <c:v>0.23</c:v>
                </c:pt>
                <c:pt idx="927">
                  <c:v>0.23</c:v>
                </c:pt>
                <c:pt idx="928">
                  <c:v>0.24</c:v>
                </c:pt>
                <c:pt idx="929">
                  <c:v>0.24</c:v>
                </c:pt>
                <c:pt idx="930">
                  <c:v>0.24</c:v>
                </c:pt>
                <c:pt idx="931">
                  <c:v>0.24</c:v>
                </c:pt>
                <c:pt idx="932">
                  <c:v>0.24</c:v>
                </c:pt>
                <c:pt idx="933">
                  <c:v>0.24</c:v>
                </c:pt>
                <c:pt idx="934">
                  <c:v>0.25</c:v>
                </c:pt>
                <c:pt idx="935">
                  <c:v>0.25</c:v>
                </c:pt>
                <c:pt idx="936">
                  <c:v>0.25</c:v>
                </c:pt>
                <c:pt idx="937">
                  <c:v>0.25</c:v>
                </c:pt>
                <c:pt idx="938">
                  <c:v>0.25</c:v>
                </c:pt>
                <c:pt idx="939">
                  <c:v>0.25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0.26</c:v>
                </c:pt>
                <c:pt idx="944">
                  <c:v>0.26</c:v>
                </c:pt>
                <c:pt idx="945">
                  <c:v>0.26</c:v>
                </c:pt>
                <c:pt idx="946">
                  <c:v>0.26</c:v>
                </c:pt>
                <c:pt idx="947">
                  <c:v>0.26</c:v>
                </c:pt>
                <c:pt idx="948">
                  <c:v>0.26</c:v>
                </c:pt>
                <c:pt idx="949">
                  <c:v>0.26</c:v>
                </c:pt>
                <c:pt idx="950">
                  <c:v>0.26</c:v>
                </c:pt>
                <c:pt idx="951">
                  <c:v>0.26</c:v>
                </c:pt>
                <c:pt idx="952">
                  <c:v>0.27</c:v>
                </c:pt>
                <c:pt idx="953">
                  <c:v>0.27</c:v>
                </c:pt>
                <c:pt idx="954">
                  <c:v>0.27</c:v>
                </c:pt>
                <c:pt idx="955">
                  <c:v>0.27</c:v>
                </c:pt>
                <c:pt idx="956">
                  <c:v>0.27</c:v>
                </c:pt>
                <c:pt idx="957">
                  <c:v>0.27</c:v>
                </c:pt>
                <c:pt idx="958">
                  <c:v>0.27</c:v>
                </c:pt>
                <c:pt idx="959">
                  <c:v>0.27</c:v>
                </c:pt>
                <c:pt idx="960">
                  <c:v>0.28000000000000003</c:v>
                </c:pt>
                <c:pt idx="961">
                  <c:v>0.28000000000000003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0.28999999999999998</c:v>
                </c:pt>
                <c:pt idx="967">
                  <c:v>0.28999999999999998</c:v>
                </c:pt>
                <c:pt idx="968">
                  <c:v>0.28999999999999998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0.31</c:v>
                </c:pt>
                <c:pt idx="977">
                  <c:v>0.31</c:v>
                </c:pt>
                <c:pt idx="978">
                  <c:v>0.31</c:v>
                </c:pt>
                <c:pt idx="979">
                  <c:v>0.31</c:v>
                </c:pt>
                <c:pt idx="980">
                  <c:v>0.31</c:v>
                </c:pt>
                <c:pt idx="981">
                  <c:v>0.31</c:v>
                </c:pt>
                <c:pt idx="982">
                  <c:v>0.32</c:v>
                </c:pt>
                <c:pt idx="983">
                  <c:v>0.32</c:v>
                </c:pt>
                <c:pt idx="984">
                  <c:v>0.32</c:v>
                </c:pt>
                <c:pt idx="985">
                  <c:v>0.32</c:v>
                </c:pt>
                <c:pt idx="986">
                  <c:v>0.32</c:v>
                </c:pt>
                <c:pt idx="987">
                  <c:v>0.33</c:v>
                </c:pt>
                <c:pt idx="988">
                  <c:v>0.33</c:v>
                </c:pt>
                <c:pt idx="989">
                  <c:v>0.33</c:v>
                </c:pt>
                <c:pt idx="990">
                  <c:v>0.33</c:v>
                </c:pt>
                <c:pt idx="991">
                  <c:v>0.33</c:v>
                </c:pt>
                <c:pt idx="992">
                  <c:v>0.34</c:v>
                </c:pt>
                <c:pt idx="993">
                  <c:v>0.34</c:v>
                </c:pt>
                <c:pt idx="994">
                  <c:v>0.35</c:v>
                </c:pt>
                <c:pt idx="995">
                  <c:v>0.35</c:v>
                </c:pt>
                <c:pt idx="996">
                  <c:v>0.35</c:v>
                </c:pt>
                <c:pt idx="997">
                  <c:v>0.35</c:v>
                </c:pt>
                <c:pt idx="998">
                  <c:v>0.36</c:v>
                </c:pt>
                <c:pt idx="999">
                  <c:v>0.36</c:v>
                </c:pt>
                <c:pt idx="1000">
                  <c:v>0.36</c:v>
                </c:pt>
                <c:pt idx="1001">
                  <c:v>0.36</c:v>
                </c:pt>
                <c:pt idx="1002">
                  <c:v>0.36</c:v>
                </c:pt>
                <c:pt idx="1003">
                  <c:v>0.36</c:v>
                </c:pt>
                <c:pt idx="1004">
                  <c:v>0.36</c:v>
                </c:pt>
                <c:pt idx="1005">
                  <c:v>0.37</c:v>
                </c:pt>
                <c:pt idx="1006">
                  <c:v>0.37</c:v>
                </c:pt>
                <c:pt idx="1007">
                  <c:v>0.37</c:v>
                </c:pt>
                <c:pt idx="1008">
                  <c:v>0.37</c:v>
                </c:pt>
                <c:pt idx="1009">
                  <c:v>0.38</c:v>
                </c:pt>
                <c:pt idx="1010">
                  <c:v>0.38</c:v>
                </c:pt>
                <c:pt idx="1011">
                  <c:v>0.38</c:v>
                </c:pt>
                <c:pt idx="1012">
                  <c:v>0.39</c:v>
                </c:pt>
                <c:pt idx="1013">
                  <c:v>0.39</c:v>
                </c:pt>
                <c:pt idx="1014">
                  <c:v>0.4</c:v>
                </c:pt>
                <c:pt idx="1015">
                  <c:v>0.4</c:v>
                </c:pt>
                <c:pt idx="1016">
                  <c:v>0.4</c:v>
                </c:pt>
                <c:pt idx="1017">
                  <c:v>0.4</c:v>
                </c:pt>
                <c:pt idx="1018">
                  <c:v>0.4</c:v>
                </c:pt>
                <c:pt idx="1019">
                  <c:v>0.41</c:v>
                </c:pt>
                <c:pt idx="1020">
                  <c:v>0.41</c:v>
                </c:pt>
                <c:pt idx="1021">
                  <c:v>0.41</c:v>
                </c:pt>
                <c:pt idx="1022">
                  <c:v>0.42</c:v>
                </c:pt>
                <c:pt idx="1023">
                  <c:v>0.43</c:v>
                </c:pt>
                <c:pt idx="1024">
                  <c:v>0.43</c:v>
                </c:pt>
                <c:pt idx="1025">
                  <c:v>0.43</c:v>
                </c:pt>
                <c:pt idx="1026">
                  <c:v>0.43</c:v>
                </c:pt>
                <c:pt idx="1027">
                  <c:v>0.43</c:v>
                </c:pt>
                <c:pt idx="1028">
                  <c:v>0.44</c:v>
                </c:pt>
                <c:pt idx="1029">
                  <c:v>0.44</c:v>
                </c:pt>
                <c:pt idx="1030">
                  <c:v>0.44</c:v>
                </c:pt>
                <c:pt idx="1031">
                  <c:v>0.44</c:v>
                </c:pt>
                <c:pt idx="1032">
                  <c:v>0.44</c:v>
                </c:pt>
                <c:pt idx="1033">
                  <c:v>0.45</c:v>
                </c:pt>
                <c:pt idx="1034">
                  <c:v>0.45</c:v>
                </c:pt>
                <c:pt idx="1035">
                  <c:v>0.45</c:v>
                </c:pt>
                <c:pt idx="1036">
                  <c:v>0.45</c:v>
                </c:pt>
                <c:pt idx="1037">
                  <c:v>0.45</c:v>
                </c:pt>
                <c:pt idx="1038">
                  <c:v>0.46</c:v>
                </c:pt>
                <c:pt idx="1039">
                  <c:v>0.46</c:v>
                </c:pt>
                <c:pt idx="1040">
                  <c:v>0.46</c:v>
                </c:pt>
                <c:pt idx="1041">
                  <c:v>0.46</c:v>
                </c:pt>
                <c:pt idx="1042">
                  <c:v>0.47</c:v>
                </c:pt>
                <c:pt idx="1043">
                  <c:v>0.47</c:v>
                </c:pt>
                <c:pt idx="1044">
                  <c:v>0.47</c:v>
                </c:pt>
                <c:pt idx="1045">
                  <c:v>0.47</c:v>
                </c:pt>
                <c:pt idx="1046">
                  <c:v>0.47</c:v>
                </c:pt>
                <c:pt idx="1047">
                  <c:v>0.47</c:v>
                </c:pt>
                <c:pt idx="1048">
                  <c:v>0.48</c:v>
                </c:pt>
                <c:pt idx="1049">
                  <c:v>0.48</c:v>
                </c:pt>
                <c:pt idx="1050">
                  <c:v>0.48</c:v>
                </c:pt>
                <c:pt idx="1051">
                  <c:v>0.48</c:v>
                </c:pt>
                <c:pt idx="1052">
                  <c:v>0.49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0.51</c:v>
                </c:pt>
                <c:pt idx="1057">
                  <c:v>0.51</c:v>
                </c:pt>
                <c:pt idx="1058">
                  <c:v>0.51</c:v>
                </c:pt>
                <c:pt idx="1059">
                  <c:v>0.52</c:v>
                </c:pt>
                <c:pt idx="1060">
                  <c:v>0.52</c:v>
                </c:pt>
                <c:pt idx="1061">
                  <c:v>0.52</c:v>
                </c:pt>
                <c:pt idx="1062">
                  <c:v>0.52</c:v>
                </c:pt>
                <c:pt idx="1063">
                  <c:v>0.53</c:v>
                </c:pt>
                <c:pt idx="1064">
                  <c:v>0.53</c:v>
                </c:pt>
                <c:pt idx="1065">
                  <c:v>0.53</c:v>
                </c:pt>
                <c:pt idx="1066">
                  <c:v>0.54</c:v>
                </c:pt>
                <c:pt idx="1067">
                  <c:v>0.54</c:v>
                </c:pt>
                <c:pt idx="1068">
                  <c:v>0.54</c:v>
                </c:pt>
                <c:pt idx="1069">
                  <c:v>0.55000000000000004</c:v>
                </c:pt>
                <c:pt idx="1070">
                  <c:v>0.56000000000000005</c:v>
                </c:pt>
                <c:pt idx="1071">
                  <c:v>0.56000000000000005</c:v>
                </c:pt>
                <c:pt idx="1072">
                  <c:v>0.56000000000000005</c:v>
                </c:pt>
                <c:pt idx="1073">
                  <c:v>0.56000000000000005</c:v>
                </c:pt>
                <c:pt idx="1074">
                  <c:v>0.56999999999999995</c:v>
                </c:pt>
                <c:pt idx="1075">
                  <c:v>0.56999999999999995</c:v>
                </c:pt>
                <c:pt idx="1076">
                  <c:v>0.59</c:v>
                </c:pt>
                <c:pt idx="1077">
                  <c:v>0.6</c:v>
                </c:pt>
                <c:pt idx="1078">
                  <c:v>0.61</c:v>
                </c:pt>
                <c:pt idx="1079">
                  <c:v>0.61</c:v>
                </c:pt>
                <c:pt idx="1080">
                  <c:v>0.62</c:v>
                </c:pt>
                <c:pt idx="1081">
                  <c:v>0.62</c:v>
                </c:pt>
                <c:pt idx="1082">
                  <c:v>0.62</c:v>
                </c:pt>
                <c:pt idx="1083">
                  <c:v>0.63</c:v>
                </c:pt>
                <c:pt idx="1084">
                  <c:v>0.63</c:v>
                </c:pt>
                <c:pt idx="1085">
                  <c:v>0.64</c:v>
                </c:pt>
                <c:pt idx="1086">
                  <c:v>0.64</c:v>
                </c:pt>
                <c:pt idx="1087">
                  <c:v>0.65</c:v>
                </c:pt>
                <c:pt idx="1088">
                  <c:v>0.65</c:v>
                </c:pt>
                <c:pt idx="1089">
                  <c:v>0.66</c:v>
                </c:pt>
                <c:pt idx="1090">
                  <c:v>0.66</c:v>
                </c:pt>
                <c:pt idx="1091">
                  <c:v>0.68</c:v>
                </c:pt>
                <c:pt idx="1092">
                  <c:v>0.68</c:v>
                </c:pt>
                <c:pt idx="1093">
                  <c:v>0.69</c:v>
                </c:pt>
                <c:pt idx="1094">
                  <c:v>0.69</c:v>
                </c:pt>
                <c:pt idx="1095">
                  <c:v>0.7</c:v>
                </c:pt>
                <c:pt idx="1096">
                  <c:v>0.72</c:v>
                </c:pt>
                <c:pt idx="1097">
                  <c:v>0.73</c:v>
                </c:pt>
                <c:pt idx="1098">
                  <c:v>0.74</c:v>
                </c:pt>
                <c:pt idx="1099">
                  <c:v>0.76</c:v>
                </c:pt>
                <c:pt idx="1100">
                  <c:v>0.76</c:v>
                </c:pt>
                <c:pt idx="1101">
                  <c:v>0.77</c:v>
                </c:pt>
                <c:pt idx="1102">
                  <c:v>0.77</c:v>
                </c:pt>
                <c:pt idx="1103">
                  <c:v>0.77</c:v>
                </c:pt>
                <c:pt idx="1104">
                  <c:v>0.77</c:v>
                </c:pt>
                <c:pt idx="1105">
                  <c:v>0.78</c:v>
                </c:pt>
                <c:pt idx="1106">
                  <c:v>0.8</c:v>
                </c:pt>
                <c:pt idx="1107">
                  <c:v>0.81</c:v>
                </c:pt>
                <c:pt idx="1108">
                  <c:v>0.84</c:v>
                </c:pt>
                <c:pt idx="1109">
                  <c:v>0.85</c:v>
                </c:pt>
                <c:pt idx="1110">
                  <c:v>0.85</c:v>
                </c:pt>
                <c:pt idx="1111">
                  <c:v>0.87</c:v>
                </c:pt>
                <c:pt idx="1112">
                  <c:v>0.88</c:v>
                </c:pt>
                <c:pt idx="1113">
                  <c:v>0.88</c:v>
                </c:pt>
                <c:pt idx="1114">
                  <c:v>0.88</c:v>
                </c:pt>
                <c:pt idx="1115">
                  <c:v>0.91</c:v>
                </c:pt>
                <c:pt idx="1116">
                  <c:v>0.91</c:v>
                </c:pt>
                <c:pt idx="1117">
                  <c:v>0.91</c:v>
                </c:pt>
                <c:pt idx="1118">
                  <c:v>0.92</c:v>
                </c:pt>
                <c:pt idx="1119">
                  <c:v>0.95</c:v>
                </c:pt>
                <c:pt idx="1120">
                  <c:v>0.96</c:v>
                </c:pt>
                <c:pt idx="1121">
                  <c:v>1.01</c:v>
                </c:pt>
                <c:pt idx="1122">
                  <c:v>1.01</c:v>
                </c:pt>
                <c:pt idx="1123">
                  <c:v>1.01</c:v>
                </c:pt>
                <c:pt idx="1124">
                  <c:v>1.02</c:v>
                </c:pt>
                <c:pt idx="1125">
                  <c:v>1.02</c:v>
                </c:pt>
                <c:pt idx="1126">
                  <c:v>1.05</c:v>
                </c:pt>
                <c:pt idx="1127">
                  <c:v>1.06</c:v>
                </c:pt>
                <c:pt idx="1128">
                  <c:v>1.06</c:v>
                </c:pt>
                <c:pt idx="1129">
                  <c:v>1.08</c:v>
                </c:pt>
                <c:pt idx="1130">
                  <c:v>1.08</c:v>
                </c:pt>
                <c:pt idx="1131">
                  <c:v>1.1000000000000001</c:v>
                </c:pt>
                <c:pt idx="1132">
                  <c:v>1.1299999999999999</c:v>
                </c:pt>
                <c:pt idx="1133">
                  <c:v>1.1299999999999999</c:v>
                </c:pt>
                <c:pt idx="1134">
                  <c:v>1.1499999999999999</c:v>
                </c:pt>
                <c:pt idx="1135">
                  <c:v>1.1499999999999999</c:v>
                </c:pt>
                <c:pt idx="1136">
                  <c:v>1.17</c:v>
                </c:pt>
                <c:pt idx="1137">
                  <c:v>1.2</c:v>
                </c:pt>
                <c:pt idx="1138">
                  <c:v>1.2</c:v>
                </c:pt>
                <c:pt idx="1139">
                  <c:v>1.2</c:v>
                </c:pt>
                <c:pt idx="1140">
                  <c:v>1.22</c:v>
                </c:pt>
                <c:pt idx="1141">
                  <c:v>1.22</c:v>
                </c:pt>
                <c:pt idx="1142">
                  <c:v>1.22</c:v>
                </c:pt>
                <c:pt idx="1143">
                  <c:v>1.23</c:v>
                </c:pt>
                <c:pt idx="1144">
                  <c:v>1.24</c:v>
                </c:pt>
                <c:pt idx="1145">
                  <c:v>1.24</c:v>
                </c:pt>
                <c:pt idx="1146">
                  <c:v>1.25</c:v>
                </c:pt>
                <c:pt idx="1147">
                  <c:v>1.26</c:v>
                </c:pt>
                <c:pt idx="1148">
                  <c:v>1.3</c:v>
                </c:pt>
                <c:pt idx="1149">
                  <c:v>1.33</c:v>
                </c:pt>
                <c:pt idx="1150">
                  <c:v>1.33</c:v>
                </c:pt>
                <c:pt idx="1151">
                  <c:v>1.33</c:v>
                </c:pt>
                <c:pt idx="1152">
                  <c:v>1.34</c:v>
                </c:pt>
                <c:pt idx="1153">
                  <c:v>1.35</c:v>
                </c:pt>
                <c:pt idx="1154">
                  <c:v>1.35</c:v>
                </c:pt>
                <c:pt idx="1155">
                  <c:v>1.36</c:v>
                </c:pt>
                <c:pt idx="1156">
                  <c:v>1.37</c:v>
                </c:pt>
                <c:pt idx="1157">
                  <c:v>1.37</c:v>
                </c:pt>
                <c:pt idx="1158">
                  <c:v>1.39</c:v>
                </c:pt>
                <c:pt idx="1159">
                  <c:v>1.39</c:v>
                </c:pt>
                <c:pt idx="1160">
                  <c:v>1.4</c:v>
                </c:pt>
                <c:pt idx="1161">
                  <c:v>1.43</c:v>
                </c:pt>
                <c:pt idx="1162">
                  <c:v>1.43</c:v>
                </c:pt>
                <c:pt idx="1163">
                  <c:v>1.46</c:v>
                </c:pt>
                <c:pt idx="1164">
                  <c:v>1.48</c:v>
                </c:pt>
                <c:pt idx="1165">
                  <c:v>1.5</c:v>
                </c:pt>
                <c:pt idx="1166">
                  <c:v>1.51</c:v>
                </c:pt>
                <c:pt idx="1167">
                  <c:v>1.52</c:v>
                </c:pt>
                <c:pt idx="1168">
                  <c:v>1.53</c:v>
                </c:pt>
                <c:pt idx="1169">
                  <c:v>1.56</c:v>
                </c:pt>
                <c:pt idx="1170">
                  <c:v>1.58</c:v>
                </c:pt>
                <c:pt idx="1171">
                  <c:v>1.6</c:v>
                </c:pt>
                <c:pt idx="1172">
                  <c:v>1.62</c:v>
                </c:pt>
                <c:pt idx="1173">
                  <c:v>1.68</c:v>
                </c:pt>
                <c:pt idx="1174">
                  <c:v>1.68</c:v>
                </c:pt>
                <c:pt idx="1175">
                  <c:v>1.7</c:v>
                </c:pt>
                <c:pt idx="1176">
                  <c:v>1.73</c:v>
                </c:pt>
                <c:pt idx="1177">
                  <c:v>1.77</c:v>
                </c:pt>
                <c:pt idx="1178">
                  <c:v>1.77</c:v>
                </c:pt>
                <c:pt idx="1179">
                  <c:v>1.79</c:v>
                </c:pt>
                <c:pt idx="1180">
                  <c:v>1.82</c:v>
                </c:pt>
                <c:pt idx="1181">
                  <c:v>1.87</c:v>
                </c:pt>
                <c:pt idx="1182">
                  <c:v>1.87</c:v>
                </c:pt>
                <c:pt idx="1183">
                  <c:v>1.99</c:v>
                </c:pt>
                <c:pt idx="1184">
                  <c:v>2</c:v>
                </c:pt>
                <c:pt idx="1185">
                  <c:v>2.0099999999999998</c:v>
                </c:pt>
                <c:pt idx="1186">
                  <c:v>2.02</c:v>
                </c:pt>
                <c:pt idx="1187">
                  <c:v>2.0499999999999998</c:v>
                </c:pt>
                <c:pt idx="1188">
                  <c:v>2.08</c:v>
                </c:pt>
                <c:pt idx="1189">
                  <c:v>2.1</c:v>
                </c:pt>
                <c:pt idx="1190">
                  <c:v>2.12</c:v>
                </c:pt>
                <c:pt idx="1191">
                  <c:v>2.12</c:v>
                </c:pt>
                <c:pt idx="1192">
                  <c:v>2.13</c:v>
                </c:pt>
                <c:pt idx="1193">
                  <c:v>2.16</c:v>
                </c:pt>
                <c:pt idx="1194">
                  <c:v>2.16</c:v>
                </c:pt>
                <c:pt idx="1195">
                  <c:v>2.31</c:v>
                </c:pt>
                <c:pt idx="1196">
                  <c:v>2.35</c:v>
                </c:pt>
                <c:pt idx="1197">
                  <c:v>2.38</c:v>
                </c:pt>
                <c:pt idx="1198">
                  <c:v>2.4300000000000002</c:v>
                </c:pt>
                <c:pt idx="1199">
                  <c:v>2.5099999999999998</c:v>
                </c:pt>
                <c:pt idx="1200">
                  <c:v>2.6</c:v>
                </c:pt>
                <c:pt idx="1201">
                  <c:v>2.62</c:v>
                </c:pt>
                <c:pt idx="1202">
                  <c:v>2.62</c:v>
                </c:pt>
                <c:pt idx="1203">
                  <c:v>2.65</c:v>
                </c:pt>
                <c:pt idx="1204">
                  <c:v>2.87</c:v>
                </c:pt>
                <c:pt idx="1205">
                  <c:v>2.91</c:v>
                </c:pt>
                <c:pt idx="1206">
                  <c:v>3.01</c:v>
                </c:pt>
                <c:pt idx="1207">
                  <c:v>3.02</c:v>
                </c:pt>
                <c:pt idx="1208">
                  <c:v>3.17</c:v>
                </c:pt>
                <c:pt idx="1209">
                  <c:v>3.22</c:v>
                </c:pt>
                <c:pt idx="1210">
                  <c:v>3.23</c:v>
                </c:pt>
                <c:pt idx="1211">
                  <c:v>3.36</c:v>
                </c:pt>
                <c:pt idx="1212">
                  <c:v>3.42</c:v>
                </c:pt>
                <c:pt idx="1213">
                  <c:v>3.57</c:v>
                </c:pt>
                <c:pt idx="1214">
                  <c:v>3.59</c:v>
                </c:pt>
                <c:pt idx="1215">
                  <c:v>3.62</c:v>
                </c:pt>
                <c:pt idx="1216">
                  <c:v>3.82</c:v>
                </c:pt>
                <c:pt idx="1217">
                  <c:v>3.83</c:v>
                </c:pt>
                <c:pt idx="1218">
                  <c:v>3.85</c:v>
                </c:pt>
                <c:pt idx="1219">
                  <c:v>4.05</c:v>
                </c:pt>
                <c:pt idx="1220">
                  <c:v>4.08</c:v>
                </c:pt>
                <c:pt idx="1221">
                  <c:v>4.18</c:v>
                </c:pt>
                <c:pt idx="1222">
                  <c:v>4.18</c:v>
                </c:pt>
                <c:pt idx="1223">
                  <c:v>4.33</c:v>
                </c:pt>
                <c:pt idx="1224">
                  <c:v>4.6500000000000004</c:v>
                </c:pt>
                <c:pt idx="1225">
                  <c:v>4.76</c:v>
                </c:pt>
                <c:pt idx="1226">
                  <c:v>4.84</c:v>
                </c:pt>
                <c:pt idx="1227">
                  <c:v>4.95</c:v>
                </c:pt>
                <c:pt idx="1228">
                  <c:v>5.0999999999999996</c:v>
                </c:pt>
                <c:pt idx="1229">
                  <c:v>5.2</c:v>
                </c:pt>
                <c:pt idx="1230">
                  <c:v>5.34</c:v>
                </c:pt>
                <c:pt idx="1231">
                  <c:v>5.49</c:v>
                </c:pt>
                <c:pt idx="1232">
                  <c:v>5.5</c:v>
                </c:pt>
                <c:pt idx="1233">
                  <c:v>5.55</c:v>
                </c:pt>
                <c:pt idx="1234">
                  <c:v>5.55</c:v>
                </c:pt>
                <c:pt idx="1235">
                  <c:v>5.65</c:v>
                </c:pt>
                <c:pt idx="1236">
                  <c:v>5.71</c:v>
                </c:pt>
                <c:pt idx="1237">
                  <c:v>5.81</c:v>
                </c:pt>
                <c:pt idx="1238">
                  <c:v>5.83</c:v>
                </c:pt>
                <c:pt idx="1239">
                  <c:v>5.84</c:v>
                </c:pt>
                <c:pt idx="1240">
                  <c:v>5.87</c:v>
                </c:pt>
                <c:pt idx="1241">
                  <c:v>5.94</c:v>
                </c:pt>
                <c:pt idx="1242">
                  <c:v>5.96</c:v>
                </c:pt>
                <c:pt idx="1243">
                  <c:v>5.96</c:v>
                </c:pt>
                <c:pt idx="1244">
                  <c:v>6</c:v>
                </c:pt>
                <c:pt idx="1245">
                  <c:v>6.15</c:v>
                </c:pt>
                <c:pt idx="1246">
                  <c:v>6.19</c:v>
                </c:pt>
                <c:pt idx="1247">
                  <c:v>6.26</c:v>
                </c:pt>
                <c:pt idx="1248">
                  <c:v>6.27</c:v>
                </c:pt>
                <c:pt idx="1249">
                  <c:v>6.39</c:v>
                </c:pt>
                <c:pt idx="1250">
                  <c:v>6.4</c:v>
                </c:pt>
                <c:pt idx="1251">
                  <c:v>6.44</c:v>
                </c:pt>
                <c:pt idx="1252">
                  <c:v>6.84</c:v>
                </c:pt>
                <c:pt idx="1253">
                  <c:v>6.9</c:v>
                </c:pt>
                <c:pt idx="1254">
                  <c:v>6.93</c:v>
                </c:pt>
                <c:pt idx="1255">
                  <c:v>7.07</c:v>
                </c:pt>
                <c:pt idx="1256">
                  <c:v>7.2</c:v>
                </c:pt>
                <c:pt idx="1257">
                  <c:v>7.25</c:v>
                </c:pt>
                <c:pt idx="1258">
                  <c:v>7.92</c:v>
                </c:pt>
                <c:pt idx="1259">
                  <c:v>7.96</c:v>
                </c:pt>
                <c:pt idx="1260">
                  <c:v>8.06</c:v>
                </c:pt>
                <c:pt idx="1261">
                  <c:v>8.42</c:v>
                </c:pt>
                <c:pt idx="1262">
                  <c:v>8.6</c:v>
                </c:pt>
                <c:pt idx="1263">
                  <c:v>8.9</c:v>
                </c:pt>
                <c:pt idx="1264">
                  <c:v>8.98</c:v>
                </c:pt>
                <c:pt idx="1265">
                  <c:v>9.3800000000000008</c:v>
                </c:pt>
                <c:pt idx="1266">
                  <c:v>9.5399999999999991</c:v>
                </c:pt>
                <c:pt idx="1267">
                  <c:v>9.6</c:v>
                </c:pt>
                <c:pt idx="1268">
                  <c:v>9.69</c:v>
                </c:pt>
                <c:pt idx="1269">
                  <c:v>10.49</c:v>
                </c:pt>
                <c:pt idx="1270">
                  <c:v>10.8</c:v>
                </c:pt>
                <c:pt idx="1271">
                  <c:v>10.83</c:v>
                </c:pt>
                <c:pt idx="1272">
                  <c:v>10.93</c:v>
                </c:pt>
                <c:pt idx="1273">
                  <c:v>11.36</c:v>
                </c:pt>
                <c:pt idx="1274">
                  <c:v>11.68</c:v>
                </c:pt>
                <c:pt idx="1275">
                  <c:v>12.76</c:v>
                </c:pt>
                <c:pt idx="1276">
                  <c:v>13.17</c:v>
                </c:pt>
                <c:pt idx="1277">
                  <c:v>13.52</c:v>
                </c:pt>
                <c:pt idx="1278">
                  <c:v>13.71</c:v>
                </c:pt>
                <c:pt idx="1279">
                  <c:v>13.96</c:v>
                </c:pt>
                <c:pt idx="1280">
                  <c:v>15.68</c:v>
                </c:pt>
                <c:pt idx="1281">
                  <c:v>15.77</c:v>
                </c:pt>
                <c:pt idx="1282">
                  <c:v>15.8</c:v>
                </c:pt>
                <c:pt idx="1283">
                  <c:v>15.81</c:v>
                </c:pt>
                <c:pt idx="1284">
                  <c:v>16.23</c:v>
                </c:pt>
                <c:pt idx="1285">
                  <c:v>17.13</c:v>
                </c:pt>
                <c:pt idx="1286">
                  <c:v>18.29</c:v>
                </c:pt>
                <c:pt idx="1287">
                  <c:v>18.440000000000001</c:v>
                </c:pt>
                <c:pt idx="1288">
                  <c:v>18.760000000000002</c:v>
                </c:pt>
                <c:pt idx="1289">
                  <c:v>19.36</c:v>
                </c:pt>
                <c:pt idx="1290">
                  <c:v>20.440000000000001</c:v>
                </c:pt>
                <c:pt idx="1291">
                  <c:v>20.54</c:v>
                </c:pt>
                <c:pt idx="1292">
                  <c:v>20.72</c:v>
                </c:pt>
                <c:pt idx="1293">
                  <c:v>21.37</c:v>
                </c:pt>
                <c:pt idx="1294">
                  <c:v>21.57</c:v>
                </c:pt>
                <c:pt idx="1295">
                  <c:v>22.92</c:v>
                </c:pt>
                <c:pt idx="1296">
                  <c:v>23.52</c:v>
                </c:pt>
                <c:pt idx="1297">
                  <c:v>24.91</c:v>
                </c:pt>
                <c:pt idx="1298">
                  <c:v>26.31</c:v>
                </c:pt>
                <c:pt idx="1299">
                  <c:v>29.69</c:v>
                </c:pt>
                <c:pt idx="1300">
                  <c:v>29.82</c:v>
                </c:pt>
                <c:pt idx="1301">
                  <c:v>30.09</c:v>
                </c:pt>
                <c:pt idx="1302">
                  <c:v>32.17</c:v>
                </c:pt>
                <c:pt idx="1303">
                  <c:v>33.79</c:v>
                </c:pt>
                <c:pt idx="1304">
                  <c:v>33.86</c:v>
                </c:pt>
                <c:pt idx="1305">
                  <c:v>34.380000000000003</c:v>
                </c:pt>
                <c:pt idx="1306">
                  <c:v>34.39</c:v>
                </c:pt>
                <c:pt idx="1307">
                  <c:v>36.25</c:v>
                </c:pt>
                <c:pt idx="1308">
                  <c:v>36.409999999999997</c:v>
                </c:pt>
                <c:pt idx="1309">
                  <c:v>36.74</c:v>
                </c:pt>
                <c:pt idx="1310">
                  <c:v>37</c:v>
                </c:pt>
                <c:pt idx="1311">
                  <c:v>38.700000000000003</c:v>
                </c:pt>
                <c:pt idx="1312">
                  <c:v>40.340000000000003</c:v>
                </c:pt>
                <c:pt idx="1313">
                  <c:v>41.27</c:v>
                </c:pt>
                <c:pt idx="1314">
                  <c:v>45.33</c:v>
                </c:pt>
                <c:pt idx="1315">
                  <c:v>45.39</c:v>
                </c:pt>
                <c:pt idx="1316">
                  <c:v>46.95</c:v>
                </c:pt>
                <c:pt idx="1317">
                  <c:v>48.53</c:v>
                </c:pt>
                <c:pt idx="1318">
                  <c:v>48.61</c:v>
                </c:pt>
                <c:pt idx="1319">
                  <c:v>55.42</c:v>
                </c:pt>
                <c:pt idx="1320">
                  <c:v>57.41</c:v>
                </c:pt>
                <c:pt idx="1321">
                  <c:v>60</c:v>
                </c:pt>
                <c:pt idx="1322">
                  <c:v>0.22</c:v>
                </c:pt>
                <c:pt idx="1323">
                  <c:v>0.22</c:v>
                </c:pt>
                <c:pt idx="1324">
                  <c:v>0.22</c:v>
                </c:pt>
                <c:pt idx="1325">
                  <c:v>0.22</c:v>
                </c:pt>
                <c:pt idx="1326">
                  <c:v>0.22</c:v>
                </c:pt>
                <c:pt idx="1327">
                  <c:v>0.23</c:v>
                </c:pt>
                <c:pt idx="1328">
                  <c:v>0.23</c:v>
                </c:pt>
                <c:pt idx="1329">
                  <c:v>0.23</c:v>
                </c:pt>
                <c:pt idx="1330">
                  <c:v>0.23</c:v>
                </c:pt>
                <c:pt idx="1331">
                  <c:v>0.23</c:v>
                </c:pt>
                <c:pt idx="1332">
                  <c:v>0.23</c:v>
                </c:pt>
                <c:pt idx="1333">
                  <c:v>0.23</c:v>
                </c:pt>
                <c:pt idx="1334">
                  <c:v>0.23</c:v>
                </c:pt>
                <c:pt idx="1335">
                  <c:v>0.24</c:v>
                </c:pt>
                <c:pt idx="1336">
                  <c:v>0.24</c:v>
                </c:pt>
                <c:pt idx="1337">
                  <c:v>0.24</c:v>
                </c:pt>
                <c:pt idx="1338">
                  <c:v>0.24</c:v>
                </c:pt>
                <c:pt idx="1339">
                  <c:v>0.24</c:v>
                </c:pt>
                <c:pt idx="1340">
                  <c:v>0.25</c:v>
                </c:pt>
                <c:pt idx="1341">
                  <c:v>0.25</c:v>
                </c:pt>
                <c:pt idx="1342">
                  <c:v>0.25</c:v>
                </c:pt>
                <c:pt idx="1343">
                  <c:v>0.25</c:v>
                </c:pt>
                <c:pt idx="1344">
                  <c:v>0.25</c:v>
                </c:pt>
                <c:pt idx="1345">
                  <c:v>0.25</c:v>
                </c:pt>
                <c:pt idx="1346">
                  <c:v>0.25</c:v>
                </c:pt>
                <c:pt idx="1347">
                  <c:v>0.25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0.26</c:v>
                </c:pt>
                <c:pt idx="1352">
                  <c:v>0.26</c:v>
                </c:pt>
                <c:pt idx="1353">
                  <c:v>0.27</c:v>
                </c:pt>
                <c:pt idx="1354">
                  <c:v>0.27</c:v>
                </c:pt>
                <c:pt idx="1355">
                  <c:v>0.27</c:v>
                </c:pt>
                <c:pt idx="1356">
                  <c:v>0.27</c:v>
                </c:pt>
                <c:pt idx="1357">
                  <c:v>0.27</c:v>
                </c:pt>
                <c:pt idx="1358">
                  <c:v>0.27</c:v>
                </c:pt>
                <c:pt idx="1359">
                  <c:v>0.27</c:v>
                </c:pt>
                <c:pt idx="1360">
                  <c:v>0.27</c:v>
                </c:pt>
                <c:pt idx="1361">
                  <c:v>0.27</c:v>
                </c:pt>
                <c:pt idx="1362">
                  <c:v>0.27</c:v>
                </c:pt>
                <c:pt idx="1363">
                  <c:v>0.28000000000000003</c:v>
                </c:pt>
                <c:pt idx="1364">
                  <c:v>0.28000000000000003</c:v>
                </c:pt>
                <c:pt idx="1365">
                  <c:v>0.28000000000000003</c:v>
                </c:pt>
                <c:pt idx="1366">
                  <c:v>0.28000000000000003</c:v>
                </c:pt>
                <c:pt idx="1367">
                  <c:v>0.28999999999999998</c:v>
                </c:pt>
                <c:pt idx="1368">
                  <c:v>0.28999999999999998</c:v>
                </c:pt>
                <c:pt idx="1369">
                  <c:v>0.28999999999999998</c:v>
                </c:pt>
                <c:pt idx="1370">
                  <c:v>0.28999999999999998</c:v>
                </c:pt>
                <c:pt idx="1371">
                  <c:v>0.28999999999999998</c:v>
                </c:pt>
                <c:pt idx="1372">
                  <c:v>0.28999999999999998</c:v>
                </c:pt>
                <c:pt idx="1373">
                  <c:v>0.28999999999999998</c:v>
                </c:pt>
                <c:pt idx="1374">
                  <c:v>0.28999999999999998</c:v>
                </c:pt>
                <c:pt idx="1375">
                  <c:v>0.28999999999999998</c:v>
                </c:pt>
                <c:pt idx="1376">
                  <c:v>0.28999999999999998</c:v>
                </c:pt>
                <c:pt idx="1377">
                  <c:v>0.28999999999999998</c:v>
                </c:pt>
                <c:pt idx="1378">
                  <c:v>0.3</c:v>
                </c:pt>
                <c:pt idx="1379">
                  <c:v>0.31</c:v>
                </c:pt>
                <c:pt idx="1380">
                  <c:v>0.31</c:v>
                </c:pt>
                <c:pt idx="1381">
                  <c:v>0.31</c:v>
                </c:pt>
                <c:pt idx="1382">
                  <c:v>0.31</c:v>
                </c:pt>
                <c:pt idx="1383">
                  <c:v>0.31</c:v>
                </c:pt>
                <c:pt idx="1384">
                  <c:v>0.31</c:v>
                </c:pt>
                <c:pt idx="1385">
                  <c:v>0.31</c:v>
                </c:pt>
                <c:pt idx="1386">
                  <c:v>0.31</c:v>
                </c:pt>
                <c:pt idx="1387">
                  <c:v>0.31</c:v>
                </c:pt>
                <c:pt idx="1388">
                  <c:v>0.31</c:v>
                </c:pt>
                <c:pt idx="1389">
                  <c:v>0.31</c:v>
                </c:pt>
                <c:pt idx="1390">
                  <c:v>0.31</c:v>
                </c:pt>
                <c:pt idx="1391">
                  <c:v>0.31</c:v>
                </c:pt>
                <c:pt idx="1392">
                  <c:v>0.32</c:v>
                </c:pt>
                <c:pt idx="1393">
                  <c:v>0.32</c:v>
                </c:pt>
                <c:pt idx="1394">
                  <c:v>0.33</c:v>
                </c:pt>
                <c:pt idx="1395">
                  <c:v>0.33</c:v>
                </c:pt>
                <c:pt idx="1396">
                  <c:v>0.33</c:v>
                </c:pt>
                <c:pt idx="1397">
                  <c:v>0.33</c:v>
                </c:pt>
                <c:pt idx="1398">
                  <c:v>0.33</c:v>
                </c:pt>
                <c:pt idx="1399">
                  <c:v>0.33</c:v>
                </c:pt>
                <c:pt idx="1400">
                  <c:v>0.33</c:v>
                </c:pt>
                <c:pt idx="1401">
                  <c:v>0.33</c:v>
                </c:pt>
                <c:pt idx="1402">
                  <c:v>0.33</c:v>
                </c:pt>
                <c:pt idx="1403">
                  <c:v>0.33</c:v>
                </c:pt>
                <c:pt idx="1404">
                  <c:v>0.34</c:v>
                </c:pt>
                <c:pt idx="1405">
                  <c:v>0.34</c:v>
                </c:pt>
                <c:pt idx="1406">
                  <c:v>0.34</c:v>
                </c:pt>
                <c:pt idx="1407">
                  <c:v>0.34</c:v>
                </c:pt>
                <c:pt idx="1408">
                  <c:v>0.34</c:v>
                </c:pt>
                <c:pt idx="1409">
                  <c:v>0.34</c:v>
                </c:pt>
                <c:pt idx="1410">
                  <c:v>0.35</c:v>
                </c:pt>
                <c:pt idx="1411">
                  <c:v>0.35</c:v>
                </c:pt>
                <c:pt idx="1412">
                  <c:v>0.35</c:v>
                </c:pt>
                <c:pt idx="1413">
                  <c:v>0.35</c:v>
                </c:pt>
                <c:pt idx="1414">
                  <c:v>0.35</c:v>
                </c:pt>
                <c:pt idx="1415">
                  <c:v>0.35</c:v>
                </c:pt>
                <c:pt idx="1416">
                  <c:v>0.35</c:v>
                </c:pt>
                <c:pt idx="1417">
                  <c:v>0.36</c:v>
                </c:pt>
                <c:pt idx="1418">
                  <c:v>0.36</c:v>
                </c:pt>
                <c:pt idx="1419">
                  <c:v>0.36</c:v>
                </c:pt>
                <c:pt idx="1420">
                  <c:v>0.36</c:v>
                </c:pt>
                <c:pt idx="1421">
                  <c:v>0.36</c:v>
                </c:pt>
                <c:pt idx="1422">
                  <c:v>0.36</c:v>
                </c:pt>
                <c:pt idx="1423">
                  <c:v>0.36</c:v>
                </c:pt>
                <c:pt idx="1424">
                  <c:v>0.36</c:v>
                </c:pt>
                <c:pt idx="1425">
                  <c:v>0.36</c:v>
                </c:pt>
                <c:pt idx="1426">
                  <c:v>0.36</c:v>
                </c:pt>
                <c:pt idx="1427">
                  <c:v>0.36</c:v>
                </c:pt>
                <c:pt idx="1428">
                  <c:v>0.37</c:v>
                </c:pt>
                <c:pt idx="1429">
                  <c:v>0.37</c:v>
                </c:pt>
                <c:pt idx="1430">
                  <c:v>0.37</c:v>
                </c:pt>
                <c:pt idx="1431">
                  <c:v>0.37</c:v>
                </c:pt>
                <c:pt idx="1432">
                  <c:v>0.37</c:v>
                </c:pt>
                <c:pt idx="1433">
                  <c:v>0.37</c:v>
                </c:pt>
                <c:pt idx="1434">
                  <c:v>0.37</c:v>
                </c:pt>
                <c:pt idx="1435">
                  <c:v>0.37</c:v>
                </c:pt>
                <c:pt idx="1436">
                  <c:v>0.37</c:v>
                </c:pt>
                <c:pt idx="1437">
                  <c:v>0.37</c:v>
                </c:pt>
                <c:pt idx="1438">
                  <c:v>0.37</c:v>
                </c:pt>
                <c:pt idx="1439">
                  <c:v>0.38</c:v>
                </c:pt>
                <c:pt idx="1440">
                  <c:v>0.38</c:v>
                </c:pt>
                <c:pt idx="1441">
                  <c:v>0.38</c:v>
                </c:pt>
                <c:pt idx="1442">
                  <c:v>0.38</c:v>
                </c:pt>
                <c:pt idx="1443">
                  <c:v>0.38</c:v>
                </c:pt>
                <c:pt idx="1444">
                  <c:v>0.38</c:v>
                </c:pt>
                <c:pt idx="1445">
                  <c:v>0.38</c:v>
                </c:pt>
                <c:pt idx="1446">
                  <c:v>0.38</c:v>
                </c:pt>
                <c:pt idx="1447">
                  <c:v>0.38</c:v>
                </c:pt>
                <c:pt idx="1448">
                  <c:v>0.39</c:v>
                </c:pt>
                <c:pt idx="1449">
                  <c:v>0.39</c:v>
                </c:pt>
                <c:pt idx="1450">
                  <c:v>0.39</c:v>
                </c:pt>
                <c:pt idx="1451">
                  <c:v>0.39</c:v>
                </c:pt>
                <c:pt idx="1452">
                  <c:v>0.39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0.41</c:v>
                </c:pt>
                <c:pt idx="1458">
                  <c:v>0.41</c:v>
                </c:pt>
                <c:pt idx="1459">
                  <c:v>0.41</c:v>
                </c:pt>
                <c:pt idx="1460">
                  <c:v>0.41</c:v>
                </c:pt>
                <c:pt idx="1461">
                  <c:v>0.41</c:v>
                </c:pt>
                <c:pt idx="1462">
                  <c:v>0.41</c:v>
                </c:pt>
                <c:pt idx="1463">
                  <c:v>0.41</c:v>
                </c:pt>
                <c:pt idx="1464">
                  <c:v>0.41</c:v>
                </c:pt>
                <c:pt idx="1465">
                  <c:v>0.42</c:v>
                </c:pt>
                <c:pt idx="1466">
                  <c:v>0.42</c:v>
                </c:pt>
                <c:pt idx="1467">
                  <c:v>0.42</c:v>
                </c:pt>
                <c:pt idx="1468">
                  <c:v>0.42</c:v>
                </c:pt>
                <c:pt idx="1469">
                  <c:v>0.42</c:v>
                </c:pt>
                <c:pt idx="1470">
                  <c:v>0.42</c:v>
                </c:pt>
                <c:pt idx="1471">
                  <c:v>0.42</c:v>
                </c:pt>
                <c:pt idx="1472">
                  <c:v>0.42</c:v>
                </c:pt>
                <c:pt idx="1473">
                  <c:v>0.42</c:v>
                </c:pt>
                <c:pt idx="1474">
                  <c:v>0.43</c:v>
                </c:pt>
                <c:pt idx="1475">
                  <c:v>0.43</c:v>
                </c:pt>
                <c:pt idx="1476">
                  <c:v>0.43</c:v>
                </c:pt>
                <c:pt idx="1477">
                  <c:v>0.43</c:v>
                </c:pt>
                <c:pt idx="1478">
                  <c:v>0.43</c:v>
                </c:pt>
                <c:pt idx="1479">
                  <c:v>0.43</c:v>
                </c:pt>
                <c:pt idx="1480">
                  <c:v>0.43</c:v>
                </c:pt>
                <c:pt idx="1481">
                  <c:v>0.44</c:v>
                </c:pt>
                <c:pt idx="1482">
                  <c:v>0.44</c:v>
                </c:pt>
                <c:pt idx="1483">
                  <c:v>0.44</c:v>
                </c:pt>
                <c:pt idx="1484">
                  <c:v>0.44</c:v>
                </c:pt>
                <c:pt idx="1485">
                  <c:v>0.44</c:v>
                </c:pt>
                <c:pt idx="1486">
                  <c:v>0.44</c:v>
                </c:pt>
                <c:pt idx="1487">
                  <c:v>0.44</c:v>
                </c:pt>
                <c:pt idx="1488">
                  <c:v>0.44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0.46</c:v>
                </c:pt>
                <c:pt idx="1497">
                  <c:v>0.46</c:v>
                </c:pt>
                <c:pt idx="1498">
                  <c:v>0.46</c:v>
                </c:pt>
                <c:pt idx="1499">
                  <c:v>0.47</c:v>
                </c:pt>
                <c:pt idx="1500">
                  <c:v>0.47</c:v>
                </c:pt>
                <c:pt idx="1501">
                  <c:v>0.47</c:v>
                </c:pt>
                <c:pt idx="1502">
                  <c:v>0.47</c:v>
                </c:pt>
                <c:pt idx="1503">
                  <c:v>0.47</c:v>
                </c:pt>
                <c:pt idx="1504">
                  <c:v>0.47</c:v>
                </c:pt>
                <c:pt idx="1505">
                  <c:v>0.48</c:v>
                </c:pt>
                <c:pt idx="1506">
                  <c:v>0.48</c:v>
                </c:pt>
                <c:pt idx="1507">
                  <c:v>0.48</c:v>
                </c:pt>
                <c:pt idx="1508">
                  <c:v>0.48</c:v>
                </c:pt>
                <c:pt idx="1509">
                  <c:v>0.48</c:v>
                </c:pt>
                <c:pt idx="1510">
                  <c:v>0.48</c:v>
                </c:pt>
                <c:pt idx="1511">
                  <c:v>0.49</c:v>
                </c:pt>
                <c:pt idx="1512">
                  <c:v>0.49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0.51</c:v>
                </c:pt>
                <c:pt idx="1517">
                  <c:v>0.52</c:v>
                </c:pt>
                <c:pt idx="1518">
                  <c:v>0.52</c:v>
                </c:pt>
                <c:pt idx="1519">
                  <c:v>0.52</c:v>
                </c:pt>
                <c:pt idx="1520">
                  <c:v>0.52</c:v>
                </c:pt>
                <c:pt idx="1521">
                  <c:v>0.52</c:v>
                </c:pt>
                <c:pt idx="1522">
                  <c:v>0.53</c:v>
                </c:pt>
                <c:pt idx="1523">
                  <c:v>0.53</c:v>
                </c:pt>
                <c:pt idx="1524">
                  <c:v>0.53</c:v>
                </c:pt>
                <c:pt idx="1525">
                  <c:v>0.53</c:v>
                </c:pt>
                <c:pt idx="1526">
                  <c:v>0.53</c:v>
                </c:pt>
                <c:pt idx="1527">
                  <c:v>0.53</c:v>
                </c:pt>
                <c:pt idx="1528">
                  <c:v>0.54</c:v>
                </c:pt>
                <c:pt idx="1529">
                  <c:v>0.54</c:v>
                </c:pt>
                <c:pt idx="1530">
                  <c:v>0.54</c:v>
                </c:pt>
                <c:pt idx="1531">
                  <c:v>0.54</c:v>
                </c:pt>
                <c:pt idx="1532">
                  <c:v>0.54</c:v>
                </c:pt>
                <c:pt idx="1533">
                  <c:v>0.55000000000000004</c:v>
                </c:pt>
                <c:pt idx="1534">
                  <c:v>0.55000000000000004</c:v>
                </c:pt>
                <c:pt idx="1535">
                  <c:v>0.55000000000000004</c:v>
                </c:pt>
                <c:pt idx="1536">
                  <c:v>0.55000000000000004</c:v>
                </c:pt>
                <c:pt idx="1537">
                  <c:v>0.55000000000000004</c:v>
                </c:pt>
                <c:pt idx="1538">
                  <c:v>0.56000000000000005</c:v>
                </c:pt>
                <c:pt idx="1539">
                  <c:v>0.56000000000000005</c:v>
                </c:pt>
                <c:pt idx="1540">
                  <c:v>0.56000000000000005</c:v>
                </c:pt>
                <c:pt idx="1541">
                  <c:v>0.56000000000000005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0.56999999999999995</c:v>
                </c:pt>
                <c:pt idx="1545">
                  <c:v>0.56999999999999995</c:v>
                </c:pt>
                <c:pt idx="1546">
                  <c:v>0.56999999999999995</c:v>
                </c:pt>
                <c:pt idx="1547">
                  <c:v>0.56999999999999995</c:v>
                </c:pt>
                <c:pt idx="1548">
                  <c:v>0.56999999999999995</c:v>
                </c:pt>
                <c:pt idx="1549">
                  <c:v>0.57999999999999996</c:v>
                </c:pt>
                <c:pt idx="1550">
                  <c:v>0.57999999999999996</c:v>
                </c:pt>
                <c:pt idx="1551">
                  <c:v>0.57999999999999996</c:v>
                </c:pt>
                <c:pt idx="1552">
                  <c:v>0.59</c:v>
                </c:pt>
                <c:pt idx="1553">
                  <c:v>0.59</c:v>
                </c:pt>
                <c:pt idx="1554">
                  <c:v>0.59</c:v>
                </c:pt>
                <c:pt idx="1555">
                  <c:v>0.59</c:v>
                </c:pt>
                <c:pt idx="1556">
                  <c:v>0.6</c:v>
                </c:pt>
                <c:pt idx="1557">
                  <c:v>0.6</c:v>
                </c:pt>
                <c:pt idx="1558">
                  <c:v>0.61</c:v>
                </c:pt>
                <c:pt idx="1559">
                  <c:v>0.61</c:v>
                </c:pt>
                <c:pt idx="1560">
                  <c:v>0.61</c:v>
                </c:pt>
                <c:pt idx="1561">
                  <c:v>0.61</c:v>
                </c:pt>
                <c:pt idx="1562">
                  <c:v>0.61</c:v>
                </c:pt>
                <c:pt idx="1563">
                  <c:v>0.61</c:v>
                </c:pt>
                <c:pt idx="1564">
                  <c:v>0.61</c:v>
                </c:pt>
                <c:pt idx="1565">
                  <c:v>0.62</c:v>
                </c:pt>
                <c:pt idx="1566">
                  <c:v>0.62</c:v>
                </c:pt>
                <c:pt idx="1567">
                  <c:v>0.63</c:v>
                </c:pt>
                <c:pt idx="1568">
                  <c:v>0.63</c:v>
                </c:pt>
                <c:pt idx="1569">
                  <c:v>0.63</c:v>
                </c:pt>
                <c:pt idx="1570">
                  <c:v>0.63</c:v>
                </c:pt>
                <c:pt idx="1571">
                  <c:v>0.64</c:v>
                </c:pt>
                <c:pt idx="1572">
                  <c:v>0.64</c:v>
                </c:pt>
                <c:pt idx="1573">
                  <c:v>0.64</c:v>
                </c:pt>
                <c:pt idx="1574">
                  <c:v>0.64</c:v>
                </c:pt>
                <c:pt idx="1575">
                  <c:v>0.65</c:v>
                </c:pt>
                <c:pt idx="1576">
                  <c:v>0.65</c:v>
                </c:pt>
                <c:pt idx="1577">
                  <c:v>0.65</c:v>
                </c:pt>
                <c:pt idx="1578">
                  <c:v>0.65</c:v>
                </c:pt>
                <c:pt idx="1579">
                  <c:v>0.66</c:v>
                </c:pt>
                <c:pt idx="1580">
                  <c:v>0.66</c:v>
                </c:pt>
                <c:pt idx="1581">
                  <c:v>0.66</c:v>
                </c:pt>
                <c:pt idx="1582">
                  <c:v>0.67</c:v>
                </c:pt>
                <c:pt idx="1583">
                  <c:v>0.67</c:v>
                </c:pt>
                <c:pt idx="1584">
                  <c:v>0.67</c:v>
                </c:pt>
                <c:pt idx="1585">
                  <c:v>0.68</c:v>
                </c:pt>
                <c:pt idx="1586">
                  <c:v>0.68</c:v>
                </c:pt>
                <c:pt idx="1587">
                  <c:v>0.68</c:v>
                </c:pt>
                <c:pt idx="1588">
                  <c:v>0.68</c:v>
                </c:pt>
                <c:pt idx="1589">
                  <c:v>0.68</c:v>
                </c:pt>
                <c:pt idx="1590">
                  <c:v>0.69</c:v>
                </c:pt>
                <c:pt idx="1591">
                  <c:v>0.69</c:v>
                </c:pt>
                <c:pt idx="1592">
                  <c:v>0.69</c:v>
                </c:pt>
                <c:pt idx="1593">
                  <c:v>0.69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0.71</c:v>
                </c:pt>
                <c:pt idx="1602">
                  <c:v>0.71</c:v>
                </c:pt>
                <c:pt idx="1603">
                  <c:v>0.71</c:v>
                </c:pt>
                <c:pt idx="1604">
                  <c:v>0.71</c:v>
                </c:pt>
                <c:pt idx="1605">
                  <c:v>0.71</c:v>
                </c:pt>
                <c:pt idx="1606">
                  <c:v>0.71</c:v>
                </c:pt>
                <c:pt idx="1607">
                  <c:v>0.72</c:v>
                </c:pt>
                <c:pt idx="1608">
                  <c:v>0.72</c:v>
                </c:pt>
                <c:pt idx="1609">
                  <c:v>0.72</c:v>
                </c:pt>
                <c:pt idx="1610">
                  <c:v>0.72</c:v>
                </c:pt>
                <c:pt idx="1611">
                  <c:v>0.73</c:v>
                </c:pt>
                <c:pt idx="1612">
                  <c:v>0.73</c:v>
                </c:pt>
                <c:pt idx="1613">
                  <c:v>0.73</c:v>
                </c:pt>
                <c:pt idx="1614">
                  <c:v>0.74</c:v>
                </c:pt>
                <c:pt idx="1615">
                  <c:v>0.74</c:v>
                </c:pt>
                <c:pt idx="1616">
                  <c:v>0.74</c:v>
                </c:pt>
                <c:pt idx="1617">
                  <c:v>0.75</c:v>
                </c:pt>
                <c:pt idx="1618">
                  <c:v>0.75</c:v>
                </c:pt>
                <c:pt idx="1619">
                  <c:v>0.76</c:v>
                </c:pt>
                <c:pt idx="1620">
                  <c:v>0.76</c:v>
                </c:pt>
                <c:pt idx="1621">
                  <c:v>0.76</c:v>
                </c:pt>
                <c:pt idx="1622">
                  <c:v>0.76</c:v>
                </c:pt>
                <c:pt idx="1623">
                  <c:v>0.76</c:v>
                </c:pt>
                <c:pt idx="1624">
                  <c:v>0.77</c:v>
                </c:pt>
                <c:pt idx="1625">
                  <c:v>0.77</c:v>
                </c:pt>
                <c:pt idx="1626">
                  <c:v>0.77</c:v>
                </c:pt>
                <c:pt idx="1627">
                  <c:v>0.77</c:v>
                </c:pt>
                <c:pt idx="1628">
                  <c:v>0.77</c:v>
                </c:pt>
                <c:pt idx="1629">
                  <c:v>0.78</c:v>
                </c:pt>
                <c:pt idx="1630">
                  <c:v>0.78</c:v>
                </c:pt>
                <c:pt idx="1631">
                  <c:v>0.79</c:v>
                </c:pt>
                <c:pt idx="1632">
                  <c:v>0.79</c:v>
                </c:pt>
                <c:pt idx="1633">
                  <c:v>0.79</c:v>
                </c:pt>
                <c:pt idx="1634">
                  <c:v>0.79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0.81</c:v>
                </c:pt>
                <c:pt idx="1642">
                  <c:v>0.81</c:v>
                </c:pt>
                <c:pt idx="1643">
                  <c:v>0.82</c:v>
                </c:pt>
                <c:pt idx="1644">
                  <c:v>0.82</c:v>
                </c:pt>
                <c:pt idx="1645">
                  <c:v>0.82</c:v>
                </c:pt>
                <c:pt idx="1646">
                  <c:v>0.83</c:v>
                </c:pt>
                <c:pt idx="1647">
                  <c:v>0.83</c:v>
                </c:pt>
                <c:pt idx="1648">
                  <c:v>0.83</c:v>
                </c:pt>
                <c:pt idx="1649">
                  <c:v>0.84</c:v>
                </c:pt>
                <c:pt idx="1650">
                  <c:v>0.85</c:v>
                </c:pt>
                <c:pt idx="1651">
                  <c:v>0.85</c:v>
                </c:pt>
                <c:pt idx="1652">
                  <c:v>0.85</c:v>
                </c:pt>
                <c:pt idx="1653">
                  <c:v>0.85</c:v>
                </c:pt>
                <c:pt idx="1654">
                  <c:v>0.86</c:v>
                </c:pt>
                <c:pt idx="1655">
                  <c:v>0.86</c:v>
                </c:pt>
                <c:pt idx="1656">
                  <c:v>0.86</c:v>
                </c:pt>
                <c:pt idx="1657">
                  <c:v>0.86</c:v>
                </c:pt>
                <c:pt idx="1658">
                  <c:v>0.87</c:v>
                </c:pt>
                <c:pt idx="1659">
                  <c:v>0.87</c:v>
                </c:pt>
                <c:pt idx="1660">
                  <c:v>0.88</c:v>
                </c:pt>
                <c:pt idx="1661">
                  <c:v>0.88</c:v>
                </c:pt>
                <c:pt idx="1662">
                  <c:v>0.89</c:v>
                </c:pt>
                <c:pt idx="1663">
                  <c:v>0.9</c:v>
                </c:pt>
                <c:pt idx="1664">
                  <c:v>0.9</c:v>
                </c:pt>
                <c:pt idx="1665">
                  <c:v>0.9</c:v>
                </c:pt>
                <c:pt idx="1666">
                  <c:v>0.9</c:v>
                </c:pt>
                <c:pt idx="1667">
                  <c:v>0.9</c:v>
                </c:pt>
                <c:pt idx="1668">
                  <c:v>0.91</c:v>
                </c:pt>
                <c:pt idx="1669">
                  <c:v>0.91</c:v>
                </c:pt>
                <c:pt idx="1670">
                  <c:v>0.91</c:v>
                </c:pt>
                <c:pt idx="1671">
                  <c:v>0.91</c:v>
                </c:pt>
                <c:pt idx="1672">
                  <c:v>0.92</c:v>
                </c:pt>
                <c:pt idx="1673">
                  <c:v>0.93</c:v>
                </c:pt>
                <c:pt idx="1674">
                  <c:v>0.95</c:v>
                </c:pt>
                <c:pt idx="1675">
                  <c:v>0.95</c:v>
                </c:pt>
                <c:pt idx="1676">
                  <c:v>0.95</c:v>
                </c:pt>
                <c:pt idx="1677">
                  <c:v>0.96</c:v>
                </c:pt>
                <c:pt idx="1678">
                  <c:v>0.99</c:v>
                </c:pt>
                <c:pt idx="1679">
                  <c:v>0.99</c:v>
                </c:pt>
                <c:pt idx="1680">
                  <c:v>0.99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1.01</c:v>
                </c:pt>
                <c:pt idx="1685">
                  <c:v>1.01</c:v>
                </c:pt>
                <c:pt idx="1686">
                  <c:v>1.01</c:v>
                </c:pt>
                <c:pt idx="1687">
                  <c:v>1.05</c:v>
                </c:pt>
                <c:pt idx="1688">
                  <c:v>1.05</c:v>
                </c:pt>
                <c:pt idx="1689">
                  <c:v>1.06</c:v>
                </c:pt>
                <c:pt idx="1690">
                  <c:v>1.07</c:v>
                </c:pt>
                <c:pt idx="1691">
                  <c:v>1.07</c:v>
                </c:pt>
                <c:pt idx="1692">
                  <c:v>1.08</c:v>
                </c:pt>
                <c:pt idx="1693">
                  <c:v>1.0900000000000001</c:v>
                </c:pt>
                <c:pt idx="1694">
                  <c:v>1.1100000000000001</c:v>
                </c:pt>
                <c:pt idx="1695">
                  <c:v>1.1100000000000001</c:v>
                </c:pt>
                <c:pt idx="1696">
                  <c:v>1.1200000000000001</c:v>
                </c:pt>
                <c:pt idx="1697">
                  <c:v>1.1299999999999999</c:v>
                </c:pt>
                <c:pt idx="1698">
                  <c:v>1.1299999999999999</c:v>
                </c:pt>
                <c:pt idx="1699">
                  <c:v>1.1399999999999999</c:v>
                </c:pt>
                <c:pt idx="1700">
                  <c:v>1.1499999999999999</c:v>
                </c:pt>
                <c:pt idx="1701">
                  <c:v>1.1599999999999999</c:v>
                </c:pt>
                <c:pt idx="1702">
                  <c:v>1.18</c:v>
                </c:pt>
                <c:pt idx="1703">
                  <c:v>1.19</c:v>
                </c:pt>
                <c:pt idx="1704">
                  <c:v>1.2</c:v>
                </c:pt>
                <c:pt idx="1705">
                  <c:v>1.2</c:v>
                </c:pt>
                <c:pt idx="1706">
                  <c:v>1.2</c:v>
                </c:pt>
                <c:pt idx="1707">
                  <c:v>1.2</c:v>
                </c:pt>
                <c:pt idx="1708">
                  <c:v>1.21</c:v>
                </c:pt>
                <c:pt idx="1709">
                  <c:v>1.21</c:v>
                </c:pt>
                <c:pt idx="1710">
                  <c:v>1.23</c:v>
                </c:pt>
                <c:pt idx="1711">
                  <c:v>1.23</c:v>
                </c:pt>
                <c:pt idx="1712">
                  <c:v>1.25</c:v>
                </c:pt>
                <c:pt idx="1713">
                  <c:v>1.3</c:v>
                </c:pt>
                <c:pt idx="1714">
                  <c:v>1.31</c:v>
                </c:pt>
                <c:pt idx="1715">
                  <c:v>1.33</c:v>
                </c:pt>
                <c:pt idx="1716">
                  <c:v>1.34</c:v>
                </c:pt>
                <c:pt idx="1717">
                  <c:v>1.35</c:v>
                </c:pt>
                <c:pt idx="1718">
                  <c:v>1.36</c:v>
                </c:pt>
                <c:pt idx="1719">
                  <c:v>1.36</c:v>
                </c:pt>
                <c:pt idx="1720">
                  <c:v>1.36</c:v>
                </c:pt>
                <c:pt idx="1721">
                  <c:v>1.37</c:v>
                </c:pt>
                <c:pt idx="1722">
                  <c:v>1.41</c:v>
                </c:pt>
                <c:pt idx="1723">
                  <c:v>1.41</c:v>
                </c:pt>
                <c:pt idx="1724">
                  <c:v>1.41</c:v>
                </c:pt>
                <c:pt idx="1725">
                  <c:v>1.41</c:v>
                </c:pt>
                <c:pt idx="1726">
                  <c:v>1.42</c:v>
                </c:pt>
                <c:pt idx="1727">
                  <c:v>1.42</c:v>
                </c:pt>
                <c:pt idx="1728">
                  <c:v>1.42</c:v>
                </c:pt>
                <c:pt idx="1729">
                  <c:v>1.43</c:v>
                </c:pt>
                <c:pt idx="1730">
                  <c:v>1.43</c:v>
                </c:pt>
                <c:pt idx="1731">
                  <c:v>1.44</c:v>
                </c:pt>
                <c:pt idx="1732">
                  <c:v>1.45</c:v>
                </c:pt>
                <c:pt idx="1733">
                  <c:v>1.46</c:v>
                </c:pt>
                <c:pt idx="1734">
                  <c:v>1.48</c:v>
                </c:pt>
                <c:pt idx="1735">
                  <c:v>1.48</c:v>
                </c:pt>
                <c:pt idx="1736">
                  <c:v>1.49</c:v>
                </c:pt>
                <c:pt idx="1737">
                  <c:v>1.52</c:v>
                </c:pt>
                <c:pt idx="1738">
                  <c:v>1.53</c:v>
                </c:pt>
                <c:pt idx="1739">
                  <c:v>1.56</c:v>
                </c:pt>
                <c:pt idx="1740">
                  <c:v>1.58</c:v>
                </c:pt>
                <c:pt idx="1741">
                  <c:v>1.59</c:v>
                </c:pt>
                <c:pt idx="1742">
                  <c:v>1.59</c:v>
                </c:pt>
                <c:pt idx="1743">
                  <c:v>1.62</c:v>
                </c:pt>
                <c:pt idx="1744">
                  <c:v>1.64</c:v>
                </c:pt>
                <c:pt idx="1745">
                  <c:v>1.64</c:v>
                </c:pt>
                <c:pt idx="1746">
                  <c:v>1.65</c:v>
                </c:pt>
                <c:pt idx="1747">
                  <c:v>1.65</c:v>
                </c:pt>
                <c:pt idx="1748">
                  <c:v>1.65</c:v>
                </c:pt>
                <c:pt idx="1749">
                  <c:v>1.66</c:v>
                </c:pt>
                <c:pt idx="1750">
                  <c:v>1.67</c:v>
                </c:pt>
                <c:pt idx="1751">
                  <c:v>1.67</c:v>
                </c:pt>
                <c:pt idx="1752">
                  <c:v>1.7</c:v>
                </c:pt>
                <c:pt idx="1753">
                  <c:v>1.71</c:v>
                </c:pt>
                <c:pt idx="1754">
                  <c:v>1.76</c:v>
                </c:pt>
                <c:pt idx="1755">
                  <c:v>1.77</c:v>
                </c:pt>
                <c:pt idx="1756">
                  <c:v>1.77</c:v>
                </c:pt>
                <c:pt idx="1757">
                  <c:v>1.78</c:v>
                </c:pt>
                <c:pt idx="1758">
                  <c:v>1.79</c:v>
                </c:pt>
                <c:pt idx="1759">
                  <c:v>1.85</c:v>
                </c:pt>
                <c:pt idx="1760">
                  <c:v>1.87</c:v>
                </c:pt>
                <c:pt idx="1761">
                  <c:v>1.9</c:v>
                </c:pt>
                <c:pt idx="1762">
                  <c:v>1.91</c:v>
                </c:pt>
                <c:pt idx="1763">
                  <c:v>1.91</c:v>
                </c:pt>
                <c:pt idx="1764">
                  <c:v>1.94</c:v>
                </c:pt>
                <c:pt idx="1765">
                  <c:v>1.97</c:v>
                </c:pt>
                <c:pt idx="1766">
                  <c:v>2</c:v>
                </c:pt>
                <c:pt idx="1767">
                  <c:v>2.0099999999999998</c:v>
                </c:pt>
                <c:pt idx="1768">
                  <c:v>2.02</c:v>
                </c:pt>
                <c:pt idx="1769">
                  <c:v>2.0699999999999998</c:v>
                </c:pt>
                <c:pt idx="1770">
                  <c:v>2.09</c:v>
                </c:pt>
                <c:pt idx="1771">
                  <c:v>2.09</c:v>
                </c:pt>
                <c:pt idx="1772">
                  <c:v>2.11</c:v>
                </c:pt>
                <c:pt idx="1773">
                  <c:v>2.14</c:v>
                </c:pt>
                <c:pt idx="1774">
                  <c:v>2.16</c:v>
                </c:pt>
                <c:pt idx="1775">
                  <c:v>2.2200000000000002</c:v>
                </c:pt>
                <c:pt idx="1776">
                  <c:v>2.25</c:v>
                </c:pt>
                <c:pt idx="1777">
                  <c:v>2.27</c:v>
                </c:pt>
                <c:pt idx="1778">
                  <c:v>2.31</c:v>
                </c:pt>
                <c:pt idx="1779">
                  <c:v>2.3199999999999998</c:v>
                </c:pt>
                <c:pt idx="1780">
                  <c:v>2.52</c:v>
                </c:pt>
                <c:pt idx="1781">
                  <c:v>2.5299999999999998</c:v>
                </c:pt>
                <c:pt idx="1782">
                  <c:v>2.58</c:v>
                </c:pt>
                <c:pt idx="1783">
                  <c:v>2.63</c:v>
                </c:pt>
                <c:pt idx="1784">
                  <c:v>2.64</c:v>
                </c:pt>
                <c:pt idx="1785">
                  <c:v>2.64</c:v>
                </c:pt>
                <c:pt idx="1786">
                  <c:v>2.66</c:v>
                </c:pt>
                <c:pt idx="1787">
                  <c:v>2.71</c:v>
                </c:pt>
                <c:pt idx="1788">
                  <c:v>2.78</c:v>
                </c:pt>
                <c:pt idx="1789">
                  <c:v>2.82</c:v>
                </c:pt>
                <c:pt idx="1790">
                  <c:v>2.88</c:v>
                </c:pt>
                <c:pt idx="1791">
                  <c:v>2.89</c:v>
                </c:pt>
                <c:pt idx="1792">
                  <c:v>2.89</c:v>
                </c:pt>
                <c:pt idx="1793">
                  <c:v>2.91</c:v>
                </c:pt>
                <c:pt idx="1794">
                  <c:v>2.95</c:v>
                </c:pt>
                <c:pt idx="1795">
                  <c:v>2.95</c:v>
                </c:pt>
                <c:pt idx="1796">
                  <c:v>2.96</c:v>
                </c:pt>
                <c:pt idx="1797">
                  <c:v>2.97</c:v>
                </c:pt>
                <c:pt idx="1798">
                  <c:v>2.99</c:v>
                </c:pt>
                <c:pt idx="1799">
                  <c:v>3.04</c:v>
                </c:pt>
                <c:pt idx="1800">
                  <c:v>3.26</c:v>
                </c:pt>
                <c:pt idx="1801">
                  <c:v>3.27</c:v>
                </c:pt>
                <c:pt idx="1802">
                  <c:v>3.32</c:v>
                </c:pt>
                <c:pt idx="1803">
                  <c:v>3.32</c:v>
                </c:pt>
                <c:pt idx="1804">
                  <c:v>3.41</c:v>
                </c:pt>
                <c:pt idx="1805">
                  <c:v>3.43</c:v>
                </c:pt>
                <c:pt idx="1806">
                  <c:v>3.61</c:v>
                </c:pt>
                <c:pt idx="1807">
                  <c:v>3.63</c:v>
                </c:pt>
                <c:pt idx="1808">
                  <c:v>3.66</c:v>
                </c:pt>
                <c:pt idx="1809">
                  <c:v>3.72</c:v>
                </c:pt>
                <c:pt idx="1810">
                  <c:v>3.78</c:v>
                </c:pt>
                <c:pt idx="1811">
                  <c:v>3.81</c:v>
                </c:pt>
                <c:pt idx="1812">
                  <c:v>3.82</c:v>
                </c:pt>
                <c:pt idx="1813">
                  <c:v>4</c:v>
                </c:pt>
                <c:pt idx="1814">
                  <c:v>4.01</c:v>
                </c:pt>
                <c:pt idx="1815">
                  <c:v>4.07</c:v>
                </c:pt>
                <c:pt idx="1816">
                  <c:v>4.13</c:v>
                </c:pt>
                <c:pt idx="1817">
                  <c:v>4.25</c:v>
                </c:pt>
                <c:pt idx="1818">
                  <c:v>4.2699999999999996</c:v>
                </c:pt>
                <c:pt idx="1819">
                  <c:v>4.33</c:v>
                </c:pt>
                <c:pt idx="1820">
                  <c:v>4.4400000000000004</c:v>
                </c:pt>
                <c:pt idx="1821">
                  <c:v>4.49</c:v>
                </c:pt>
                <c:pt idx="1822">
                  <c:v>4.55</c:v>
                </c:pt>
                <c:pt idx="1823">
                  <c:v>4.71</c:v>
                </c:pt>
                <c:pt idx="1824">
                  <c:v>4.75</c:v>
                </c:pt>
                <c:pt idx="1825">
                  <c:v>4.7699999999999996</c:v>
                </c:pt>
                <c:pt idx="1826">
                  <c:v>4.82</c:v>
                </c:pt>
                <c:pt idx="1827">
                  <c:v>4.97</c:v>
                </c:pt>
                <c:pt idx="1828">
                  <c:v>5.01</c:v>
                </c:pt>
                <c:pt idx="1829">
                  <c:v>5.01</c:v>
                </c:pt>
                <c:pt idx="1830">
                  <c:v>5.1100000000000003</c:v>
                </c:pt>
                <c:pt idx="1831">
                  <c:v>6.14</c:v>
                </c:pt>
                <c:pt idx="1832">
                  <c:v>6.27</c:v>
                </c:pt>
                <c:pt idx="1833">
                  <c:v>6.34</c:v>
                </c:pt>
                <c:pt idx="1834">
                  <c:v>6.87</c:v>
                </c:pt>
                <c:pt idx="1835">
                  <c:v>7.01</c:v>
                </c:pt>
                <c:pt idx="1836">
                  <c:v>7.5</c:v>
                </c:pt>
                <c:pt idx="1837">
                  <c:v>7.59</c:v>
                </c:pt>
                <c:pt idx="1838">
                  <c:v>7.81</c:v>
                </c:pt>
                <c:pt idx="1839">
                  <c:v>8.06</c:v>
                </c:pt>
                <c:pt idx="1840">
                  <c:v>8.39</c:v>
                </c:pt>
                <c:pt idx="1841">
                  <c:v>8.44</c:v>
                </c:pt>
                <c:pt idx="1842">
                  <c:v>8.6999999999999993</c:v>
                </c:pt>
                <c:pt idx="1843">
                  <c:v>9.2200000000000006</c:v>
                </c:pt>
                <c:pt idx="1844">
                  <c:v>9.76</c:v>
                </c:pt>
                <c:pt idx="1845">
                  <c:v>10.44</c:v>
                </c:pt>
                <c:pt idx="1846">
                  <c:v>10.62</c:v>
                </c:pt>
                <c:pt idx="1847">
                  <c:v>10.76</c:v>
                </c:pt>
                <c:pt idx="1848">
                  <c:v>12.34</c:v>
                </c:pt>
                <c:pt idx="1849">
                  <c:v>12.37</c:v>
                </c:pt>
                <c:pt idx="1850">
                  <c:v>13.91</c:v>
                </c:pt>
                <c:pt idx="1851">
                  <c:v>14.49</c:v>
                </c:pt>
                <c:pt idx="1852">
                  <c:v>15.59</c:v>
                </c:pt>
                <c:pt idx="1853">
                  <c:v>15.64</c:v>
                </c:pt>
                <c:pt idx="1854">
                  <c:v>18.8</c:v>
                </c:pt>
                <c:pt idx="1855">
                  <c:v>18.87</c:v>
                </c:pt>
                <c:pt idx="1856">
                  <c:v>18.93</c:v>
                </c:pt>
                <c:pt idx="1857">
                  <c:v>20.41</c:v>
                </c:pt>
                <c:pt idx="1858">
                  <c:v>23.47</c:v>
                </c:pt>
                <c:pt idx="1859">
                  <c:v>23.71</c:v>
                </c:pt>
                <c:pt idx="1860">
                  <c:v>24.69</c:v>
                </c:pt>
                <c:pt idx="1861">
                  <c:v>28.79</c:v>
                </c:pt>
                <c:pt idx="1862">
                  <c:v>30.51</c:v>
                </c:pt>
                <c:pt idx="1863">
                  <c:v>30.64</c:v>
                </c:pt>
                <c:pt idx="1864">
                  <c:v>36.159999999999997</c:v>
                </c:pt>
                <c:pt idx="1865">
                  <c:v>37.18</c:v>
                </c:pt>
                <c:pt idx="1866">
                  <c:v>45.63</c:v>
                </c:pt>
                <c:pt idx="1867">
                  <c:v>46.32</c:v>
                </c:pt>
                <c:pt idx="1868">
                  <c:v>46.52</c:v>
                </c:pt>
                <c:pt idx="1869">
                  <c:v>54.14</c:v>
                </c:pt>
                <c:pt idx="1870">
                  <c:v>60</c:v>
                </c:pt>
              </c:numCache>
            </c:numRef>
          </c:xVal>
          <c:yVal>
            <c:numRef>
              <c:f>Sheet1!$C$2:$C$1872</c:f>
              <c:numCache>
                <c:formatCode>General</c:formatCode>
                <c:ptCount val="1871"/>
                <c:pt idx="0">
                  <c:v>0</c:v>
                </c:pt>
                <c:pt idx="1">
                  <c:v>0.17</c:v>
                </c:pt>
                <c:pt idx="2">
                  <c:v>0.34</c:v>
                </c:pt>
                <c:pt idx="3">
                  <c:v>0.51</c:v>
                </c:pt>
                <c:pt idx="4">
                  <c:v>0.68</c:v>
                </c:pt>
                <c:pt idx="5">
                  <c:v>0.85</c:v>
                </c:pt>
                <c:pt idx="6">
                  <c:v>1.02</c:v>
                </c:pt>
                <c:pt idx="7">
                  <c:v>1.19</c:v>
                </c:pt>
                <c:pt idx="8">
                  <c:v>1.36</c:v>
                </c:pt>
                <c:pt idx="9">
                  <c:v>1.53</c:v>
                </c:pt>
                <c:pt idx="10">
                  <c:v>1.7</c:v>
                </c:pt>
                <c:pt idx="11">
                  <c:v>1.87</c:v>
                </c:pt>
                <c:pt idx="12">
                  <c:v>2.04</c:v>
                </c:pt>
                <c:pt idx="13">
                  <c:v>2.21</c:v>
                </c:pt>
                <c:pt idx="14">
                  <c:v>2.38</c:v>
                </c:pt>
                <c:pt idx="15">
                  <c:v>2.5499999999999998</c:v>
                </c:pt>
                <c:pt idx="16">
                  <c:v>2.72</c:v>
                </c:pt>
                <c:pt idx="17">
                  <c:v>2.89</c:v>
                </c:pt>
                <c:pt idx="18">
                  <c:v>3.06</c:v>
                </c:pt>
                <c:pt idx="19">
                  <c:v>3.23</c:v>
                </c:pt>
                <c:pt idx="20">
                  <c:v>3.4</c:v>
                </c:pt>
                <c:pt idx="21">
                  <c:v>3.57</c:v>
                </c:pt>
                <c:pt idx="22">
                  <c:v>3.74</c:v>
                </c:pt>
                <c:pt idx="23">
                  <c:v>3.9</c:v>
                </c:pt>
                <c:pt idx="24">
                  <c:v>4.07</c:v>
                </c:pt>
                <c:pt idx="25">
                  <c:v>4.24</c:v>
                </c:pt>
                <c:pt idx="26">
                  <c:v>4.41</c:v>
                </c:pt>
                <c:pt idx="27">
                  <c:v>4.58</c:v>
                </c:pt>
                <c:pt idx="28">
                  <c:v>4.75</c:v>
                </c:pt>
                <c:pt idx="29">
                  <c:v>4.92</c:v>
                </c:pt>
                <c:pt idx="30">
                  <c:v>5.09</c:v>
                </c:pt>
                <c:pt idx="31">
                  <c:v>5.26</c:v>
                </c:pt>
                <c:pt idx="32">
                  <c:v>5.43</c:v>
                </c:pt>
                <c:pt idx="33">
                  <c:v>5.6</c:v>
                </c:pt>
                <c:pt idx="34">
                  <c:v>5.77</c:v>
                </c:pt>
                <c:pt idx="35">
                  <c:v>5.94</c:v>
                </c:pt>
                <c:pt idx="36">
                  <c:v>6.11</c:v>
                </c:pt>
                <c:pt idx="37">
                  <c:v>6.28</c:v>
                </c:pt>
                <c:pt idx="38">
                  <c:v>6.45</c:v>
                </c:pt>
                <c:pt idx="39">
                  <c:v>6.62</c:v>
                </c:pt>
                <c:pt idx="40">
                  <c:v>6.79</c:v>
                </c:pt>
                <c:pt idx="41">
                  <c:v>6.96</c:v>
                </c:pt>
                <c:pt idx="42">
                  <c:v>7.13</c:v>
                </c:pt>
                <c:pt idx="43">
                  <c:v>7.3</c:v>
                </c:pt>
                <c:pt idx="44">
                  <c:v>7.47</c:v>
                </c:pt>
                <c:pt idx="45">
                  <c:v>7.64</c:v>
                </c:pt>
                <c:pt idx="46">
                  <c:v>7.81</c:v>
                </c:pt>
                <c:pt idx="47">
                  <c:v>7.98</c:v>
                </c:pt>
                <c:pt idx="48">
                  <c:v>8.15</c:v>
                </c:pt>
                <c:pt idx="49">
                  <c:v>8.32</c:v>
                </c:pt>
                <c:pt idx="50">
                  <c:v>8.49</c:v>
                </c:pt>
                <c:pt idx="51">
                  <c:v>8.66</c:v>
                </c:pt>
                <c:pt idx="52">
                  <c:v>8.83</c:v>
                </c:pt>
                <c:pt idx="53">
                  <c:v>9</c:v>
                </c:pt>
                <c:pt idx="54">
                  <c:v>9.17</c:v>
                </c:pt>
                <c:pt idx="55">
                  <c:v>9.34</c:v>
                </c:pt>
                <c:pt idx="56">
                  <c:v>9.51</c:v>
                </c:pt>
                <c:pt idx="57">
                  <c:v>9.68</c:v>
                </c:pt>
                <c:pt idx="58">
                  <c:v>9.85</c:v>
                </c:pt>
                <c:pt idx="59">
                  <c:v>10.02</c:v>
                </c:pt>
                <c:pt idx="60">
                  <c:v>10.19</c:v>
                </c:pt>
                <c:pt idx="61">
                  <c:v>10.36</c:v>
                </c:pt>
                <c:pt idx="62">
                  <c:v>10.53</c:v>
                </c:pt>
                <c:pt idx="63">
                  <c:v>10.7</c:v>
                </c:pt>
                <c:pt idx="64">
                  <c:v>10.87</c:v>
                </c:pt>
                <c:pt idx="65">
                  <c:v>11.04</c:v>
                </c:pt>
                <c:pt idx="66">
                  <c:v>11.21</c:v>
                </c:pt>
                <c:pt idx="67">
                  <c:v>11.38</c:v>
                </c:pt>
                <c:pt idx="68">
                  <c:v>11.54</c:v>
                </c:pt>
                <c:pt idx="69">
                  <c:v>11.71</c:v>
                </c:pt>
                <c:pt idx="70">
                  <c:v>11.88</c:v>
                </c:pt>
                <c:pt idx="71">
                  <c:v>12.05</c:v>
                </c:pt>
                <c:pt idx="72">
                  <c:v>12.22</c:v>
                </c:pt>
                <c:pt idx="73">
                  <c:v>12.39</c:v>
                </c:pt>
                <c:pt idx="74">
                  <c:v>12.56</c:v>
                </c:pt>
                <c:pt idx="75">
                  <c:v>12.73</c:v>
                </c:pt>
                <c:pt idx="76">
                  <c:v>12.9</c:v>
                </c:pt>
                <c:pt idx="77">
                  <c:v>13.07</c:v>
                </c:pt>
                <c:pt idx="78">
                  <c:v>13.24</c:v>
                </c:pt>
                <c:pt idx="79">
                  <c:v>13.41</c:v>
                </c:pt>
                <c:pt idx="80">
                  <c:v>13.58</c:v>
                </c:pt>
                <c:pt idx="81">
                  <c:v>13.75</c:v>
                </c:pt>
                <c:pt idx="82">
                  <c:v>13.92</c:v>
                </c:pt>
                <c:pt idx="83">
                  <c:v>14.09</c:v>
                </c:pt>
                <c:pt idx="84">
                  <c:v>14.26</c:v>
                </c:pt>
                <c:pt idx="85">
                  <c:v>14.43</c:v>
                </c:pt>
                <c:pt idx="86">
                  <c:v>14.6</c:v>
                </c:pt>
                <c:pt idx="87">
                  <c:v>14.77</c:v>
                </c:pt>
                <c:pt idx="88">
                  <c:v>14.94</c:v>
                </c:pt>
                <c:pt idx="89">
                  <c:v>15.11</c:v>
                </c:pt>
                <c:pt idx="90">
                  <c:v>15.28</c:v>
                </c:pt>
                <c:pt idx="91">
                  <c:v>15.45</c:v>
                </c:pt>
                <c:pt idx="92">
                  <c:v>15.62</c:v>
                </c:pt>
                <c:pt idx="93">
                  <c:v>15.79</c:v>
                </c:pt>
                <c:pt idx="94">
                  <c:v>15.96</c:v>
                </c:pt>
                <c:pt idx="95">
                  <c:v>16.13</c:v>
                </c:pt>
                <c:pt idx="96">
                  <c:v>16.3</c:v>
                </c:pt>
                <c:pt idx="97">
                  <c:v>16.47</c:v>
                </c:pt>
                <c:pt idx="98">
                  <c:v>16.64</c:v>
                </c:pt>
                <c:pt idx="99">
                  <c:v>16.809999999999999</c:v>
                </c:pt>
                <c:pt idx="100">
                  <c:v>16.98</c:v>
                </c:pt>
                <c:pt idx="101">
                  <c:v>17.149999999999999</c:v>
                </c:pt>
                <c:pt idx="102">
                  <c:v>17.32</c:v>
                </c:pt>
                <c:pt idx="103">
                  <c:v>17.489999999999998</c:v>
                </c:pt>
                <c:pt idx="104">
                  <c:v>17.66</c:v>
                </c:pt>
                <c:pt idx="105">
                  <c:v>17.829999999999998</c:v>
                </c:pt>
                <c:pt idx="106">
                  <c:v>18</c:v>
                </c:pt>
                <c:pt idx="107">
                  <c:v>18.170000000000002</c:v>
                </c:pt>
                <c:pt idx="108">
                  <c:v>18.34</c:v>
                </c:pt>
                <c:pt idx="109">
                  <c:v>18.510000000000002</c:v>
                </c:pt>
                <c:pt idx="110">
                  <c:v>18.68</c:v>
                </c:pt>
                <c:pt idx="111">
                  <c:v>18.850000000000001</c:v>
                </c:pt>
                <c:pt idx="112">
                  <c:v>19.02</c:v>
                </c:pt>
                <c:pt idx="113">
                  <c:v>19.190000000000001</c:v>
                </c:pt>
                <c:pt idx="114">
                  <c:v>19.350000000000001</c:v>
                </c:pt>
                <c:pt idx="115">
                  <c:v>19.52</c:v>
                </c:pt>
                <c:pt idx="116">
                  <c:v>19.690000000000001</c:v>
                </c:pt>
                <c:pt idx="117">
                  <c:v>19.86</c:v>
                </c:pt>
                <c:pt idx="118">
                  <c:v>20.03</c:v>
                </c:pt>
                <c:pt idx="119">
                  <c:v>20.2</c:v>
                </c:pt>
                <c:pt idx="120">
                  <c:v>20.37</c:v>
                </c:pt>
                <c:pt idx="121">
                  <c:v>20.54</c:v>
                </c:pt>
                <c:pt idx="122">
                  <c:v>20.71</c:v>
                </c:pt>
                <c:pt idx="123">
                  <c:v>20.88</c:v>
                </c:pt>
                <c:pt idx="124">
                  <c:v>21.05</c:v>
                </c:pt>
                <c:pt idx="125">
                  <c:v>21.22</c:v>
                </c:pt>
                <c:pt idx="126">
                  <c:v>21.39</c:v>
                </c:pt>
                <c:pt idx="127">
                  <c:v>21.56</c:v>
                </c:pt>
                <c:pt idx="128">
                  <c:v>21.73</c:v>
                </c:pt>
                <c:pt idx="129">
                  <c:v>21.9</c:v>
                </c:pt>
                <c:pt idx="130">
                  <c:v>22.07</c:v>
                </c:pt>
                <c:pt idx="131">
                  <c:v>22.24</c:v>
                </c:pt>
                <c:pt idx="132">
                  <c:v>22.41</c:v>
                </c:pt>
                <c:pt idx="133">
                  <c:v>22.58</c:v>
                </c:pt>
                <c:pt idx="134">
                  <c:v>22.75</c:v>
                </c:pt>
                <c:pt idx="135">
                  <c:v>22.92</c:v>
                </c:pt>
                <c:pt idx="136">
                  <c:v>23.09</c:v>
                </c:pt>
                <c:pt idx="137">
                  <c:v>23.26</c:v>
                </c:pt>
                <c:pt idx="138">
                  <c:v>23.43</c:v>
                </c:pt>
                <c:pt idx="139">
                  <c:v>23.6</c:v>
                </c:pt>
                <c:pt idx="140">
                  <c:v>23.77</c:v>
                </c:pt>
                <c:pt idx="141">
                  <c:v>23.94</c:v>
                </c:pt>
                <c:pt idx="142">
                  <c:v>24.11</c:v>
                </c:pt>
                <c:pt idx="143">
                  <c:v>24.28</c:v>
                </c:pt>
                <c:pt idx="144">
                  <c:v>24.45</c:v>
                </c:pt>
                <c:pt idx="145">
                  <c:v>24.62</c:v>
                </c:pt>
                <c:pt idx="146">
                  <c:v>24.79</c:v>
                </c:pt>
                <c:pt idx="147">
                  <c:v>24.96</c:v>
                </c:pt>
                <c:pt idx="148">
                  <c:v>25.13</c:v>
                </c:pt>
                <c:pt idx="149">
                  <c:v>25.3</c:v>
                </c:pt>
                <c:pt idx="150">
                  <c:v>25.47</c:v>
                </c:pt>
                <c:pt idx="151">
                  <c:v>25.64</c:v>
                </c:pt>
                <c:pt idx="152">
                  <c:v>25.81</c:v>
                </c:pt>
                <c:pt idx="153">
                  <c:v>25.98</c:v>
                </c:pt>
                <c:pt idx="154">
                  <c:v>26.15</c:v>
                </c:pt>
                <c:pt idx="155">
                  <c:v>26.32</c:v>
                </c:pt>
                <c:pt idx="156">
                  <c:v>26.49</c:v>
                </c:pt>
                <c:pt idx="157">
                  <c:v>26.66</c:v>
                </c:pt>
                <c:pt idx="158">
                  <c:v>26.83</c:v>
                </c:pt>
                <c:pt idx="159">
                  <c:v>26.99</c:v>
                </c:pt>
                <c:pt idx="160">
                  <c:v>27.16</c:v>
                </c:pt>
                <c:pt idx="161">
                  <c:v>27.33</c:v>
                </c:pt>
                <c:pt idx="162">
                  <c:v>27.5</c:v>
                </c:pt>
                <c:pt idx="163">
                  <c:v>27.67</c:v>
                </c:pt>
                <c:pt idx="164">
                  <c:v>27.84</c:v>
                </c:pt>
                <c:pt idx="165">
                  <c:v>28.01</c:v>
                </c:pt>
                <c:pt idx="166">
                  <c:v>28.18</c:v>
                </c:pt>
                <c:pt idx="167">
                  <c:v>28.35</c:v>
                </c:pt>
                <c:pt idx="168">
                  <c:v>28.52</c:v>
                </c:pt>
                <c:pt idx="169">
                  <c:v>28.69</c:v>
                </c:pt>
                <c:pt idx="170">
                  <c:v>28.86</c:v>
                </c:pt>
                <c:pt idx="171">
                  <c:v>29.03</c:v>
                </c:pt>
                <c:pt idx="172">
                  <c:v>29.2</c:v>
                </c:pt>
                <c:pt idx="173">
                  <c:v>29.37</c:v>
                </c:pt>
                <c:pt idx="174">
                  <c:v>29.54</c:v>
                </c:pt>
                <c:pt idx="175">
                  <c:v>29.71</c:v>
                </c:pt>
                <c:pt idx="176">
                  <c:v>29.88</c:v>
                </c:pt>
                <c:pt idx="177">
                  <c:v>30.05</c:v>
                </c:pt>
                <c:pt idx="178">
                  <c:v>30.22</c:v>
                </c:pt>
                <c:pt idx="179">
                  <c:v>30.39</c:v>
                </c:pt>
                <c:pt idx="180">
                  <c:v>30.56</c:v>
                </c:pt>
                <c:pt idx="181">
                  <c:v>30.73</c:v>
                </c:pt>
                <c:pt idx="182">
                  <c:v>30.9</c:v>
                </c:pt>
                <c:pt idx="183">
                  <c:v>31.07</c:v>
                </c:pt>
                <c:pt idx="184">
                  <c:v>31.24</c:v>
                </c:pt>
                <c:pt idx="185">
                  <c:v>31.41</c:v>
                </c:pt>
                <c:pt idx="186">
                  <c:v>31.58</c:v>
                </c:pt>
                <c:pt idx="187">
                  <c:v>31.75</c:v>
                </c:pt>
                <c:pt idx="188">
                  <c:v>31.92</c:v>
                </c:pt>
                <c:pt idx="189">
                  <c:v>32.090000000000003</c:v>
                </c:pt>
                <c:pt idx="190">
                  <c:v>32.26</c:v>
                </c:pt>
                <c:pt idx="191">
                  <c:v>32.43</c:v>
                </c:pt>
                <c:pt idx="192">
                  <c:v>32.6</c:v>
                </c:pt>
                <c:pt idx="193">
                  <c:v>32.770000000000003</c:v>
                </c:pt>
                <c:pt idx="194">
                  <c:v>32.94</c:v>
                </c:pt>
                <c:pt idx="195">
                  <c:v>33.11</c:v>
                </c:pt>
                <c:pt idx="196">
                  <c:v>33.28</c:v>
                </c:pt>
                <c:pt idx="197">
                  <c:v>33.450000000000003</c:v>
                </c:pt>
                <c:pt idx="198">
                  <c:v>33.619999999999997</c:v>
                </c:pt>
                <c:pt idx="199">
                  <c:v>33.79</c:v>
                </c:pt>
                <c:pt idx="200">
                  <c:v>33.96</c:v>
                </c:pt>
                <c:pt idx="201">
                  <c:v>34.130000000000003</c:v>
                </c:pt>
                <c:pt idx="202">
                  <c:v>34.299999999999997</c:v>
                </c:pt>
                <c:pt idx="203">
                  <c:v>34.47</c:v>
                </c:pt>
                <c:pt idx="204">
                  <c:v>34.630000000000003</c:v>
                </c:pt>
                <c:pt idx="205">
                  <c:v>34.799999999999997</c:v>
                </c:pt>
                <c:pt idx="206">
                  <c:v>34.97</c:v>
                </c:pt>
                <c:pt idx="207">
                  <c:v>35.14</c:v>
                </c:pt>
                <c:pt idx="208">
                  <c:v>35.31</c:v>
                </c:pt>
                <c:pt idx="209">
                  <c:v>35.479999999999997</c:v>
                </c:pt>
                <c:pt idx="210">
                  <c:v>35.65</c:v>
                </c:pt>
                <c:pt idx="211">
                  <c:v>35.82</c:v>
                </c:pt>
                <c:pt idx="212">
                  <c:v>35.99</c:v>
                </c:pt>
                <c:pt idx="213">
                  <c:v>36.159999999999997</c:v>
                </c:pt>
                <c:pt idx="214">
                  <c:v>36.33</c:v>
                </c:pt>
                <c:pt idx="215">
                  <c:v>36.5</c:v>
                </c:pt>
                <c:pt idx="216">
                  <c:v>36.67</c:v>
                </c:pt>
                <c:pt idx="217">
                  <c:v>36.840000000000003</c:v>
                </c:pt>
                <c:pt idx="218">
                  <c:v>37.01</c:v>
                </c:pt>
                <c:pt idx="219">
                  <c:v>37.18</c:v>
                </c:pt>
                <c:pt idx="220">
                  <c:v>37.35</c:v>
                </c:pt>
                <c:pt idx="221">
                  <c:v>37.520000000000003</c:v>
                </c:pt>
                <c:pt idx="222">
                  <c:v>37.69</c:v>
                </c:pt>
                <c:pt idx="223">
                  <c:v>37.86</c:v>
                </c:pt>
                <c:pt idx="224">
                  <c:v>38.03</c:v>
                </c:pt>
                <c:pt idx="225">
                  <c:v>38.200000000000003</c:v>
                </c:pt>
                <c:pt idx="226">
                  <c:v>38.369999999999997</c:v>
                </c:pt>
                <c:pt idx="227">
                  <c:v>38.54</c:v>
                </c:pt>
                <c:pt idx="228">
                  <c:v>38.71</c:v>
                </c:pt>
                <c:pt idx="229">
                  <c:v>38.880000000000003</c:v>
                </c:pt>
                <c:pt idx="230">
                  <c:v>39.049999999999997</c:v>
                </c:pt>
                <c:pt idx="231">
                  <c:v>39.22</c:v>
                </c:pt>
                <c:pt idx="232">
                  <c:v>39.39</c:v>
                </c:pt>
                <c:pt idx="233">
                  <c:v>39.56</c:v>
                </c:pt>
                <c:pt idx="234">
                  <c:v>39.729999999999997</c:v>
                </c:pt>
                <c:pt idx="235">
                  <c:v>39.9</c:v>
                </c:pt>
                <c:pt idx="236">
                  <c:v>40.07</c:v>
                </c:pt>
                <c:pt idx="237">
                  <c:v>40.24</c:v>
                </c:pt>
                <c:pt idx="238">
                  <c:v>40.409999999999997</c:v>
                </c:pt>
                <c:pt idx="239">
                  <c:v>40.58</c:v>
                </c:pt>
                <c:pt idx="240">
                  <c:v>40.75</c:v>
                </c:pt>
                <c:pt idx="241">
                  <c:v>40.92</c:v>
                </c:pt>
                <c:pt idx="242">
                  <c:v>41.09</c:v>
                </c:pt>
                <c:pt idx="243">
                  <c:v>41.26</c:v>
                </c:pt>
                <c:pt idx="244">
                  <c:v>41.43</c:v>
                </c:pt>
                <c:pt idx="245">
                  <c:v>41.6</c:v>
                </c:pt>
                <c:pt idx="246">
                  <c:v>41.77</c:v>
                </c:pt>
                <c:pt idx="247">
                  <c:v>41.94</c:v>
                </c:pt>
                <c:pt idx="248">
                  <c:v>42.11</c:v>
                </c:pt>
                <c:pt idx="249">
                  <c:v>42.28</c:v>
                </c:pt>
                <c:pt idx="250">
                  <c:v>42.44</c:v>
                </c:pt>
                <c:pt idx="251">
                  <c:v>42.61</c:v>
                </c:pt>
                <c:pt idx="252">
                  <c:v>42.78</c:v>
                </c:pt>
                <c:pt idx="253">
                  <c:v>42.95</c:v>
                </c:pt>
                <c:pt idx="254">
                  <c:v>43.12</c:v>
                </c:pt>
                <c:pt idx="255">
                  <c:v>43.29</c:v>
                </c:pt>
                <c:pt idx="256">
                  <c:v>43.46</c:v>
                </c:pt>
                <c:pt idx="257">
                  <c:v>43.63</c:v>
                </c:pt>
                <c:pt idx="258">
                  <c:v>43.8</c:v>
                </c:pt>
                <c:pt idx="259">
                  <c:v>43.97</c:v>
                </c:pt>
                <c:pt idx="260">
                  <c:v>44.14</c:v>
                </c:pt>
                <c:pt idx="261">
                  <c:v>44.31</c:v>
                </c:pt>
                <c:pt idx="262">
                  <c:v>44.48</c:v>
                </c:pt>
                <c:pt idx="263">
                  <c:v>44.65</c:v>
                </c:pt>
                <c:pt idx="264">
                  <c:v>44.82</c:v>
                </c:pt>
                <c:pt idx="265">
                  <c:v>44.99</c:v>
                </c:pt>
                <c:pt idx="266">
                  <c:v>45.16</c:v>
                </c:pt>
                <c:pt idx="267">
                  <c:v>45.33</c:v>
                </c:pt>
                <c:pt idx="268">
                  <c:v>45.5</c:v>
                </c:pt>
                <c:pt idx="269">
                  <c:v>45.67</c:v>
                </c:pt>
                <c:pt idx="270">
                  <c:v>45.84</c:v>
                </c:pt>
                <c:pt idx="271">
                  <c:v>46.01</c:v>
                </c:pt>
                <c:pt idx="272">
                  <c:v>46.18</c:v>
                </c:pt>
                <c:pt idx="273">
                  <c:v>46.35</c:v>
                </c:pt>
                <c:pt idx="274">
                  <c:v>46.52</c:v>
                </c:pt>
                <c:pt idx="275">
                  <c:v>46.69</c:v>
                </c:pt>
                <c:pt idx="276">
                  <c:v>46.86</c:v>
                </c:pt>
                <c:pt idx="277">
                  <c:v>47.03</c:v>
                </c:pt>
                <c:pt idx="278">
                  <c:v>47.2</c:v>
                </c:pt>
                <c:pt idx="279">
                  <c:v>47.37</c:v>
                </c:pt>
                <c:pt idx="280">
                  <c:v>47.54</c:v>
                </c:pt>
                <c:pt idx="281">
                  <c:v>47.71</c:v>
                </c:pt>
                <c:pt idx="282">
                  <c:v>47.88</c:v>
                </c:pt>
                <c:pt idx="283">
                  <c:v>48.05</c:v>
                </c:pt>
                <c:pt idx="284">
                  <c:v>48.22</c:v>
                </c:pt>
                <c:pt idx="285">
                  <c:v>48.39</c:v>
                </c:pt>
                <c:pt idx="286">
                  <c:v>48.56</c:v>
                </c:pt>
                <c:pt idx="287">
                  <c:v>48.73</c:v>
                </c:pt>
                <c:pt idx="288">
                  <c:v>48.9</c:v>
                </c:pt>
                <c:pt idx="289">
                  <c:v>49.07</c:v>
                </c:pt>
                <c:pt idx="290">
                  <c:v>49.24</c:v>
                </c:pt>
                <c:pt idx="291">
                  <c:v>49.41</c:v>
                </c:pt>
                <c:pt idx="292">
                  <c:v>49.58</c:v>
                </c:pt>
                <c:pt idx="293">
                  <c:v>49.75</c:v>
                </c:pt>
                <c:pt idx="294">
                  <c:v>49.92</c:v>
                </c:pt>
                <c:pt idx="295">
                  <c:v>50.08</c:v>
                </c:pt>
                <c:pt idx="296">
                  <c:v>50.25</c:v>
                </c:pt>
                <c:pt idx="297">
                  <c:v>50.42</c:v>
                </c:pt>
                <c:pt idx="298">
                  <c:v>50.59</c:v>
                </c:pt>
                <c:pt idx="299">
                  <c:v>50.76</c:v>
                </c:pt>
                <c:pt idx="300">
                  <c:v>50.93</c:v>
                </c:pt>
                <c:pt idx="301">
                  <c:v>51.1</c:v>
                </c:pt>
                <c:pt idx="302">
                  <c:v>51.27</c:v>
                </c:pt>
                <c:pt idx="303">
                  <c:v>51.44</c:v>
                </c:pt>
                <c:pt idx="304">
                  <c:v>51.61</c:v>
                </c:pt>
                <c:pt idx="305">
                  <c:v>51.78</c:v>
                </c:pt>
                <c:pt idx="306">
                  <c:v>51.95</c:v>
                </c:pt>
                <c:pt idx="307">
                  <c:v>52.12</c:v>
                </c:pt>
                <c:pt idx="308">
                  <c:v>52.29</c:v>
                </c:pt>
                <c:pt idx="309">
                  <c:v>52.46</c:v>
                </c:pt>
                <c:pt idx="310">
                  <c:v>52.63</c:v>
                </c:pt>
                <c:pt idx="311">
                  <c:v>52.8</c:v>
                </c:pt>
                <c:pt idx="312">
                  <c:v>52.97</c:v>
                </c:pt>
                <c:pt idx="313">
                  <c:v>53.14</c:v>
                </c:pt>
                <c:pt idx="314">
                  <c:v>53.31</c:v>
                </c:pt>
                <c:pt idx="315">
                  <c:v>53.48</c:v>
                </c:pt>
                <c:pt idx="316">
                  <c:v>53.65</c:v>
                </c:pt>
                <c:pt idx="317">
                  <c:v>53.82</c:v>
                </c:pt>
                <c:pt idx="318">
                  <c:v>53.99</c:v>
                </c:pt>
                <c:pt idx="319">
                  <c:v>54.16</c:v>
                </c:pt>
                <c:pt idx="320">
                  <c:v>54.33</c:v>
                </c:pt>
                <c:pt idx="321">
                  <c:v>54.5</c:v>
                </c:pt>
                <c:pt idx="322">
                  <c:v>54.67</c:v>
                </c:pt>
                <c:pt idx="323">
                  <c:v>54.84</c:v>
                </c:pt>
                <c:pt idx="324">
                  <c:v>55.01</c:v>
                </c:pt>
                <c:pt idx="325">
                  <c:v>55.18</c:v>
                </c:pt>
                <c:pt idx="326">
                  <c:v>55.35</c:v>
                </c:pt>
                <c:pt idx="327">
                  <c:v>55.52</c:v>
                </c:pt>
                <c:pt idx="328">
                  <c:v>55.69</c:v>
                </c:pt>
                <c:pt idx="329">
                  <c:v>55.86</c:v>
                </c:pt>
                <c:pt idx="330">
                  <c:v>56.03</c:v>
                </c:pt>
                <c:pt idx="331">
                  <c:v>56.2</c:v>
                </c:pt>
                <c:pt idx="332">
                  <c:v>56.37</c:v>
                </c:pt>
                <c:pt idx="333">
                  <c:v>56.54</c:v>
                </c:pt>
                <c:pt idx="334">
                  <c:v>56.71</c:v>
                </c:pt>
                <c:pt idx="335">
                  <c:v>56.88</c:v>
                </c:pt>
                <c:pt idx="336">
                  <c:v>57.05</c:v>
                </c:pt>
                <c:pt idx="337">
                  <c:v>57.22</c:v>
                </c:pt>
                <c:pt idx="338">
                  <c:v>57.39</c:v>
                </c:pt>
                <c:pt idx="339">
                  <c:v>57.56</c:v>
                </c:pt>
                <c:pt idx="340">
                  <c:v>57.72</c:v>
                </c:pt>
                <c:pt idx="341">
                  <c:v>57.89</c:v>
                </c:pt>
                <c:pt idx="342">
                  <c:v>58.06</c:v>
                </c:pt>
                <c:pt idx="343">
                  <c:v>58.23</c:v>
                </c:pt>
                <c:pt idx="344">
                  <c:v>58.4</c:v>
                </c:pt>
                <c:pt idx="345">
                  <c:v>58.57</c:v>
                </c:pt>
                <c:pt idx="346">
                  <c:v>58.74</c:v>
                </c:pt>
                <c:pt idx="347">
                  <c:v>58.91</c:v>
                </c:pt>
                <c:pt idx="348">
                  <c:v>59.08</c:v>
                </c:pt>
                <c:pt idx="349">
                  <c:v>59.25</c:v>
                </c:pt>
                <c:pt idx="350">
                  <c:v>59.42</c:v>
                </c:pt>
                <c:pt idx="351">
                  <c:v>59.59</c:v>
                </c:pt>
                <c:pt idx="352">
                  <c:v>59.76</c:v>
                </c:pt>
                <c:pt idx="353">
                  <c:v>59.93</c:v>
                </c:pt>
                <c:pt idx="354">
                  <c:v>60.1</c:v>
                </c:pt>
                <c:pt idx="355">
                  <c:v>60.27</c:v>
                </c:pt>
                <c:pt idx="356">
                  <c:v>60.44</c:v>
                </c:pt>
                <c:pt idx="357">
                  <c:v>60.61</c:v>
                </c:pt>
                <c:pt idx="358">
                  <c:v>60.78</c:v>
                </c:pt>
                <c:pt idx="359">
                  <c:v>60.95</c:v>
                </c:pt>
                <c:pt idx="360">
                  <c:v>61.12</c:v>
                </c:pt>
                <c:pt idx="361">
                  <c:v>61.29</c:v>
                </c:pt>
                <c:pt idx="362">
                  <c:v>61.46</c:v>
                </c:pt>
                <c:pt idx="363">
                  <c:v>61.63</c:v>
                </c:pt>
                <c:pt idx="364">
                  <c:v>61.8</c:v>
                </c:pt>
                <c:pt idx="365">
                  <c:v>61.97</c:v>
                </c:pt>
                <c:pt idx="366">
                  <c:v>62.14</c:v>
                </c:pt>
                <c:pt idx="367">
                  <c:v>62.31</c:v>
                </c:pt>
                <c:pt idx="368">
                  <c:v>62.48</c:v>
                </c:pt>
                <c:pt idx="369">
                  <c:v>62.65</c:v>
                </c:pt>
                <c:pt idx="370">
                  <c:v>62.82</c:v>
                </c:pt>
                <c:pt idx="371">
                  <c:v>62.99</c:v>
                </c:pt>
                <c:pt idx="372">
                  <c:v>63.16</c:v>
                </c:pt>
                <c:pt idx="373">
                  <c:v>63.33</c:v>
                </c:pt>
                <c:pt idx="374">
                  <c:v>63.5</c:v>
                </c:pt>
                <c:pt idx="375">
                  <c:v>63.67</c:v>
                </c:pt>
                <c:pt idx="376">
                  <c:v>63.84</c:v>
                </c:pt>
                <c:pt idx="377">
                  <c:v>64.010000000000005</c:v>
                </c:pt>
                <c:pt idx="378">
                  <c:v>64.180000000000007</c:v>
                </c:pt>
                <c:pt idx="379">
                  <c:v>64.349999999999994</c:v>
                </c:pt>
                <c:pt idx="380">
                  <c:v>64.52</c:v>
                </c:pt>
                <c:pt idx="381">
                  <c:v>64.69</c:v>
                </c:pt>
                <c:pt idx="382">
                  <c:v>64.86</c:v>
                </c:pt>
                <c:pt idx="383">
                  <c:v>65.03</c:v>
                </c:pt>
                <c:pt idx="384">
                  <c:v>65.2</c:v>
                </c:pt>
                <c:pt idx="385">
                  <c:v>65.37</c:v>
                </c:pt>
                <c:pt idx="386">
                  <c:v>65.53</c:v>
                </c:pt>
                <c:pt idx="387">
                  <c:v>65.7</c:v>
                </c:pt>
                <c:pt idx="388">
                  <c:v>65.87</c:v>
                </c:pt>
                <c:pt idx="389">
                  <c:v>66.040000000000006</c:v>
                </c:pt>
                <c:pt idx="390">
                  <c:v>66.209999999999994</c:v>
                </c:pt>
                <c:pt idx="391">
                  <c:v>66.38</c:v>
                </c:pt>
                <c:pt idx="392">
                  <c:v>66.55</c:v>
                </c:pt>
                <c:pt idx="393">
                  <c:v>66.72</c:v>
                </c:pt>
                <c:pt idx="394">
                  <c:v>66.89</c:v>
                </c:pt>
                <c:pt idx="395">
                  <c:v>67.06</c:v>
                </c:pt>
                <c:pt idx="396">
                  <c:v>67.23</c:v>
                </c:pt>
                <c:pt idx="397">
                  <c:v>67.400000000000006</c:v>
                </c:pt>
                <c:pt idx="398">
                  <c:v>67.569999999999993</c:v>
                </c:pt>
                <c:pt idx="399">
                  <c:v>67.739999999999995</c:v>
                </c:pt>
                <c:pt idx="400">
                  <c:v>67.91</c:v>
                </c:pt>
                <c:pt idx="401">
                  <c:v>68.08</c:v>
                </c:pt>
                <c:pt idx="402">
                  <c:v>68.25</c:v>
                </c:pt>
                <c:pt idx="403">
                  <c:v>68.42</c:v>
                </c:pt>
                <c:pt idx="404">
                  <c:v>68.59</c:v>
                </c:pt>
                <c:pt idx="405">
                  <c:v>68.760000000000005</c:v>
                </c:pt>
                <c:pt idx="406">
                  <c:v>68.930000000000007</c:v>
                </c:pt>
                <c:pt idx="407">
                  <c:v>69.099999999999994</c:v>
                </c:pt>
                <c:pt idx="408">
                  <c:v>69.27</c:v>
                </c:pt>
                <c:pt idx="409">
                  <c:v>69.44</c:v>
                </c:pt>
                <c:pt idx="410">
                  <c:v>69.61</c:v>
                </c:pt>
                <c:pt idx="411">
                  <c:v>69.78</c:v>
                </c:pt>
                <c:pt idx="412">
                  <c:v>69.95</c:v>
                </c:pt>
                <c:pt idx="413">
                  <c:v>70.12</c:v>
                </c:pt>
                <c:pt idx="414">
                  <c:v>70.290000000000006</c:v>
                </c:pt>
                <c:pt idx="415">
                  <c:v>70.459999999999994</c:v>
                </c:pt>
                <c:pt idx="416">
                  <c:v>70.63</c:v>
                </c:pt>
                <c:pt idx="417">
                  <c:v>70.8</c:v>
                </c:pt>
                <c:pt idx="418">
                  <c:v>70.97</c:v>
                </c:pt>
                <c:pt idx="419">
                  <c:v>71.14</c:v>
                </c:pt>
                <c:pt idx="420">
                  <c:v>71.31</c:v>
                </c:pt>
                <c:pt idx="421">
                  <c:v>71.48</c:v>
                </c:pt>
                <c:pt idx="422">
                  <c:v>71.650000000000006</c:v>
                </c:pt>
                <c:pt idx="423">
                  <c:v>71.819999999999993</c:v>
                </c:pt>
                <c:pt idx="424">
                  <c:v>71.989999999999995</c:v>
                </c:pt>
                <c:pt idx="425">
                  <c:v>72.16</c:v>
                </c:pt>
                <c:pt idx="426">
                  <c:v>72.33</c:v>
                </c:pt>
                <c:pt idx="427">
                  <c:v>72.5</c:v>
                </c:pt>
                <c:pt idx="428">
                  <c:v>72.67</c:v>
                </c:pt>
                <c:pt idx="429">
                  <c:v>72.84</c:v>
                </c:pt>
                <c:pt idx="430">
                  <c:v>73.010000000000005</c:v>
                </c:pt>
                <c:pt idx="431">
                  <c:v>73.17</c:v>
                </c:pt>
                <c:pt idx="432">
                  <c:v>73.34</c:v>
                </c:pt>
                <c:pt idx="433">
                  <c:v>73.510000000000005</c:v>
                </c:pt>
                <c:pt idx="434">
                  <c:v>73.680000000000007</c:v>
                </c:pt>
                <c:pt idx="435">
                  <c:v>73.849999999999994</c:v>
                </c:pt>
                <c:pt idx="436">
                  <c:v>74.02</c:v>
                </c:pt>
                <c:pt idx="437">
                  <c:v>74.19</c:v>
                </c:pt>
                <c:pt idx="438">
                  <c:v>74.36</c:v>
                </c:pt>
                <c:pt idx="439">
                  <c:v>74.53</c:v>
                </c:pt>
                <c:pt idx="440">
                  <c:v>74.7</c:v>
                </c:pt>
                <c:pt idx="441">
                  <c:v>74.87</c:v>
                </c:pt>
                <c:pt idx="442">
                  <c:v>75.040000000000006</c:v>
                </c:pt>
                <c:pt idx="443">
                  <c:v>75.209999999999994</c:v>
                </c:pt>
                <c:pt idx="444">
                  <c:v>75.38</c:v>
                </c:pt>
                <c:pt idx="445">
                  <c:v>75.55</c:v>
                </c:pt>
                <c:pt idx="446">
                  <c:v>75.72</c:v>
                </c:pt>
                <c:pt idx="447">
                  <c:v>75.89</c:v>
                </c:pt>
                <c:pt idx="448">
                  <c:v>76.06</c:v>
                </c:pt>
                <c:pt idx="449">
                  <c:v>76.23</c:v>
                </c:pt>
                <c:pt idx="450">
                  <c:v>76.400000000000006</c:v>
                </c:pt>
                <c:pt idx="451">
                  <c:v>76.569999999999993</c:v>
                </c:pt>
                <c:pt idx="452">
                  <c:v>76.739999999999995</c:v>
                </c:pt>
                <c:pt idx="453">
                  <c:v>76.91</c:v>
                </c:pt>
                <c:pt idx="454">
                  <c:v>77.08</c:v>
                </c:pt>
                <c:pt idx="455">
                  <c:v>77.25</c:v>
                </c:pt>
                <c:pt idx="456">
                  <c:v>77.42</c:v>
                </c:pt>
                <c:pt idx="457">
                  <c:v>77.59</c:v>
                </c:pt>
                <c:pt idx="458">
                  <c:v>77.760000000000005</c:v>
                </c:pt>
                <c:pt idx="459">
                  <c:v>77.930000000000007</c:v>
                </c:pt>
                <c:pt idx="460">
                  <c:v>78.099999999999994</c:v>
                </c:pt>
                <c:pt idx="461">
                  <c:v>78.27</c:v>
                </c:pt>
                <c:pt idx="462">
                  <c:v>78.44</c:v>
                </c:pt>
                <c:pt idx="463">
                  <c:v>78.61</c:v>
                </c:pt>
                <c:pt idx="464">
                  <c:v>78.78</c:v>
                </c:pt>
                <c:pt idx="465">
                  <c:v>78.95</c:v>
                </c:pt>
                <c:pt idx="466">
                  <c:v>79.12</c:v>
                </c:pt>
                <c:pt idx="467">
                  <c:v>79.290000000000006</c:v>
                </c:pt>
                <c:pt idx="468">
                  <c:v>79.459999999999994</c:v>
                </c:pt>
                <c:pt idx="469">
                  <c:v>79.63</c:v>
                </c:pt>
                <c:pt idx="470">
                  <c:v>79.8</c:v>
                </c:pt>
                <c:pt idx="471">
                  <c:v>79.97</c:v>
                </c:pt>
                <c:pt idx="472">
                  <c:v>80.14</c:v>
                </c:pt>
                <c:pt idx="473">
                  <c:v>80.31</c:v>
                </c:pt>
                <c:pt idx="474">
                  <c:v>80.48</c:v>
                </c:pt>
                <c:pt idx="475">
                  <c:v>80.650000000000006</c:v>
                </c:pt>
                <c:pt idx="476">
                  <c:v>80.81</c:v>
                </c:pt>
                <c:pt idx="477">
                  <c:v>80.98</c:v>
                </c:pt>
                <c:pt idx="478">
                  <c:v>81.150000000000006</c:v>
                </c:pt>
                <c:pt idx="479">
                  <c:v>81.319999999999993</c:v>
                </c:pt>
                <c:pt idx="480">
                  <c:v>81.489999999999995</c:v>
                </c:pt>
                <c:pt idx="481">
                  <c:v>81.66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72F-E743-805A-19DBA8A238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Chain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Sheet1!$A$2:$A$1872</c:f>
              <c:numCache>
                <c:formatCode>General</c:formatCode>
                <c:ptCount val="1871"/>
                <c:pt idx="0">
                  <c:v>0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0.14000000000000001</c:v>
                </c:pt>
                <c:pt idx="32">
                  <c:v>0.14000000000000001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0.16</c:v>
                </c:pt>
                <c:pt idx="47">
                  <c:v>0.16</c:v>
                </c:pt>
                <c:pt idx="48">
                  <c:v>0.16</c:v>
                </c:pt>
                <c:pt idx="49">
                  <c:v>0.16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0.16</c:v>
                </c:pt>
                <c:pt idx="54">
                  <c:v>0.17</c:v>
                </c:pt>
                <c:pt idx="55">
                  <c:v>0.17</c:v>
                </c:pt>
                <c:pt idx="56">
                  <c:v>0.17</c:v>
                </c:pt>
                <c:pt idx="57">
                  <c:v>0.17</c:v>
                </c:pt>
                <c:pt idx="58">
                  <c:v>0.17</c:v>
                </c:pt>
                <c:pt idx="59">
                  <c:v>0.17</c:v>
                </c:pt>
                <c:pt idx="60">
                  <c:v>0.17</c:v>
                </c:pt>
                <c:pt idx="61">
                  <c:v>0.17</c:v>
                </c:pt>
                <c:pt idx="62">
                  <c:v>0.18</c:v>
                </c:pt>
                <c:pt idx="63">
                  <c:v>0.18</c:v>
                </c:pt>
                <c:pt idx="64">
                  <c:v>0.18</c:v>
                </c:pt>
                <c:pt idx="65">
                  <c:v>0.18</c:v>
                </c:pt>
                <c:pt idx="66">
                  <c:v>0.18</c:v>
                </c:pt>
                <c:pt idx="67">
                  <c:v>0.18</c:v>
                </c:pt>
                <c:pt idx="68">
                  <c:v>0.18</c:v>
                </c:pt>
                <c:pt idx="69">
                  <c:v>0.18</c:v>
                </c:pt>
                <c:pt idx="70">
                  <c:v>0.18</c:v>
                </c:pt>
                <c:pt idx="71">
                  <c:v>0.19</c:v>
                </c:pt>
                <c:pt idx="72">
                  <c:v>0.19</c:v>
                </c:pt>
                <c:pt idx="73">
                  <c:v>0.19</c:v>
                </c:pt>
                <c:pt idx="74">
                  <c:v>0.19</c:v>
                </c:pt>
                <c:pt idx="75">
                  <c:v>0.19</c:v>
                </c:pt>
                <c:pt idx="76">
                  <c:v>0.19</c:v>
                </c:pt>
                <c:pt idx="77">
                  <c:v>0.19</c:v>
                </c:pt>
                <c:pt idx="78">
                  <c:v>0.19</c:v>
                </c:pt>
                <c:pt idx="79">
                  <c:v>0.19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0.21</c:v>
                </c:pt>
                <c:pt idx="87">
                  <c:v>0.21</c:v>
                </c:pt>
                <c:pt idx="88">
                  <c:v>0.21</c:v>
                </c:pt>
                <c:pt idx="89">
                  <c:v>0.22</c:v>
                </c:pt>
                <c:pt idx="90">
                  <c:v>0.22</c:v>
                </c:pt>
                <c:pt idx="91">
                  <c:v>0.22</c:v>
                </c:pt>
                <c:pt idx="92">
                  <c:v>0.22</c:v>
                </c:pt>
                <c:pt idx="93">
                  <c:v>0.22</c:v>
                </c:pt>
                <c:pt idx="94">
                  <c:v>0.22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0.23</c:v>
                </c:pt>
                <c:pt idx="99">
                  <c:v>0.23</c:v>
                </c:pt>
                <c:pt idx="100">
                  <c:v>0.23</c:v>
                </c:pt>
                <c:pt idx="101">
                  <c:v>0.24</c:v>
                </c:pt>
                <c:pt idx="102">
                  <c:v>0.24</c:v>
                </c:pt>
                <c:pt idx="103">
                  <c:v>0.24</c:v>
                </c:pt>
                <c:pt idx="104">
                  <c:v>0.24</c:v>
                </c:pt>
                <c:pt idx="105">
                  <c:v>0.24</c:v>
                </c:pt>
                <c:pt idx="106">
                  <c:v>0.24</c:v>
                </c:pt>
                <c:pt idx="107">
                  <c:v>0.24</c:v>
                </c:pt>
                <c:pt idx="108">
                  <c:v>0.24</c:v>
                </c:pt>
                <c:pt idx="109">
                  <c:v>0.24</c:v>
                </c:pt>
                <c:pt idx="110">
                  <c:v>0.24</c:v>
                </c:pt>
                <c:pt idx="111">
                  <c:v>0.25</c:v>
                </c:pt>
                <c:pt idx="112">
                  <c:v>0.25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0.26</c:v>
                </c:pt>
                <c:pt idx="119">
                  <c:v>0.26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0.27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0.27</c:v>
                </c:pt>
                <c:pt idx="131">
                  <c:v>0.28000000000000003</c:v>
                </c:pt>
                <c:pt idx="132">
                  <c:v>0.28000000000000003</c:v>
                </c:pt>
                <c:pt idx="133">
                  <c:v>0.28000000000000003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0.28000000000000003</c:v>
                </c:pt>
                <c:pt idx="137">
                  <c:v>0.28000000000000003</c:v>
                </c:pt>
                <c:pt idx="138">
                  <c:v>0.28000000000000003</c:v>
                </c:pt>
                <c:pt idx="139">
                  <c:v>0.28999999999999998</c:v>
                </c:pt>
                <c:pt idx="140">
                  <c:v>0.28999999999999998</c:v>
                </c:pt>
                <c:pt idx="141">
                  <c:v>0.28999999999999998</c:v>
                </c:pt>
                <c:pt idx="142">
                  <c:v>0.28999999999999998</c:v>
                </c:pt>
                <c:pt idx="143">
                  <c:v>0.3</c:v>
                </c:pt>
                <c:pt idx="144">
                  <c:v>0.3</c:v>
                </c:pt>
                <c:pt idx="145">
                  <c:v>0.3</c:v>
                </c:pt>
                <c:pt idx="146">
                  <c:v>0.3</c:v>
                </c:pt>
                <c:pt idx="147">
                  <c:v>0.3</c:v>
                </c:pt>
                <c:pt idx="148">
                  <c:v>0.3</c:v>
                </c:pt>
                <c:pt idx="149">
                  <c:v>0.3</c:v>
                </c:pt>
                <c:pt idx="150">
                  <c:v>0.3</c:v>
                </c:pt>
                <c:pt idx="151">
                  <c:v>0.3</c:v>
                </c:pt>
                <c:pt idx="152">
                  <c:v>0.3</c:v>
                </c:pt>
                <c:pt idx="153">
                  <c:v>0.3</c:v>
                </c:pt>
                <c:pt idx="154">
                  <c:v>0.31</c:v>
                </c:pt>
                <c:pt idx="155">
                  <c:v>0.31</c:v>
                </c:pt>
                <c:pt idx="156">
                  <c:v>0.31</c:v>
                </c:pt>
                <c:pt idx="157">
                  <c:v>0.31</c:v>
                </c:pt>
                <c:pt idx="158">
                  <c:v>0.31</c:v>
                </c:pt>
                <c:pt idx="159">
                  <c:v>0.31</c:v>
                </c:pt>
                <c:pt idx="160">
                  <c:v>0.31</c:v>
                </c:pt>
                <c:pt idx="161">
                  <c:v>0.31</c:v>
                </c:pt>
                <c:pt idx="162">
                  <c:v>0.31</c:v>
                </c:pt>
                <c:pt idx="163">
                  <c:v>0.32</c:v>
                </c:pt>
                <c:pt idx="164">
                  <c:v>0.32</c:v>
                </c:pt>
                <c:pt idx="165">
                  <c:v>0.32</c:v>
                </c:pt>
                <c:pt idx="166">
                  <c:v>0.32</c:v>
                </c:pt>
                <c:pt idx="167">
                  <c:v>0.32</c:v>
                </c:pt>
                <c:pt idx="168">
                  <c:v>0.33</c:v>
                </c:pt>
                <c:pt idx="169">
                  <c:v>0.33</c:v>
                </c:pt>
                <c:pt idx="170">
                  <c:v>0.33</c:v>
                </c:pt>
                <c:pt idx="171">
                  <c:v>0.34</c:v>
                </c:pt>
                <c:pt idx="172">
                  <c:v>0.34</c:v>
                </c:pt>
                <c:pt idx="173">
                  <c:v>0.34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0.36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0.38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0.38</c:v>
                </c:pt>
                <c:pt idx="193">
                  <c:v>0.38</c:v>
                </c:pt>
                <c:pt idx="194">
                  <c:v>0.39</c:v>
                </c:pt>
                <c:pt idx="195">
                  <c:v>0.39</c:v>
                </c:pt>
                <c:pt idx="196">
                  <c:v>0.39</c:v>
                </c:pt>
                <c:pt idx="197">
                  <c:v>0.39</c:v>
                </c:pt>
                <c:pt idx="198">
                  <c:v>0.39</c:v>
                </c:pt>
                <c:pt idx="199">
                  <c:v>0.4</c:v>
                </c:pt>
                <c:pt idx="200">
                  <c:v>0.4</c:v>
                </c:pt>
                <c:pt idx="201">
                  <c:v>0.4</c:v>
                </c:pt>
                <c:pt idx="202">
                  <c:v>0.41</c:v>
                </c:pt>
                <c:pt idx="203">
                  <c:v>0.42</c:v>
                </c:pt>
                <c:pt idx="204">
                  <c:v>0.42</c:v>
                </c:pt>
                <c:pt idx="205">
                  <c:v>0.42</c:v>
                </c:pt>
                <c:pt idx="206">
                  <c:v>0.43</c:v>
                </c:pt>
                <c:pt idx="207">
                  <c:v>0.43</c:v>
                </c:pt>
                <c:pt idx="208">
                  <c:v>0.43</c:v>
                </c:pt>
                <c:pt idx="209">
                  <c:v>0.43</c:v>
                </c:pt>
                <c:pt idx="210">
                  <c:v>0.44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0.46</c:v>
                </c:pt>
                <c:pt idx="215">
                  <c:v>0.46</c:v>
                </c:pt>
                <c:pt idx="216">
                  <c:v>0.46</c:v>
                </c:pt>
                <c:pt idx="217">
                  <c:v>0.47</c:v>
                </c:pt>
                <c:pt idx="218">
                  <c:v>0.48</c:v>
                </c:pt>
                <c:pt idx="219">
                  <c:v>0.48</c:v>
                </c:pt>
                <c:pt idx="220">
                  <c:v>0.48</c:v>
                </c:pt>
                <c:pt idx="221">
                  <c:v>0.48</c:v>
                </c:pt>
                <c:pt idx="222">
                  <c:v>0.49</c:v>
                </c:pt>
                <c:pt idx="223">
                  <c:v>0.49</c:v>
                </c:pt>
                <c:pt idx="224">
                  <c:v>0.49</c:v>
                </c:pt>
                <c:pt idx="225">
                  <c:v>0.49</c:v>
                </c:pt>
                <c:pt idx="226">
                  <c:v>0.5</c:v>
                </c:pt>
                <c:pt idx="227">
                  <c:v>0.51</c:v>
                </c:pt>
                <c:pt idx="228">
                  <c:v>0.51</c:v>
                </c:pt>
                <c:pt idx="229">
                  <c:v>0.51</c:v>
                </c:pt>
                <c:pt idx="230">
                  <c:v>0.52</c:v>
                </c:pt>
                <c:pt idx="231">
                  <c:v>0.53</c:v>
                </c:pt>
                <c:pt idx="232">
                  <c:v>0.54</c:v>
                </c:pt>
                <c:pt idx="233">
                  <c:v>0.54</c:v>
                </c:pt>
                <c:pt idx="234">
                  <c:v>0.55000000000000004</c:v>
                </c:pt>
                <c:pt idx="235">
                  <c:v>0.55000000000000004</c:v>
                </c:pt>
                <c:pt idx="236">
                  <c:v>0.55000000000000004</c:v>
                </c:pt>
                <c:pt idx="237">
                  <c:v>0.55000000000000004</c:v>
                </c:pt>
                <c:pt idx="238">
                  <c:v>0.55000000000000004</c:v>
                </c:pt>
                <c:pt idx="239">
                  <c:v>0.56000000000000005</c:v>
                </c:pt>
                <c:pt idx="240">
                  <c:v>0.56000000000000005</c:v>
                </c:pt>
                <c:pt idx="241">
                  <c:v>0.56000000000000005</c:v>
                </c:pt>
                <c:pt idx="242">
                  <c:v>0.56999999999999995</c:v>
                </c:pt>
                <c:pt idx="243">
                  <c:v>0.56999999999999995</c:v>
                </c:pt>
                <c:pt idx="244">
                  <c:v>0.57999999999999996</c:v>
                </c:pt>
                <c:pt idx="245">
                  <c:v>0.59</c:v>
                </c:pt>
                <c:pt idx="246">
                  <c:v>0.59</c:v>
                </c:pt>
                <c:pt idx="247">
                  <c:v>0.59</c:v>
                </c:pt>
                <c:pt idx="248">
                  <c:v>0.6</c:v>
                </c:pt>
                <c:pt idx="249">
                  <c:v>0.61</c:v>
                </c:pt>
                <c:pt idx="250">
                  <c:v>0.61</c:v>
                </c:pt>
                <c:pt idx="251">
                  <c:v>0.61</c:v>
                </c:pt>
                <c:pt idx="252">
                  <c:v>0.62</c:v>
                </c:pt>
                <c:pt idx="253">
                  <c:v>0.62</c:v>
                </c:pt>
                <c:pt idx="254">
                  <c:v>0.62</c:v>
                </c:pt>
                <c:pt idx="255">
                  <c:v>0.63</c:v>
                </c:pt>
                <c:pt idx="256">
                  <c:v>0.63</c:v>
                </c:pt>
                <c:pt idx="257">
                  <c:v>0.64</c:v>
                </c:pt>
                <c:pt idx="258">
                  <c:v>0.65</c:v>
                </c:pt>
                <c:pt idx="259">
                  <c:v>0.65</c:v>
                </c:pt>
                <c:pt idx="260">
                  <c:v>0.66</c:v>
                </c:pt>
                <c:pt idx="261">
                  <c:v>0.67</c:v>
                </c:pt>
                <c:pt idx="262">
                  <c:v>0.67</c:v>
                </c:pt>
                <c:pt idx="263">
                  <c:v>0.68</c:v>
                </c:pt>
                <c:pt idx="264">
                  <c:v>0.68</c:v>
                </c:pt>
                <c:pt idx="265">
                  <c:v>0.69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0.71</c:v>
                </c:pt>
                <c:pt idx="270">
                  <c:v>0.71</c:v>
                </c:pt>
                <c:pt idx="271">
                  <c:v>0.72</c:v>
                </c:pt>
                <c:pt idx="272">
                  <c:v>0.72</c:v>
                </c:pt>
                <c:pt idx="273">
                  <c:v>0.73</c:v>
                </c:pt>
                <c:pt idx="274">
                  <c:v>0.74</c:v>
                </c:pt>
                <c:pt idx="275">
                  <c:v>0.75</c:v>
                </c:pt>
                <c:pt idx="276">
                  <c:v>0.76</c:v>
                </c:pt>
                <c:pt idx="277">
                  <c:v>0.76</c:v>
                </c:pt>
                <c:pt idx="278">
                  <c:v>0.81</c:v>
                </c:pt>
                <c:pt idx="279">
                  <c:v>0.82</c:v>
                </c:pt>
                <c:pt idx="280">
                  <c:v>0.82</c:v>
                </c:pt>
                <c:pt idx="281">
                  <c:v>0.85</c:v>
                </c:pt>
                <c:pt idx="282">
                  <c:v>0.86</c:v>
                </c:pt>
                <c:pt idx="283">
                  <c:v>0.9</c:v>
                </c:pt>
                <c:pt idx="284">
                  <c:v>0.91</c:v>
                </c:pt>
                <c:pt idx="285">
                  <c:v>0.91</c:v>
                </c:pt>
                <c:pt idx="286">
                  <c:v>0.92</c:v>
                </c:pt>
                <c:pt idx="287">
                  <c:v>0.92</c:v>
                </c:pt>
                <c:pt idx="288">
                  <c:v>0.93</c:v>
                </c:pt>
                <c:pt idx="289">
                  <c:v>0.94</c:v>
                </c:pt>
                <c:pt idx="290">
                  <c:v>0.96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0.98</c:v>
                </c:pt>
                <c:pt idx="295">
                  <c:v>1</c:v>
                </c:pt>
                <c:pt idx="296">
                  <c:v>1</c:v>
                </c:pt>
                <c:pt idx="297">
                  <c:v>1.04</c:v>
                </c:pt>
                <c:pt idx="298">
                  <c:v>1.05</c:v>
                </c:pt>
                <c:pt idx="299">
                  <c:v>1.05</c:v>
                </c:pt>
                <c:pt idx="300">
                  <c:v>1.05</c:v>
                </c:pt>
                <c:pt idx="301">
                  <c:v>1.06</c:v>
                </c:pt>
                <c:pt idx="302">
                  <c:v>1.07</c:v>
                </c:pt>
                <c:pt idx="303">
                  <c:v>1.08</c:v>
                </c:pt>
                <c:pt idx="304">
                  <c:v>1.0900000000000001</c:v>
                </c:pt>
                <c:pt idx="305">
                  <c:v>1.1000000000000001</c:v>
                </c:pt>
                <c:pt idx="306">
                  <c:v>1.1000000000000001</c:v>
                </c:pt>
                <c:pt idx="307">
                  <c:v>1.1000000000000001</c:v>
                </c:pt>
                <c:pt idx="308">
                  <c:v>1.1599999999999999</c:v>
                </c:pt>
                <c:pt idx="309">
                  <c:v>1.18</c:v>
                </c:pt>
                <c:pt idx="310">
                  <c:v>1.19</c:v>
                </c:pt>
                <c:pt idx="311">
                  <c:v>1.2</c:v>
                </c:pt>
                <c:pt idx="312">
                  <c:v>1.22</c:v>
                </c:pt>
                <c:pt idx="313">
                  <c:v>1.22</c:v>
                </c:pt>
                <c:pt idx="314">
                  <c:v>1.22</c:v>
                </c:pt>
                <c:pt idx="315">
                  <c:v>1.22</c:v>
                </c:pt>
                <c:pt idx="316">
                  <c:v>1.26</c:v>
                </c:pt>
                <c:pt idx="317">
                  <c:v>1.27</c:v>
                </c:pt>
                <c:pt idx="318">
                  <c:v>1.3</c:v>
                </c:pt>
                <c:pt idx="319">
                  <c:v>1.3</c:v>
                </c:pt>
                <c:pt idx="320">
                  <c:v>1.3</c:v>
                </c:pt>
                <c:pt idx="321">
                  <c:v>1.31</c:v>
                </c:pt>
                <c:pt idx="322">
                  <c:v>1.35</c:v>
                </c:pt>
                <c:pt idx="323">
                  <c:v>1.36</c:v>
                </c:pt>
                <c:pt idx="324">
                  <c:v>1.42</c:v>
                </c:pt>
                <c:pt idx="325">
                  <c:v>1.45</c:v>
                </c:pt>
                <c:pt idx="326">
                  <c:v>1.48</c:v>
                </c:pt>
                <c:pt idx="327">
                  <c:v>1.48</c:v>
                </c:pt>
                <c:pt idx="328">
                  <c:v>1.49</c:v>
                </c:pt>
                <c:pt idx="329">
                  <c:v>1.52</c:v>
                </c:pt>
                <c:pt idx="330">
                  <c:v>1.53</c:v>
                </c:pt>
                <c:pt idx="331">
                  <c:v>1.56</c:v>
                </c:pt>
                <c:pt idx="332">
                  <c:v>1.57</c:v>
                </c:pt>
                <c:pt idx="333">
                  <c:v>1.57</c:v>
                </c:pt>
                <c:pt idx="334">
                  <c:v>1.61</c:v>
                </c:pt>
                <c:pt idx="335">
                  <c:v>1.63</c:v>
                </c:pt>
                <c:pt idx="336">
                  <c:v>1.7</c:v>
                </c:pt>
                <c:pt idx="337">
                  <c:v>1.74</c:v>
                </c:pt>
                <c:pt idx="338">
                  <c:v>1.75</c:v>
                </c:pt>
                <c:pt idx="339">
                  <c:v>1.76</c:v>
                </c:pt>
                <c:pt idx="340">
                  <c:v>1.79</c:v>
                </c:pt>
                <c:pt idx="341">
                  <c:v>1.8</c:v>
                </c:pt>
                <c:pt idx="342">
                  <c:v>1.82</c:v>
                </c:pt>
                <c:pt idx="343">
                  <c:v>1.89</c:v>
                </c:pt>
                <c:pt idx="344">
                  <c:v>1.9</c:v>
                </c:pt>
                <c:pt idx="345">
                  <c:v>1.94</c:v>
                </c:pt>
                <c:pt idx="346">
                  <c:v>1.94</c:v>
                </c:pt>
                <c:pt idx="347">
                  <c:v>2.04</c:v>
                </c:pt>
                <c:pt idx="348">
                  <c:v>2.13</c:v>
                </c:pt>
                <c:pt idx="349">
                  <c:v>2.13</c:v>
                </c:pt>
                <c:pt idx="350">
                  <c:v>2.15</c:v>
                </c:pt>
                <c:pt idx="351">
                  <c:v>2.2200000000000002</c:v>
                </c:pt>
                <c:pt idx="352">
                  <c:v>2.2599999999999998</c:v>
                </c:pt>
                <c:pt idx="353">
                  <c:v>2.38</c:v>
                </c:pt>
                <c:pt idx="354">
                  <c:v>2.39</c:v>
                </c:pt>
                <c:pt idx="355">
                  <c:v>2.4</c:v>
                </c:pt>
                <c:pt idx="356">
                  <c:v>2.4300000000000002</c:v>
                </c:pt>
                <c:pt idx="357">
                  <c:v>2.46</c:v>
                </c:pt>
                <c:pt idx="358">
                  <c:v>2.4700000000000002</c:v>
                </c:pt>
                <c:pt idx="359">
                  <c:v>2.5099999999999998</c:v>
                </c:pt>
                <c:pt idx="360">
                  <c:v>2.54</c:v>
                </c:pt>
                <c:pt idx="361">
                  <c:v>2.82</c:v>
                </c:pt>
                <c:pt idx="362">
                  <c:v>2.85</c:v>
                </c:pt>
                <c:pt idx="363">
                  <c:v>2.86</c:v>
                </c:pt>
                <c:pt idx="364">
                  <c:v>2.93</c:v>
                </c:pt>
                <c:pt idx="365">
                  <c:v>3.04</c:v>
                </c:pt>
                <c:pt idx="366">
                  <c:v>3.09</c:v>
                </c:pt>
                <c:pt idx="367">
                  <c:v>3.13</c:v>
                </c:pt>
                <c:pt idx="368">
                  <c:v>3.41</c:v>
                </c:pt>
                <c:pt idx="369">
                  <c:v>3.42</c:v>
                </c:pt>
                <c:pt idx="370">
                  <c:v>3.44</c:v>
                </c:pt>
                <c:pt idx="371">
                  <c:v>3.48</c:v>
                </c:pt>
                <c:pt idx="372">
                  <c:v>3.62</c:v>
                </c:pt>
                <c:pt idx="373">
                  <c:v>3.75</c:v>
                </c:pt>
                <c:pt idx="374">
                  <c:v>3.91</c:v>
                </c:pt>
                <c:pt idx="375">
                  <c:v>4.07</c:v>
                </c:pt>
                <c:pt idx="376">
                  <c:v>4.17</c:v>
                </c:pt>
                <c:pt idx="377">
                  <c:v>4.2300000000000004</c:v>
                </c:pt>
                <c:pt idx="378">
                  <c:v>4.3499999999999996</c:v>
                </c:pt>
                <c:pt idx="379">
                  <c:v>4.38</c:v>
                </c:pt>
                <c:pt idx="380">
                  <c:v>4.4000000000000004</c:v>
                </c:pt>
                <c:pt idx="381">
                  <c:v>4.41</c:v>
                </c:pt>
                <c:pt idx="382">
                  <c:v>4.46</c:v>
                </c:pt>
                <c:pt idx="383">
                  <c:v>4.6100000000000003</c:v>
                </c:pt>
                <c:pt idx="384">
                  <c:v>4.63</c:v>
                </c:pt>
                <c:pt idx="385">
                  <c:v>4.72</c:v>
                </c:pt>
                <c:pt idx="386">
                  <c:v>4.74</c:v>
                </c:pt>
                <c:pt idx="387">
                  <c:v>4.8</c:v>
                </c:pt>
                <c:pt idx="388">
                  <c:v>4.8</c:v>
                </c:pt>
                <c:pt idx="389">
                  <c:v>4.82</c:v>
                </c:pt>
                <c:pt idx="390">
                  <c:v>4.8600000000000003</c:v>
                </c:pt>
                <c:pt idx="391">
                  <c:v>4.96</c:v>
                </c:pt>
                <c:pt idx="392">
                  <c:v>5.01</c:v>
                </c:pt>
                <c:pt idx="393">
                  <c:v>5.05</c:v>
                </c:pt>
                <c:pt idx="394">
                  <c:v>5.12</c:v>
                </c:pt>
                <c:pt idx="395">
                  <c:v>5.25</c:v>
                </c:pt>
                <c:pt idx="396">
                  <c:v>5.39</c:v>
                </c:pt>
                <c:pt idx="397">
                  <c:v>5.44</c:v>
                </c:pt>
                <c:pt idx="398">
                  <c:v>5.53</c:v>
                </c:pt>
                <c:pt idx="399">
                  <c:v>5.56</c:v>
                </c:pt>
                <c:pt idx="400">
                  <c:v>5.7</c:v>
                </c:pt>
                <c:pt idx="401">
                  <c:v>5.71</c:v>
                </c:pt>
                <c:pt idx="402">
                  <c:v>5.8</c:v>
                </c:pt>
                <c:pt idx="403">
                  <c:v>6.05</c:v>
                </c:pt>
                <c:pt idx="404">
                  <c:v>6.31</c:v>
                </c:pt>
                <c:pt idx="405">
                  <c:v>6.34</c:v>
                </c:pt>
                <c:pt idx="406">
                  <c:v>6.38</c:v>
                </c:pt>
                <c:pt idx="407">
                  <c:v>6.52</c:v>
                </c:pt>
                <c:pt idx="408">
                  <c:v>6.52</c:v>
                </c:pt>
                <c:pt idx="409">
                  <c:v>6.79</c:v>
                </c:pt>
                <c:pt idx="410">
                  <c:v>7.05</c:v>
                </c:pt>
                <c:pt idx="411">
                  <c:v>7.09</c:v>
                </c:pt>
                <c:pt idx="412">
                  <c:v>7.37</c:v>
                </c:pt>
                <c:pt idx="413">
                  <c:v>7.52</c:v>
                </c:pt>
                <c:pt idx="414">
                  <c:v>7.6</c:v>
                </c:pt>
                <c:pt idx="415">
                  <c:v>7.69</c:v>
                </c:pt>
                <c:pt idx="416">
                  <c:v>7.88</c:v>
                </c:pt>
                <c:pt idx="417">
                  <c:v>7.94</c:v>
                </c:pt>
                <c:pt idx="418">
                  <c:v>8.32</c:v>
                </c:pt>
                <c:pt idx="419">
                  <c:v>8.35</c:v>
                </c:pt>
                <c:pt idx="420">
                  <c:v>9.1</c:v>
                </c:pt>
                <c:pt idx="421">
                  <c:v>9.1300000000000008</c:v>
                </c:pt>
                <c:pt idx="422">
                  <c:v>9.4499999999999993</c:v>
                </c:pt>
                <c:pt idx="423">
                  <c:v>9.7100000000000009</c:v>
                </c:pt>
                <c:pt idx="424">
                  <c:v>9.84</c:v>
                </c:pt>
                <c:pt idx="425">
                  <c:v>9.8800000000000008</c:v>
                </c:pt>
                <c:pt idx="426">
                  <c:v>9.9600000000000009</c:v>
                </c:pt>
                <c:pt idx="427">
                  <c:v>10.18</c:v>
                </c:pt>
                <c:pt idx="428">
                  <c:v>10.210000000000001</c:v>
                </c:pt>
                <c:pt idx="429">
                  <c:v>10.4</c:v>
                </c:pt>
                <c:pt idx="430">
                  <c:v>10.5</c:v>
                </c:pt>
                <c:pt idx="431">
                  <c:v>10.81</c:v>
                </c:pt>
                <c:pt idx="432">
                  <c:v>10.82</c:v>
                </c:pt>
                <c:pt idx="433">
                  <c:v>12.11</c:v>
                </c:pt>
                <c:pt idx="434">
                  <c:v>15.43</c:v>
                </c:pt>
                <c:pt idx="435">
                  <c:v>15.78</c:v>
                </c:pt>
                <c:pt idx="436">
                  <c:v>15.79</c:v>
                </c:pt>
                <c:pt idx="437">
                  <c:v>15.88</c:v>
                </c:pt>
                <c:pt idx="438">
                  <c:v>16.059999999999999</c:v>
                </c:pt>
                <c:pt idx="439">
                  <c:v>16.149999999999999</c:v>
                </c:pt>
                <c:pt idx="440">
                  <c:v>16.260000000000002</c:v>
                </c:pt>
                <c:pt idx="441">
                  <c:v>16.32</c:v>
                </c:pt>
                <c:pt idx="442">
                  <c:v>16.43</c:v>
                </c:pt>
                <c:pt idx="443">
                  <c:v>17.29</c:v>
                </c:pt>
                <c:pt idx="444">
                  <c:v>17.489999999999998</c:v>
                </c:pt>
                <c:pt idx="445">
                  <c:v>17.54</c:v>
                </c:pt>
                <c:pt idx="446">
                  <c:v>18.41</c:v>
                </c:pt>
                <c:pt idx="447">
                  <c:v>18.61</c:v>
                </c:pt>
                <c:pt idx="448">
                  <c:v>18.690000000000001</c:v>
                </c:pt>
                <c:pt idx="449">
                  <c:v>20.010000000000002</c:v>
                </c:pt>
                <c:pt idx="450">
                  <c:v>20.29</c:v>
                </c:pt>
                <c:pt idx="451">
                  <c:v>20.61</c:v>
                </c:pt>
                <c:pt idx="452">
                  <c:v>21.53</c:v>
                </c:pt>
                <c:pt idx="453">
                  <c:v>22.97</c:v>
                </c:pt>
                <c:pt idx="454">
                  <c:v>23.26</c:v>
                </c:pt>
                <c:pt idx="455">
                  <c:v>25.12</c:v>
                </c:pt>
                <c:pt idx="456">
                  <c:v>25.43</c:v>
                </c:pt>
                <c:pt idx="457">
                  <c:v>25.62</c:v>
                </c:pt>
                <c:pt idx="458">
                  <c:v>27.42</c:v>
                </c:pt>
                <c:pt idx="459">
                  <c:v>28.84</c:v>
                </c:pt>
                <c:pt idx="460">
                  <c:v>29.48</c:v>
                </c:pt>
                <c:pt idx="461">
                  <c:v>31.1</c:v>
                </c:pt>
                <c:pt idx="462">
                  <c:v>31.14</c:v>
                </c:pt>
                <c:pt idx="463">
                  <c:v>31.42</c:v>
                </c:pt>
                <c:pt idx="464">
                  <c:v>31.8</c:v>
                </c:pt>
                <c:pt idx="465">
                  <c:v>32.65</c:v>
                </c:pt>
                <c:pt idx="466">
                  <c:v>33.65</c:v>
                </c:pt>
                <c:pt idx="467">
                  <c:v>34.44</c:v>
                </c:pt>
                <c:pt idx="468">
                  <c:v>35.119999999999997</c:v>
                </c:pt>
                <c:pt idx="469">
                  <c:v>36.33</c:v>
                </c:pt>
                <c:pt idx="470">
                  <c:v>36.81</c:v>
                </c:pt>
                <c:pt idx="471">
                  <c:v>38.299999999999997</c:v>
                </c:pt>
                <c:pt idx="472">
                  <c:v>40.08</c:v>
                </c:pt>
                <c:pt idx="473">
                  <c:v>42.29</c:v>
                </c:pt>
                <c:pt idx="474">
                  <c:v>44.57</c:v>
                </c:pt>
                <c:pt idx="475">
                  <c:v>44.58</c:v>
                </c:pt>
                <c:pt idx="476">
                  <c:v>46.87</c:v>
                </c:pt>
                <c:pt idx="477">
                  <c:v>51.05</c:v>
                </c:pt>
                <c:pt idx="478">
                  <c:v>51.22</c:v>
                </c:pt>
                <c:pt idx="479">
                  <c:v>56.56</c:v>
                </c:pt>
                <c:pt idx="480">
                  <c:v>59.56</c:v>
                </c:pt>
                <c:pt idx="481">
                  <c:v>60</c:v>
                </c:pt>
                <c:pt idx="482">
                  <c:v>0.77</c:v>
                </c:pt>
                <c:pt idx="483">
                  <c:v>0.79</c:v>
                </c:pt>
                <c:pt idx="484">
                  <c:v>0.81</c:v>
                </c:pt>
                <c:pt idx="485">
                  <c:v>0.83</c:v>
                </c:pt>
                <c:pt idx="486">
                  <c:v>0.84</c:v>
                </c:pt>
                <c:pt idx="487">
                  <c:v>0.85</c:v>
                </c:pt>
                <c:pt idx="488">
                  <c:v>0.94</c:v>
                </c:pt>
                <c:pt idx="489">
                  <c:v>1.01</c:v>
                </c:pt>
                <c:pt idx="490">
                  <c:v>1.01</c:v>
                </c:pt>
                <c:pt idx="491">
                  <c:v>1.04</c:v>
                </c:pt>
                <c:pt idx="492">
                  <c:v>1.04</c:v>
                </c:pt>
                <c:pt idx="493">
                  <c:v>1.05</c:v>
                </c:pt>
                <c:pt idx="494">
                  <c:v>1.05</c:v>
                </c:pt>
                <c:pt idx="495">
                  <c:v>1.07</c:v>
                </c:pt>
                <c:pt idx="496">
                  <c:v>1.07</c:v>
                </c:pt>
                <c:pt idx="497">
                  <c:v>1.08</c:v>
                </c:pt>
                <c:pt idx="498">
                  <c:v>1.1100000000000001</c:v>
                </c:pt>
                <c:pt idx="499">
                  <c:v>1.1200000000000001</c:v>
                </c:pt>
                <c:pt idx="500">
                  <c:v>1.1200000000000001</c:v>
                </c:pt>
                <c:pt idx="501">
                  <c:v>1.24</c:v>
                </c:pt>
                <c:pt idx="502">
                  <c:v>1.24</c:v>
                </c:pt>
                <c:pt idx="503">
                  <c:v>1.31</c:v>
                </c:pt>
                <c:pt idx="504">
                  <c:v>1.36</c:v>
                </c:pt>
                <c:pt idx="505">
                  <c:v>1.38</c:v>
                </c:pt>
                <c:pt idx="506">
                  <c:v>1.39</c:v>
                </c:pt>
                <c:pt idx="507">
                  <c:v>1.39</c:v>
                </c:pt>
                <c:pt idx="508">
                  <c:v>1.4</c:v>
                </c:pt>
                <c:pt idx="509">
                  <c:v>1.52</c:v>
                </c:pt>
                <c:pt idx="510">
                  <c:v>1.53</c:v>
                </c:pt>
                <c:pt idx="511">
                  <c:v>1.67</c:v>
                </c:pt>
                <c:pt idx="512">
                  <c:v>1.67</c:v>
                </c:pt>
                <c:pt idx="513">
                  <c:v>1.67</c:v>
                </c:pt>
                <c:pt idx="514">
                  <c:v>1.7</c:v>
                </c:pt>
                <c:pt idx="515">
                  <c:v>1.73</c:v>
                </c:pt>
                <c:pt idx="516">
                  <c:v>1.73</c:v>
                </c:pt>
                <c:pt idx="517">
                  <c:v>1.73</c:v>
                </c:pt>
                <c:pt idx="518">
                  <c:v>1.74</c:v>
                </c:pt>
                <c:pt idx="519">
                  <c:v>1.74</c:v>
                </c:pt>
                <c:pt idx="520">
                  <c:v>1.75</c:v>
                </c:pt>
                <c:pt idx="521">
                  <c:v>1.77</c:v>
                </c:pt>
                <c:pt idx="522">
                  <c:v>1.82</c:v>
                </c:pt>
                <c:pt idx="523">
                  <c:v>1.83</c:v>
                </c:pt>
                <c:pt idx="524">
                  <c:v>1.84</c:v>
                </c:pt>
                <c:pt idx="525">
                  <c:v>1.91</c:v>
                </c:pt>
                <c:pt idx="526">
                  <c:v>1.92</c:v>
                </c:pt>
                <c:pt idx="527">
                  <c:v>1.96</c:v>
                </c:pt>
                <c:pt idx="528">
                  <c:v>2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2.16</c:v>
                </c:pt>
                <c:pt idx="532">
                  <c:v>2.1800000000000002</c:v>
                </c:pt>
                <c:pt idx="533">
                  <c:v>2.21</c:v>
                </c:pt>
                <c:pt idx="534">
                  <c:v>2.21</c:v>
                </c:pt>
                <c:pt idx="535">
                  <c:v>2.21</c:v>
                </c:pt>
                <c:pt idx="536">
                  <c:v>2.23</c:v>
                </c:pt>
                <c:pt idx="537">
                  <c:v>2.37</c:v>
                </c:pt>
                <c:pt idx="538">
                  <c:v>2.42</c:v>
                </c:pt>
                <c:pt idx="539">
                  <c:v>2.42</c:v>
                </c:pt>
                <c:pt idx="540">
                  <c:v>2.4300000000000002</c:v>
                </c:pt>
                <c:pt idx="541">
                  <c:v>2.4500000000000002</c:v>
                </c:pt>
                <c:pt idx="542">
                  <c:v>2.46</c:v>
                </c:pt>
                <c:pt idx="543">
                  <c:v>2.4700000000000002</c:v>
                </c:pt>
                <c:pt idx="544">
                  <c:v>2.52</c:v>
                </c:pt>
                <c:pt idx="545">
                  <c:v>2.5299999999999998</c:v>
                </c:pt>
                <c:pt idx="546">
                  <c:v>2.57</c:v>
                </c:pt>
                <c:pt idx="547">
                  <c:v>2.63</c:v>
                </c:pt>
                <c:pt idx="548">
                  <c:v>2.63</c:v>
                </c:pt>
                <c:pt idx="549">
                  <c:v>2.67</c:v>
                </c:pt>
                <c:pt idx="550">
                  <c:v>2.67</c:v>
                </c:pt>
                <c:pt idx="551">
                  <c:v>2.67</c:v>
                </c:pt>
                <c:pt idx="552">
                  <c:v>2.7</c:v>
                </c:pt>
                <c:pt idx="553">
                  <c:v>2.71</c:v>
                </c:pt>
                <c:pt idx="554">
                  <c:v>2.76</c:v>
                </c:pt>
                <c:pt idx="555">
                  <c:v>2.76</c:v>
                </c:pt>
                <c:pt idx="556">
                  <c:v>2.79</c:v>
                </c:pt>
                <c:pt idx="557">
                  <c:v>2.8</c:v>
                </c:pt>
                <c:pt idx="558">
                  <c:v>2.8</c:v>
                </c:pt>
                <c:pt idx="559">
                  <c:v>2.81</c:v>
                </c:pt>
                <c:pt idx="560">
                  <c:v>2.82</c:v>
                </c:pt>
                <c:pt idx="561">
                  <c:v>2.83</c:v>
                </c:pt>
                <c:pt idx="562">
                  <c:v>2.84</c:v>
                </c:pt>
                <c:pt idx="563">
                  <c:v>2.84</c:v>
                </c:pt>
                <c:pt idx="564">
                  <c:v>2.85</c:v>
                </c:pt>
                <c:pt idx="565">
                  <c:v>2.85</c:v>
                </c:pt>
                <c:pt idx="566">
                  <c:v>2.86</c:v>
                </c:pt>
                <c:pt idx="567">
                  <c:v>2.87</c:v>
                </c:pt>
                <c:pt idx="568">
                  <c:v>2.89</c:v>
                </c:pt>
                <c:pt idx="569">
                  <c:v>2.93</c:v>
                </c:pt>
                <c:pt idx="570">
                  <c:v>2.97</c:v>
                </c:pt>
                <c:pt idx="571">
                  <c:v>2.97</c:v>
                </c:pt>
                <c:pt idx="572">
                  <c:v>3.02</c:v>
                </c:pt>
                <c:pt idx="573">
                  <c:v>3.09</c:v>
                </c:pt>
                <c:pt idx="574">
                  <c:v>3.09</c:v>
                </c:pt>
                <c:pt idx="575">
                  <c:v>3.12</c:v>
                </c:pt>
                <c:pt idx="576">
                  <c:v>3.12</c:v>
                </c:pt>
                <c:pt idx="577">
                  <c:v>3.12</c:v>
                </c:pt>
                <c:pt idx="578">
                  <c:v>3.14</c:v>
                </c:pt>
                <c:pt idx="579">
                  <c:v>3.15</c:v>
                </c:pt>
                <c:pt idx="580">
                  <c:v>3.18</c:v>
                </c:pt>
                <c:pt idx="581">
                  <c:v>3.2</c:v>
                </c:pt>
                <c:pt idx="582">
                  <c:v>3.22</c:v>
                </c:pt>
                <c:pt idx="583">
                  <c:v>3.26</c:v>
                </c:pt>
                <c:pt idx="584">
                  <c:v>3.26</c:v>
                </c:pt>
                <c:pt idx="585">
                  <c:v>3.28</c:v>
                </c:pt>
                <c:pt idx="586">
                  <c:v>3.31</c:v>
                </c:pt>
                <c:pt idx="587">
                  <c:v>3.35</c:v>
                </c:pt>
                <c:pt idx="588">
                  <c:v>3.37</c:v>
                </c:pt>
                <c:pt idx="589">
                  <c:v>3.38</c:v>
                </c:pt>
                <c:pt idx="590">
                  <c:v>3.44</c:v>
                </c:pt>
                <c:pt idx="591">
                  <c:v>3.45</c:v>
                </c:pt>
                <c:pt idx="592">
                  <c:v>3.62</c:v>
                </c:pt>
                <c:pt idx="593">
                  <c:v>3.63</c:v>
                </c:pt>
                <c:pt idx="594">
                  <c:v>3.68</c:v>
                </c:pt>
                <c:pt idx="595">
                  <c:v>3.73</c:v>
                </c:pt>
                <c:pt idx="596">
                  <c:v>3.75</c:v>
                </c:pt>
                <c:pt idx="597">
                  <c:v>3.82</c:v>
                </c:pt>
                <c:pt idx="598">
                  <c:v>3.83</c:v>
                </c:pt>
                <c:pt idx="599">
                  <c:v>3.83</c:v>
                </c:pt>
                <c:pt idx="600">
                  <c:v>3.87</c:v>
                </c:pt>
                <c:pt idx="601">
                  <c:v>3.9</c:v>
                </c:pt>
                <c:pt idx="602">
                  <c:v>4.04</c:v>
                </c:pt>
                <c:pt idx="603">
                  <c:v>4.04</c:v>
                </c:pt>
                <c:pt idx="604">
                  <c:v>4.07</c:v>
                </c:pt>
                <c:pt idx="605">
                  <c:v>4.12</c:v>
                </c:pt>
                <c:pt idx="606">
                  <c:v>4.13</c:v>
                </c:pt>
                <c:pt idx="607">
                  <c:v>4.1500000000000004</c:v>
                </c:pt>
                <c:pt idx="608">
                  <c:v>4.2</c:v>
                </c:pt>
                <c:pt idx="609">
                  <c:v>4.22</c:v>
                </c:pt>
                <c:pt idx="610">
                  <c:v>4.22</c:v>
                </c:pt>
                <c:pt idx="611">
                  <c:v>4.24</c:v>
                </c:pt>
                <c:pt idx="612">
                  <c:v>4.24</c:v>
                </c:pt>
                <c:pt idx="613">
                  <c:v>4.2699999999999996</c:v>
                </c:pt>
                <c:pt idx="614">
                  <c:v>4.29</c:v>
                </c:pt>
                <c:pt idx="615">
                  <c:v>4.3099999999999996</c:v>
                </c:pt>
                <c:pt idx="616">
                  <c:v>4.3899999999999997</c:v>
                </c:pt>
                <c:pt idx="617">
                  <c:v>4.45</c:v>
                </c:pt>
                <c:pt idx="618">
                  <c:v>4.49</c:v>
                </c:pt>
                <c:pt idx="619">
                  <c:v>4.55</c:v>
                </c:pt>
                <c:pt idx="620">
                  <c:v>4.5599999999999996</c:v>
                </c:pt>
                <c:pt idx="621">
                  <c:v>4.5599999999999996</c:v>
                </c:pt>
                <c:pt idx="622">
                  <c:v>4.62</c:v>
                </c:pt>
                <c:pt idx="623">
                  <c:v>4.75</c:v>
                </c:pt>
                <c:pt idx="624">
                  <c:v>4.87</c:v>
                </c:pt>
                <c:pt idx="625">
                  <c:v>4.87</c:v>
                </c:pt>
                <c:pt idx="626">
                  <c:v>4.88</c:v>
                </c:pt>
                <c:pt idx="627">
                  <c:v>4.9400000000000004</c:v>
                </c:pt>
                <c:pt idx="628">
                  <c:v>5.04</c:v>
                </c:pt>
                <c:pt idx="629">
                  <c:v>5.15</c:v>
                </c:pt>
                <c:pt idx="630">
                  <c:v>5.15</c:v>
                </c:pt>
                <c:pt idx="631">
                  <c:v>5.18</c:v>
                </c:pt>
                <c:pt idx="632">
                  <c:v>5.35</c:v>
                </c:pt>
                <c:pt idx="633">
                  <c:v>5.36</c:v>
                </c:pt>
                <c:pt idx="634">
                  <c:v>5.46</c:v>
                </c:pt>
                <c:pt idx="635">
                  <c:v>5.89</c:v>
                </c:pt>
                <c:pt idx="636">
                  <c:v>5.9</c:v>
                </c:pt>
                <c:pt idx="637">
                  <c:v>5.92</c:v>
                </c:pt>
                <c:pt idx="638">
                  <c:v>5.93</c:v>
                </c:pt>
                <c:pt idx="639">
                  <c:v>5.94</c:v>
                </c:pt>
                <c:pt idx="640">
                  <c:v>5.98</c:v>
                </c:pt>
                <c:pt idx="641">
                  <c:v>6</c:v>
                </c:pt>
                <c:pt idx="642">
                  <c:v>6.1</c:v>
                </c:pt>
                <c:pt idx="643">
                  <c:v>6.13</c:v>
                </c:pt>
                <c:pt idx="644">
                  <c:v>6.14</c:v>
                </c:pt>
                <c:pt idx="645">
                  <c:v>6.15</c:v>
                </c:pt>
                <c:pt idx="646">
                  <c:v>6.28</c:v>
                </c:pt>
                <c:pt idx="647">
                  <c:v>6.32</c:v>
                </c:pt>
                <c:pt idx="648">
                  <c:v>6.36</c:v>
                </c:pt>
                <c:pt idx="649">
                  <c:v>6.43</c:v>
                </c:pt>
                <c:pt idx="650">
                  <c:v>6.53</c:v>
                </c:pt>
                <c:pt idx="651">
                  <c:v>6.58</c:v>
                </c:pt>
                <c:pt idx="652">
                  <c:v>6.58</c:v>
                </c:pt>
                <c:pt idx="653">
                  <c:v>6.6</c:v>
                </c:pt>
                <c:pt idx="654">
                  <c:v>6.61</c:v>
                </c:pt>
                <c:pt idx="655">
                  <c:v>6.8</c:v>
                </c:pt>
                <c:pt idx="656">
                  <c:v>6.98</c:v>
                </c:pt>
                <c:pt idx="657">
                  <c:v>6.99</c:v>
                </c:pt>
                <c:pt idx="658">
                  <c:v>7.12</c:v>
                </c:pt>
                <c:pt idx="659">
                  <c:v>7.18</c:v>
                </c:pt>
                <c:pt idx="660">
                  <c:v>7.2</c:v>
                </c:pt>
                <c:pt idx="661">
                  <c:v>7.39</c:v>
                </c:pt>
                <c:pt idx="662">
                  <c:v>7.43</c:v>
                </c:pt>
                <c:pt idx="663">
                  <c:v>7.53</c:v>
                </c:pt>
                <c:pt idx="664">
                  <c:v>7.59</c:v>
                </c:pt>
                <c:pt idx="665">
                  <c:v>7.61</c:v>
                </c:pt>
                <c:pt idx="666">
                  <c:v>7.64</c:v>
                </c:pt>
                <c:pt idx="667">
                  <c:v>7.67</c:v>
                </c:pt>
                <c:pt idx="668">
                  <c:v>7.73</c:v>
                </c:pt>
                <c:pt idx="669">
                  <c:v>7.74</c:v>
                </c:pt>
                <c:pt idx="670">
                  <c:v>7.75</c:v>
                </c:pt>
                <c:pt idx="671">
                  <c:v>7.81</c:v>
                </c:pt>
                <c:pt idx="672">
                  <c:v>7.92</c:v>
                </c:pt>
                <c:pt idx="673">
                  <c:v>8.14</c:v>
                </c:pt>
                <c:pt idx="674">
                  <c:v>8.2799999999999994</c:v>
                </c:pt>
                <c:pt idx="675">
                  <c:v>8.31</c:v>
                </c:pt>
                <c:pt idx="676">
                  <c:v>8.36</c:v>
                </c:pt>
                <c:pt idx="677">
                  <c:v>8.39</c:v>
                </c:pt>
                <c:pt idx="678">
                  <c:v>8.44</c:v>
                </c:pt>
                <c:pt idx="679">
                  <c:v>8.52</c:v>
                </c:pt>
                <c:pt idx="680">
                  <c:v>8.52</c:v>
                </c:pt>
                <c:pt idx="681">
                  <c:v>8.5299999999999994</c:v>
                </c:pt>
                <c:pt idx="682">
                  <c:v>8.5399999999999991</c:v>
                </c:pt>
                <c:pt idx="683">
                  <c:v>8.57</c:v>
                </c:pt>
                <c:pt idx="684">
                  <c:v>8.61</c:v>
                </c:pt>
                <c:pt idx="685">
                  <c:v>8.64</c:v>
                </c:pt>
                <c:pt idx="686">
                  <c:v>8.7200000000000006</c:v>
                </c:pt>
                <c:pt idx="687">
                  <c:v>8.7200000000000006</c:v>
                </c:pt>
                <c:pt idx="688">
                  <c:v>8.7899999999999991</c:v>
                </c:pt>
                <c:pt idx="689">
                  <c:v>8.86</c:v>
                </c:pt>
                <c:pt idx="690">
                  <c:v>8.8699999999999992</c:v>
                </c:pt>
                <c:pt idx="691">
                  <c:v>9.08</c:v>
                </c:pt>
                <c:pt idx="692">
                  <c:v>9.08</c:v>
                </c:pt>
                <c:pt idx="693">
                  <c:v>9.09</c:v>
                </c:pt>
                <c:pt idx="694">
                  <c:v>9.1199999999999992</c:v>
                </c:pt>
                <c:pt idx="695">
                  <c:v>9.1999999999999993</c:v>
                </c:pt>
                <c:pt idx="696">
                  <c:v>9.2100000000000009</c:v>
                </c:pt>
                <c:pt idx="697">
                  <c:v>9.31</c:v>
                </c:pt>
                <c:pt idx="698">
                  <c:v>9.58</c:v>
                </c:pt>
                <c:pt idx="699">
                  <c:v>9.69</c:v>
                </c:pt>
                <c:pt idx="700">
                  <c:v>9.89</c:v>
                </c:pt>
                <c:pt idx="701">
                  <c:v>9.9700000000000006</c:v>
                </c:pt>
                <c:pt idx="702">
                  <c:v>10.1</c:v>
                </c:pt>
                <c:pt idx="703">
                  <c:v>10.220000000000001</c:v>
                </c:pt>
                <c:pt idx="704">
                  <c:v>10.25</c:v>
                </c:pt>
                <c:pt idx="705">
                  <c:v>10.26</c:v>
                </c:pt>
                <c:pt idx="706">
                  <c:v>10.28</c:v>
                </c:pt>
                <c:pt idx="707">
                  <c:v>10.43</c:v>
                </c:pt>
                <c:pt idx="708">
                  <c:v>10.54</c:v>
                </c:pt>
                <c:pt idx="709">
                  <c:v>10.58</c:v>
                </c:pt>
                <c:pt idx="710">
                  <c:v>10.59</c:v>
                </c:pt>
                <c:pt idx="711">
                  <c:v>10.66</c:v>
                </c:pt>
                <c:pt idx="712">
                  <c:v>10.67</c:v>
                </c:pt>
                <c:pt idx="713">
                  <c:v>10.7</c:v>
                </c:pt>
                <c:pt idx="714">
                  <c:v>10.76</c:v>
                </c:pt>
                <c:pt idx="715">
                  <c:v>10.77</c:v>
                </c:pt>
                <c:pt idx="716">
                  <c:v>10.79</c:v>
                </c:pt>
                <c:pt idx="717">
                  <c:v>10.82</c:v>
                </c:pt>
                <c:pt idx="718">
                  <c:v>10.92</c:v>
                </c:pt>
                <c:pt idx="719">
                  <c:v>10.99</c:v>
                </c:pt>
                <c:pt idx="720">
                  <c:v>11</c:v>
                </c:pt>
                <c:pt idx="721">
                  <c:v>11.14</c:v>
                </c:pt>
                <c:pt idx="722">
                  <c:v>11.25</c:v>
                </c:pt>
                <c:pt idx="723">
                  <c:v>11.49</c:v>
                </c:pt>
                <c:pt idx="724">
                  <c:v>11.54</c:v>
                </c:pt>
                <c:pt idx="725">
                  <c:v>11.59</c:v>
                </c:pt>
                <c:pt idx="726">
                  <c:v>11.61</c:v>
                </c:pt>
                <c:pt idx="727">
                  <c:v>11.66</c:v>
                </c:pt>
                <c:pt idx="728">
                  <c:v>11.96</c:v>
                </c:pt>
                <c:pt idx="729">
                  <c:v>12</c:v>
                </c:pt>
                <c:pt idx="730">
                  <c:v>12.38</c:v>
                </c:pt>
                <c:pt idx="731">
                  <c:v>12.46</c:v>
                </c:pt>
                <c:pt idx="732">
                  <c:v>12.57</c:v>
                </c:pt>
                <c:pt idx="733">
                  <c:v>12.63</c:v>
                </c:pt>
                <c:pt idx="734">
                  <c:v>12.84</c:v>
                </c:pt>
                <c:pt idx="735">
                  <c:v>12.98</c:v>
                </c:pt>
                <c:pt idx="736">
                  <c:v>13</c:v>
                </c:pt>
                <c:pt idx="737">
                  <c:v>13.14</c:v>
                </c:pt>
                <c:pt idx="738">
                  <c:v>13.15</c:v>
                </c:pt>
                <c:pt idx="739">
                  <c:v>13.31</c:v>
                </c:pt>
                <c:pt idx="740">
                  <c:v>13.42</c:v>
                </c:pt>
                <c:pt idx="741">
                  <c:v>13.53</c:v>
                </c:pt>
                <c:pt idx="742">
                  <c:v>14.17</c:v>
                </c:pt>
                <c:pt idx="743">
                  <c:v>14.66</c:v>
                </c:pt>
                <c:pt idx="744">
                  <c:v>14.95</c:v>
                </c:pt>
                <c:pt idx="745">
                  <c:v>15.25</c:v>
                </c:pt>
                <c:pt idx="746">
                  <c:v>15.32</c:v>
                </c:pt>
                <c:pt idx="747">
                  <c:v>15.51</c:v>
                </c:pt>
                <c:pt idx="748">
                  <c:v>15.51</c:v>
                </c:pt>
                <c:pt idx="749">
                  <c:v>15.57</c:v>
                </c:pt>
                <c:pt idx="750">
                  <c:v>15.59</c:v>
                </c:pt>
                <c:pt idx="751">
                  <c:v>15.69</c:v>
                </c:pt>
                <c:pt idx="752">
                  <c:v>16.05</c:v>
                </c:pt>
                <c:pt idx="753">
                  <c:v>16.059999999999999</c:v>
                </c:pt>
                <c:pt idx="754">
                  <c:v>16.23</c:v>
                </c:pt>
                <c:pt idx="755">
                  <c:v>16.63</c:v>
                </c:pt>
                <c:pt idx="756">
                  <c:v>17</c:v>
                </c:pt>
                <c:pt idx="757">
                  <c:v>17.18</c:v>
                </c:pt>
                <c:pt idx="758">
                  <c:v>17.329999999999998</c:v>
                </c:pt>
                <c:pt idx="759">
                  <c:v>17.37</c:v>
                </c:pt>
                <c:pt idx="760">
                  <c:v>17.48</c:v>
                </c:pt>
                <c:pt idx="761">
                  <c:v>17.61</c:v>
                </c:pt>
                <c:pt idx="762">
                  <c:v>17.989999999999998</c:v>
                </c:pt>
                <c:pt idx="763">
                  <c:v>18.04</c:v>
                </c:pt>
                <c:pt idx="764">
                  <c:v>18.100000000000001</c:v>
                </c:pt>
                <c:pt idx="765">
                  <c:v>18.25</c:v>
                </c:pt>
                <c:pt idx="766">
                  <c:v>18.28</c:v>
                </c:pt>
                <c:pt idx="767">
                  <c:v>18.28</c:v>
                </c:pt>
                <c:pt idx="768">
                  <c:v>18.34</c:v>
                </c:pt>
                <c:pt idx="769">
                  <c:v>18.5</c:v>
                </c:pt>
                <c:pt idx="770">
                  <c:v>18.739999999999998</c:v>
                </c:pt>
                <c:pt idx="771">
                  <c:v>18.760000000000002</c:v>
                </c:pt>
                <c:pt idx="772">
                  <c:v>18.78</c:v>
                </c:pt>
                <c:pt idx="773">
                  <c:v>18.899999999999999</c:v>
                </c:pt>
                <c:pt idx="774">
                  <c:v>19.04</c:v>
                </c:pt>
                <c:pt idx="775">
                  <c:v>19.18</c:v>
                </c:pt>
                <c:pt idx="776">
                  <c:v>19.21</c:v>
                </c:pt>
                <c:pt idx="777">
                  <c:v>19.29</c:v>
                </c:pt>
                <c:pt idx="778">
                  <c:v>19.41</c:v>
                </c:pt>
                <c:pt idx="779">
                  <c:v>19.79</c:v>
                </c:pt>
                <c:pt idx="780">
                  <c:v>19.79</c:v>
                </c:pt>
                <c:pt idx="781">
                  <c:v>19.86</c:v>
                </c:pt>
                <c:pt idx="782">
                  <c:v>19.91</c:v>
                </c:pt>
                <c:pt idx="783">
                  <c:v>19.97</c:v>
                </c:pt>
                <c:pt idx="784">
                  <c:v>20.260000000000002</c:v>
                </c:pt>
                <c:pt idx="785">
                  <c:v>20.28</c:v>
                </c:pt>
                <c:pt idx="786">
                  <c:v>20.309999999999999</c:v>
                </c:pt>
                <c:pt idx="787">
                  <c:v>20.37</c:v>
                </c:pt>
                <c:pt idx="788">
                  <c:v>20.48</c:v>
                </c:pt>
                <c:pt idx="789">
                  <c:v>20.55</c:v>
                </c:pt>
                <c:pt idx="790">
                  <c:v>20.56</c:v>
                </c:pt>
                <c:pt idx="791">
                  <c:v>20.6</c:v>
                </c:pt>
                <c:pt idx="792">
                  <c:v>20.96</c:v>
                </c:pt>
                <c:pt idx="793">
                  <c:v>21.21</c:v>
                </c:pt>
                <c:pt idx="794">
                  <c:v>21.4</c:v>
                </c:pt>
                <c:pt idx="795">
                  <c:v>21.73</c:v>
                </c:pt>
                <c:pt idx="796">
                  <c:v>21.73</c:v>
                </c:pt>
                <c:pt idx="797">
                  <c:v>21.97</c:v>
                </c:pt>
                <c:pt idx="798">
                  <c:v>22.05</c:v>
                </c:pt>
                <c:pt idx="799">
                  <c:v>22.17</c:v>
                </c:pt>
                <c:pt idx="800">
                  <c:v>22.23</c:v>
                </c:pt>
                <c:pt idx="801">
                  <c:v>22.36</c:v>
                </c:pt>
                <c:pt idx="802">
                  <c:v>22.98</c:v>
                </c:pt>
                <c:pt idx="803">
                  <c:v>23.01</c:v>
                </c:pt>
                <c:pt idx="804">
                  <c:v>23.39</c:v>
                </c:pt>
                <c:pt idx="805">
                  <c:v>24.18</c:v>
                </c:pt>
                <c:pt idx="806">
                  <c:v>24.67</c:v>
                </c:pt>
                <c:pt idx="807">
                  <c:v>25.23</c:v>
                </c:pt>
                <c:pt idx="808">
                  <c:v>25.26</c:v>
                </c:pt>
                <c:pt idx="809">
                  <c:v>25.61</c:v>
                </c:pt>
                <c:pt idx="810">
                  <c:v>26.34</c:v>
                </c:pt>
                <c:pt idx="811">
                  <c:v>26.78</c:v>
                </c:pt>
                <c:pt idx="812">
                  <c:v>26.88</c:v>
                </c:pt>
                <c:pt idx="813">
                  <c:v>26.91</c:v>
                </c:pt>
                <c:pt idx="814">
                  <c:v>28.15</c:v>
                </c:pt>
                <c:pt idx="815">
                  <c:v>28.48</c:v>
                </c:pt>
                <c:pt idx="816">
                  <c:v>28.76</c:v>
                </c:pt>
                <c:pt idx="817">
                  <c:v>29.1</c:v>
                </c:pt>
                <c:pt idx="818">
                  <c:v>29.13</c:v>
                </c:pt>
                <c:pt idx="819">
                  <c:v>29.22</c:v>
                </c:pt>
                <c:pt idx="820">
                  <c:v>29.62</c:v>
                </c:pt>
                <c:pt idx="821">
                  <c:v>29.67</c:v>
                </c:pt>
                <c:pt idx="822">
                  <c:v>30.26</c:v>
                </c:pt>
                <c:pt idx="823">
                  <c:v>30.32</c:v>
                </c:pt>
                <c:pt idx="824">
                  <c:v>30.33</c:v>
                </c:pt>
                <c:pt idx="825">
                  <c:v>30.48</c:v>
                </c:pt>
                <c:pt idx="826">
                  <c:v>30.51</c:v>
                </c:pt>
                <c:pt idx="827">
                  <c:v>31.1</c:v>
                </c:pt>
                <c:pt idx="828">
                  <c:v>31.15</c:v>
                </c:pt>
                <c:pt idx="829">
                  <c:v>32.04</c:v>
                </c:pt>
                <c:pt idx="830">
                  <c:v>32.72</c:v>
                </c:pt>
                <c:pt idx="831">
                  <c:v>33.33</c:v>
                </c:pt>
                <c:pt idx="832">
                  <c:v>33.4</c:v>
                </c:pt>
                <c:pt idx="833">
                  <c:v>33.5</c:v>
                </c:pt>
                <c:pt idx="834">
                  <c:v>33.65</c:v>
                </c:pt>
                <c:pt idx="835">
                  <c:v>33.69</c:v>
                </c:pt>
                <c:pt idx="836">
                  <c:v>34.229999999999997</c:v>
                </c:pt>
                <c:pt idx="837">
                  <c:v>38.67</c:v>
                </c:pt>
                <c:pt idx="838">
                  <c:v>41</c:v>
                </c:pt>
                <c:pt idx="839">
                  <c:v>41.33</c:v>
                </c:pt>
                <c:pt idx="840">
                  <c:v>41.69</c:v>
                </c:pt>
                <c:pt idx="841">
                  <c:v>42.6</c:v>
                </c:pt>
                <c:pt idx="842">
                  <c:v>47.18</c:v>
                </c:pt>
                <c:pt idx="843">
                  <c:v>48.48</c:v>
                </c:pt>
                <c:pt idx="844">
                  <c:v>49.02</c:v>
                </c:pt>
                <c:pt idx="845">
                  <c:v>50.01</c:v>
                </c:pt>
                <c:pt idx="846">
                  <c:v>50.14</c:v>
                </c:pt>
                <c:pt idx="847">
                  <c:v>53.7</c:v>
                </c:pt>
                <c:pt idx="848">
                  <c:v>54.07</c:v>
                </c:pt>
                <c:pt idx="849">
                  <c:v>54.12</c:v>
                </c:pt>
                <c:pt idx="850">
                  <c:v>57.22</c:v>
                </c:pt>
                <c:pt idx="851">
                  <c:v>57.51</c:v>
                </c:pt>
                <c:pt idx="852">
                  <c:v>59.84</c:v>
                </c:pt>
                <c:pt idx="853">
                  <c:v>60</c:v>
                </c:pt>
                <c:pt idx="854">
                  <c:v>0.14000000000000001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0.16</c:v>
                </c:pt>
                <c:pt idx="864">
                  <c:v>0.16</c:v>
                </c:pt>
                <c:pt idx="865">
                  <c:v>0.16</c:v>
                </c:pt>
                <c:pt idx="866">
                  <c:v>0.16</c:v>
                </c:pt>
                <c:pt idx="867">
                  <c:v>0.16</c:v>
                </c:pt>
                <c:pt idx="868">
                  <c:v>0.16</c:v>
                </c:pt>
                <c:pt idx="869">
                  <c:v>0.16</c:v>
                </c:pt>
                <c:pt idx="870">
                  <c:v>0.16</c:v>
                </c:pt>
                <c:pt idx="871">
                  <c:v>0.16</c:v>
                </c:pt>
                <c:pt idx="872">
                  <c:v>0.16</c:v>
                </c:pt>
                <c:pt idx="873">
                  <c:v>0.16</c:v>
                </c:pt>
                <c:pt idx="874">
                  <c:v>0.16</c:v>
                </c:pt>
                <c:pt idx="875">
                  <c:v>0.17</c:v>
                </c:pt>
                <c:pt idx="876">
                  <c:v>0.17</c:v>
                </c:pt>
                <c:pt idx="877">
                  <c:v>0.17</c:v>
                </c:pt>
                <c:pt idx="878">
                  <c:v>0.17</c:v>
                </c:pt>
                <c:pt idx="879">
                  <c:v>0.17</c:v>
                </c:pt>
                <c:pt idx="880">
                  <c:v>0.17</c:v>
                </c:pt>
                <c:pt idx="881">
                  <c:v>0.17</c:v>
                </c:pt>
                <c:pt idx="882">
                  <c:v>0.17</c:v>
                </c:pt>
                <c:pt idx="883">
                  <c:v>0.18</c:v>
                </c:pt>
                <c:pt idx="884">
                  <c:v>0.18</c:v>
                </c:pt>
                <c:pt idx="885">
                  <c:v>0.18</c:v>
                </c:pt>
                <c:pt idx="886">
                  <c:v>0.18</c:v>
                </c:pt>
                <c:pt idx="887">
                  <c:v>0.18</c:v>
                </c:pt>
                <c:pt idx="888">
                  <c:v>0.18</c:v>
                </c:pt>
                <c:pt idx="889">
                  <c:v>0.18</c:v>
                </c:pt>
                <c:pt idx="890">
                  <c:v>0.18</c:v>
                </c:pt>
                <c:pt idx="891">
                  <c:v>0.18</c:v>
                </c:pt>
                <c:pt idx="892">
                  <c:v>0.19</c:v>
                </c:pt>
                <c:pt idx="893">
                  <c:v>0.19</c:v>
                </c:pt>
                <c:pt idx="894">
                  <c:v>0.19</c:v>
                </c:pt>
                <c:pt idx="895">
                  <c:v>0.19</c:v>
                </c:pt>
                <c:pt idx="896">
                  <c:v>0.19</c:v>
                </c:pt>
                <c:pt idx="897">
                  <c:v>0.19</c:v>
                </c:pt>
                <c:pt idx="898">
                  <c:v>0.19</c:v>
                </c:pt>
                <c:pt idx="899">
                  <c:v>0.19</c:v>
                </c:pt>
                <c:pt idx="900">
                  <c:v>0.19</c:v>
                </c:pt>
                <c:pt idx="901">
                  <c:v>0.2</c:v>
                </c:pt>
                <c:pt idx="902">
                  <c:v>0.2</c:v>
                </c:pt>
                <c:pt idx="903">
                  <c:v>0.2</c:v>
                </c:pt>
                <c:pt idx="904">
                  <c:v>0.2</c:v>
                </c:pt>
                <c:pt idx="905">
                  <c:v>0.2</c:v>
                </c:pt>
                <c:pt idx="906">
                  <c:v>0.2</c:v>
                </c:pt>
                <c:pt idx="907">
                  <c:v>0.21</c:v>
                </c:pt>
                <c:pt idx="908">
                  <c:v>0.21</c:v>
                </c:pt>
                <c:pt idx="909">
                  <c:v>0.21</c:v>
                </c:pt>
                <c:pt idx="910">
                  <c:v>0.21</c:v>
                </c:pt>
                <c:pt idx="911">
                  <c:v>0.21</c:v>
                </c:pt>
                <c:pt idx="912">
                  <c:v>0.21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0.23</c:v>
                </c:pt>
                <c:pt idx="917">
                  <c:v>0.23</c:v>
                </c:pt>
                <c:pt idx="918">
                  <c:v>0.23</c:v>
                </c:pt>
                <c:pt idx="919">
                  <c:v>0.23</c:v>
                </c:pt>
                <c:pt idx="920">
                  <c:v>0.23</c:v>
                </c:pt>
                <c:pt idx="921">
                  <c:v>0.23</c:v>
                </c:pt>
                <c:pt idx="922">
                  <c:v>0.23</c:v>
                </c:pt>
                <c:pt idx="923">
                  <c:v>0.23</c:v>
                </c:pt>
                <c:pt idx="924">
                  <c:v>0.23</c:v>
                </c:pt>
                <c:pt idx="925">
                  <c:v>0.23</c:v>
                </c:pt>
                <c:pt idx="926">
                  <c:v>0.23</c:v>
                </c:pt>
                <c:pt idx="927">
                  <c:v>0.23</c:v>
                </c:pt>
                <c:pt idx="928">
                  <c:v>0.24</c:v>
                </c:pt>
                <c:pt idx="929">
                  <c:v>0.24</c:v>
                </c:pt>
                <c:pt idx="930">
                  <c:v>0.24</c:v>
                </c:pt>
                <c:pt idx="931">
                  <c:v>0.24</c:v>
                </c:pt>
                <c:pt idx="932">
                  <c:v>0.24</c:v>
                </c:pt>
                <c:pt idx="933">
                  <c:v>0.24</c:v>
                </c:pt>
                <c:pt idx="934">
                  <c:v>0.25</c:v>
                </c:pt>
                <c:pt idx="935">
                  <c:v>0.25</c:v>
                </c:pt>
                <c:pt idx="936">
                  <c:v>0.25</c:v>
                </c:pt>
                <c:pt idx="937">
                  <c:v>0.25</c:v>
                </c:pt>
                <c:pt idx="938">
                  <c:v>0.25</c:v>
                </c:pt>
                <c:pt idx="939">
                  <c:v>0.25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0.26</c:v>
                </c:pt>
                <c:pt idx="944">
                  <c:v>0.26</c:v>
                </c:pt>
                <c:pt idx="945">
                  <c:v>0.26</c:v>
                </c:pt>
                <c:pt idx="946">
                  <c:v>0.26</c:v>
                </c:pt>
                <c:pt idx="947">
                  <c:v>0.26</c:v>
                </c:pt>
                <c:pt idx="948">
                  <c:v>0.26</c:v>
                </c:pt>
                <c:pt idx="949">
                  <c:v>0.26</c:v>
                </c:pt>
                <c:pt idx="950">
                  <c:v>0.26</c:v>
                </c:pt>
                <c:pt idx="951">
                  <c:v>0.26</c:v>
                </c:pt>
                <c:pt idx="952">
                  <c:v>0.27</c:v>
                </c:pt>
                <c:pt idx="953">
                  <c:v>0.27</c:v>
                </c:pt>
                <c:pt idx="954">
                  <c:v>0.27</c:v>
                </c:pt>
                <c:pt idx="955">
                  <c:v>0.27</c:v>
                </c:pt>
                <c:pt idx="956">
                  <c:v>0.27</c:v>
                </c:pt>
                <c:pt idx="957">
                  <c:v>0.27</c:v>
                </c:pt>
                <c:pt idx="958">
                  <c:v>0.27</c:v>
                </c:pt>
                <c:pt idx="959">
                  <c:v>0.27</c:v>
                </c:pt>
                <c:pt idx="960">
                  <c:v>0.28000000000000003</c:v>
                </c:pt>
                <c:pt idx="961">
                  <c:v>0.28000000000000003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0.28999999999999998</c:v>
                </c:pt>
                <c:pt idx="967">
                  <c:v>0.28999999999999998</c:v>
                </c:pt>
                <c:pt idx="968">
                  <c:v>0.28999999999999998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0.31</c:v>
                </c:pt>
                <c:pt idx="977">
                  <c:v>0.31</c:v>
                </c:pt>
                <c:pt idx="978">
                  <c:v>0.31</c:v>
                </c:pt>
                <c:pt idx="979">
                  <c:v>0.31</c:v>
                </c:pt>
                <c:pt idx="980">
                  <c:v>0.31</c:v>
                </c:pt>
                <c:pt idx="981">
                  <c:v>0.31</c:v>
                </c:pt>
                <c:pt idx="982">
                  <c:v>0.32</c:v>
                </c:pt>
                <c:pt idx="983">
                  <c:v>0.32</c:v>
                </c:pt>
                <c:pt idx="984">
                  <c:v>0.32</c:v>
                </c:pt>
                <c:pt idx="985">
                  <c:v>0.32</c:v>
                </c:pt>
                <c:pt idx="986">
                  <c:v>0.32</c:v>
                </c:pt>
                <c:pt idx="987">
                  <c:v>0.33</c:v>
                </c:pt>
                <c:pt idx="988">
                  <c:v>0.33</c:v>
                </c:pt>
                <c:pt idx="989">
                  <c:v>0.33</c:v>
                </c:pt>
                <c:pt idx="990">
                  <c:v>0.33</c:v>
                </c:pt>
                <c:pt idx="991">
                  <c:v>0.33</c:v>
                </c:pt>
                <c:pt idx="992">
                  <c:v>0.34</c:v>
                </c:pt>
                <c:pt idx="993">
                  <c:v>0.34</c:v>
                </c:pt>
                <c:pt idx="994">
                  <c:v>0.35</c:v>
                </c:pt>
                <c:pt idx="995">
                  <c:v>0.35</c:v>
                </c:pt>
                <c:pt idx="996">
                  <c:v>0.35</c:v>
                </c:pt>
                <c:pt idx="997">
                  <c:v>0.35</c:v>
                </c:pt>
                <c:pt idx="998">
                  <c:v>0.36</c:v>
                </c:pt>
                <c:pt idx="999">
                  <c:v>0.36</c:v>
                </c:pt>
                <c:pt idx="1000">
                  <c:v>0.36</c:v>
                </c:pt>
                <c:pt idx="1001">
                  <c:v>0.36</c:v>
                </c:pt>
                <c:pt idx="1002">
                  <c:v>0.36</c:v>
                </c:pt>
                <c:pt idx="1003">
                  <c:v>0.36</c:v>
                </c:pt>
                <c:pt idx="1004">
                  <c:v>0.36</c:v>
                </c:pt>
                <c:pt idx="1005">
                  <c:v>0.37</c:v>
                </c:pt>
                <c:pt idx="1006">
                  <c:v>0.37</c:v>
                </c:pt>
                <c:pt idx="1007">
                  <c:v>0.37</c:v>
                </c:pt>
                <c:pt idx="1008">
                  <c:v>0.37</c:v>
                </c:pt>
                <c:pt idx="1009">
                  <c:v>0.38</c:v>
                </c:pt>
                <c:pt idx="1010">
                  <c:v>0.38</c:v>
                </c:pt>
                <c:pt idx="1011">
                  <c:v>0.38</c:v>
                </c:pt>
                <c:pt idx="1012">
                  <c:v>0.39</c:v>
                </c:pt>
                <c:pt idx="1013">
                  <c:v>0.39</c:v>
                </c:pt>
                <c:pt idx="1014">
                  <c:v>0.4</c:v>
                </c:pt>
                <c:pt idx="1015">
                  <c:v>0.4</c:v>
                </c:pt>
                <c:pt idx="1016">
                  <c:v>0.4</c:v>
                </c:pt>
                <c:pt idx="1017">
                  <c:v>0.4</c:v>
                </c:pt>
                <c:pt idx="1018">
                  <c:v>0.4</c:v>
                </c:pt>
                <c:pt idx="1019">
                  <c:v>0.41</c:v>
                </c:pt>
                <c:pt idx="1020">
                  <c:v>0.41</c:v>
                </c:pt>
                <c:pt idx="1021">
                  <c:v>0.41</c:v>
                </c:pt>
                <c:pt idx="1022">
                  <c:v>0.42</c:v>
                </c:pt>
                <c:pt idx="1023">
                  <c:v>0.43</c:v>
                </c:pt>
                <c:pt idx="1024">
                  <c:v>0.43</c:v>
                </c:pt>
                <c:pt idx="1025">
                  <c:v>0.43</c:v>
                </c:pt>
                <c:pt idx="1026">
                  <c:v>0.43</c:v>
                </c:pt>
                <c:pt idx="1027">
                  <c:v>0.43</c:v>
                </c:pt>
                <c:pt idx="1028">
                  <c:v>0.44</c:v>
                </c:pt>
                <c:pt idx="1029">
                  <c:v>0.44</c:v>
                </c:pt>
                <c:pt idx="1030">
                  <c:v>0.44</c:v>
                </c:pt>
                <c:pt idx="1031">
                  <c:v>0.44</c:v>
                </c:pt>
                <c:pt idx="1032">
                  <c:v>0.44</c:v>
                </c:pt>
                <c:pt idx="1033">
                  <c:v>0.45</c:v>
                </c:pt>
                <c:pt idx="1034">
                  <c:v>0.45</c:v>
                </c:pt>
                <c:pt idx="1035">
                  <c:v>0.45</c:v>
                </c:pt>
                <c:pt idx="1036">
                  <c:v>0.45</c:v>
                </c:pt>
                <c:pt idx="1037">
                  <c:v>0.45</c:v>
                </c:pt>
                <c:pt idx="1038">
                  <c:v>0.46</c:v>
                </c:pt>
                <c:pt idx="1039">
                  <c:v>0.46</c:v>
                </c:pt>
                <c:pt idx="1040">
                  <c:v>0.46</c:v>
                </c:pt>
                <c:pt idx="1041">
                  <c:v>0.46</c:v>
                </c:pt>
                <c:pt idx="1042">
                  <c:v>0.47</c:v>
                </c:pt>
                <c:pt idx="1043">
                  <c:v>0.47</c:v>
                </c:pt>
                <c:pt idx="1044">
                  <c:v>0.47</c:v>
                </c:pt>
                <c:pt idx="1045">
                  <c:v>0.47</c:v>
                </c:pt>
                <c:pt idx="1046">
                  <c:v>0.47</c:v>
                </c:pt>
                <c:pt idx="1047">
                  <c:v>0.47</c:v>
                </c:pt>
                <c:pt idx="1048">
                  <c:v>0.48</c:v>
                </c:pt>
                <c:pt idx="1049">
                  <c:v>0.48</c:v>
                </c:pt>
                <c:pt idx="1050">
                  <c:v>0.48</c:v>
                </c:pt>
                <c:pt idx="1051">
                  <c:v>0.48</c:v>
                </c:pt>
                <c:pt idx="1052">
                  <c:v>0.49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0.51</c:v>
                </c:pt>
                <c:pt idx="1057">
                  <c:v>0.51</c:v>
                </c:pt>
                <c:pt idx="1058">
                  <c:v>0.51</c:v>
                </c:pt>
                <c:pt idx="1059">
                  <c:v>0.52</c:v>
                </c:pt>
                <c:pt idx="1060">
                  <c:v>0.52</c:v>
                </c:pt>
                <c:pt idx="1061">
                  <c:v>0.52</c:v>
                </c:pt>
                <c:pt idx="1062">
                  <c:v>0.52</c:v>
                </c:pt>
                <c:pt idx="1063">
                  <c:v>0.53</c:v>
                </c:pt>
                <c:pt idx="1064">
                  <c:v>0.53</c:v>
                </c:pt>
                <c:pt idx="1065">
                  <c:v>0.53</c:v>
                </c:pt>
                <c:pt idx="1066">
                  <c:v>0.54</c:v>
                </c:pt>
                <c:pt idx="1067">
                  <c:v>0.54</c:v>
                </c:pt>
                <c:pt idx="1068">
                  <c:v>0.54</c:v>
                </c:pt>
                <c:pt idx="1069">
                  <c:v>0.55000000000000004</c:v>
                </c:pt>
                <c:pt idx="1070">
                  <c:v>0.56000000000000005</c:v>
                </c:pt>
                <c:pt idx="1071">
                  <c:v>0.56000000000000005</c:v>
                </c:pt>
                <c:pt idx="1072">
                  <c:v>0.56000000000000005</c:v>
                </c:pt>
                <c:pt idx="1073">
                  <c:v>0.56000000000000005</c:v>
                </c:pt>
                <c:pt idx="1074">
                  <c:v>0.56999999999999995</c:v>
                </c:pt>
                <c:pt idx="1075">
                  <c:v>0.56999999999999995</c:v>
                </c:pt>
                <c:pt idx="1076">
                  <c:v>0.59</c:v>
                </c:pt>
                <c:pt idx="1077">
                  <c:v>0.6</c:v>
                </c:pt>
                <c:pt idx="1078">
                  <c:v>0.61</c:v>
                </c:pt>
                <c:pt idx="1079">
                  <c:v>0.61</c:v>
                </c:pt>
                <c:pt idx="1080">
                  <c:v>0.62</c:v>
                </c:pt>
                <c:pt idx="1081">
                  <c:v>0.62</c:v>
                </c:pt>
                <c:pt idx="1082">
                  <c:v>0.62</c:v>
                </c:pt>
                <c:pt idx="1083">
                  <c:v>0.63</c:v>
                </c:pt>
                <c:pt idx="1084">
                  <c:v>0.63</c:v>
                </c:pt>
                <c:pt idx="1085">
                  <c:v>0.64</c:v>
                </c:pt>
                <c:pt idx="1086">
                  <c:v>0.64</c:v>
                </c:pt>
                <c:pt idx="1087">
                  <c:v>0.65</c:v>
                </c:pt>
                <c:pt idx="1088">
                  <c:v>0.65</c:v>
                </c:pt>
                <c:pt idx="1089">
                  <c:v>0.66</c:v>
                </c:pt>
                <c:pt idx="1090">
                  <c:v>0.66</c:v>
                </c:pt>
                <c:pt idx="1091">
                  <c:v>0.68</c:v>
                </c:pt>
                <c:pt idx="1092">
                  <c:v>0.68</c:v>
                </c:pt>
                <c:pt idx="1093">
                  <c:v>0.69</c:v>
                </c:pt>
                <c:pt idx="1094">
                  <c:v>0.69</c:v>
                </c:pt>
                <c:pt idx="1095">
                  <c:v>0.7</c:v>
                </c:pt>
                <c:pt idx="1096">
                  <c:v>0.72</c:v>
                </c:pt>
                <c:pt idx="1097">
                  <c:v>0.73</c:v>
                </c:pt>
                <c:pt idx="1098">
                  <c:v>0.74</c:v>
                </c:pt>
                <c:pt idx="1099">
                  <c:v>0.76</c:v>
                </c:pt>
                <c:pt idx="1100">
                  <c:v>0.76</c:v>
                </c:pt>
                <c:pt idx="1101">
                  <c:v>0.77</c:v>
                </c:pt>
                <c:pt idx="1102">
                  <c:v>0.77</c:v>
                </c:pt>
                <c:pt idx="1103">
                  <c:v>0.77</c:v>
                </c:pt>
                <c:pt idx="1104">
                  <c:v>0.77</c:v>
                </c:pt>
                <c:pt idx="1105">
                  <c:v>0.78</c:v>
                </c:pt>
                <c:pt idx="1106">
                  <c:v>0.8</c:v>
                </c:pt>
                <c:pt idx="1107">
                  <c:v>0.81</c:v>
                </c:pt>
                <c:pt idx="1108">
                  <c:v>0.84</c:v>
                </c:pt>
                <c:pt idx="1109">
                  <c:v>0.85</c:v>
                </c:pt>
                <c:pt idx="1110">
                  <c:v>0.85</c:v>
                </c:pt>
                <c:pt idx="1111">
                  <c:v>0.87</c:v>
                </c:pt>
                <c:pt idx="1112">
                  <c:v>0.88</c:v>
                </c:pt>
                <c:pt idx="1113">
                  <c:v>0.88</c:v>
                </c:pt>
                <c:pt idx="1114">
                  <c:v>0.88</c:v>
                </c:pt>
                <c:pt idx="1115">
                  <c:v>0.91</c:v>
                </c:pt>
                <c:pt idx="1116">
                  <c:v>0.91</c:v>
                </c:pt>
                <c:pt idx="1117">
                  <c:v>0.91</c:v>
                </c:pt>
                <c:pt idx="1118">
                  <c:v>0.92</c:v>
                </c:pt>
                <c:pt idx="1119">
                  <c:v>0.95</c:v>
                </c:pt>
                <c:pt idx="1120">
                  <c:v>0.96</c:v>
                </c:pt>
                <c:pt idx="1121">
                  <c:v>1.01</c:v>
                </c:pt>
                <c:pt idx="1122">
                  <c:v>1.01</c:v>
                </c:pt>
                <c:pt idx="1123">
                  <c:v>1.01</c:v>
                </c:pt>
                <c:pt idx="1124">
                  <c:v>1.02</c:v>
                </c:pt>
                <c:pt idx="1125">
                  <c:v>1.02</c:v>
                </c:pt>
                <c:pt idx="1126">
                  <c:v>1.05</c:v>
                </c:pt>
                <c:pt idx="1127">
                  <c:v>1.06</c:v>
                </c:pt>
                <c:pt idx="1128">
                  <c:v>1.06</c:v>
                </c:pt>
                <c:pt idx="1129">
                  <c:v>1.08</c:v>
                </c:pt>
                <c:pt idx="1130">
                  <c:v>1.08</c:v>
                </c:pt>
                <c:pt idx="1131">
                  <c:v>1.1000000000000001</c:v>
                </c:pt>
                <c:pt idx="1132">
                  <c:v>1.1299999999999999</c:v>
                </c:pt>
                <c:pt idx="1133">
                  <c:v>1.1299999999999999</c:v>
                </c:pt>
                <c:pt idx="1134">
                  <c:v>1.1499999999999999</c:v>
                </c:pt>
                <c:pt idx="1135">
                  <c:v>1.1499999999999999</c:v>
                </c:pt>
                <c:pt idx="1136">
                  <c:v>1.17</c:v>
                </c:pt>
                <c:pt idx="1137">
                  <c:v>1.2</c:v>
                </c:pt>
                <c:pt idx="1138">
                  <c:v>1.2</c:v>
                </c:pt>
                <c:pt idx="1139">
                  <c:v>1.2</c:v>
                </c:pt>
                <c:pt idx="1140">
                  <c:v>1.22</c:v>
                </c:pt>
                <c:pt idx="1141">
                  <c:v>1.22</c:v>
                </c:pt>
                <c:pt idx="1142">
                  <c:v>1.22</c:v>
                </c:pt>
                <c:pt idx="1143">
                  <c:v>1.23</c:v>
                </c:pt>
                <c:pt idx="1144">
                  <c:v>1.24</c:v>
                </c:pt>
                <c:pt idx="1145">
                  <c:v>1.24</c:v>
                </c:pt>
                <c:pt idx="1146">
                  <c:v>1.25</c:v>
                </c:pt>
                <c:pt idx="1147">
                  <c:v>1.26</c:v>
                </c:pt>
                <c:pt idx="1148">
                  <c:v>1.3</c:v>
                </c:pt>
                <c:pt idx="1149">
                  <c:v>1.33</c:v>
                </c:pt>
                <c:pt idx="1150">
                  <c:v>1.33</c:v>
                </c:pt>
                <c:pt idx="1151">
                  <c:v>1.33</c:v>
                </c:pt>
                <c:pt idx="1152">
                  <c:v>1.34</c:v>
                </c:pt>
                <c:pt idx="1153">
                  <c:v>1.35</c:v>
                </c:pt>
                <c:pt idx="1154">
                  <c:v>1.35</c:v>
                </c:pt>
                <c:pt idx="1155">
                  <c:v>1.36</c:v>
                </c:pt>
                <c:pt idx="1156">
                  <c:v>1.37</c:v>
                </c:pt>
                <c:pt idx="1157">
                  <c:v>1.37</c:v>
                </c:pt>
                <c:pt idx="1158">
                  <c:v>1.39</c:v>
                </c:pt>
                <c:pt idx="1159">
                  <c:v>1.39</c:v>
                </c:pt>
                <c:pt idx="1160">
                  <c:v>1.4</c:v>
                </c:pt>
                <c:pt idx="1161">
                  <c:v>1.43</c:v>
                </c:pt>
                <c:pt idx="1162">
                  <c:v>1.43</c:v>
                </c:pt>
                <c:pt idx="1163">
                  <c:v>1.46</c:v>
                </c:pt>
                <c:pt idx="1164">
                  <c:v>1.48</c:v>
                </c:pt>
                <c:pt idx="1165">
                  <c:v>1.5</c:v>
                </c:pt>
                <c:pt idx="1166">
                  <c:v>1.51</c:v>
                </c:pt>
                <c:pt idx="1167">
                  <c:v>1.52</c:v>
                </c:pt>
                <c:pt idx="1168">
                  <c:v>1.53</c:v>
                </c:pt>
                <c:pt idx="1169">
                  <c:v>1.56</c:v>
                </c:pt>
                <c:pt idx="1170">
                  <c:v>1.58</c:v>
                </c:pt>
                <c:pt idx="1171">
                  <c:v>1.6</c:v>
                </c:pt>
                <c:pt idx="1172">
                  <c:v>1.62</c:v>
                </c:pt>
                <c:pt idx="1173">
                  <c:v>1.68</c:v>
                </c:pt>
                <c:pt idx="1174">
                  <c:v>1.68</c:v>
                </c:pt>
                <c:pt idx="1175">
                  <c:v>1.7</c:v>
                </c:pt>
                <c:pt idx="1176">
                  <c:v>1.73</c:v>
                </c:pt>
                <c:pt idx="1177">
                  <c:v>1.77</c:v>
                </c:pt>
                <c:pt idx="1178">
                  <c:v>1.77</c:v>
                </c:pt>
                <c:pt idx="1179">
                  <c:v>1.79</c:v>
                </c:pt>
                <c:pt idx="1180">
                  <c:v>1.82</c:v>
                </c:pt>
                <c:pt idx="1181">
                  <c:v>1.87</c:v>
                </c:pt>
                <c:pt idx="1182">
                  <c:v>1.87</c:v>
                </c:pt>
                <c:pt idx="1183">
                  <c:v>1.99</c:v>
                </c:pt>
                <c:pt idx="1184">
                  <c:v>2</c:v>
                </c:pt>
                <c:pt idx="1185">
                  <c:v>2.0099999999999998</c:v>
                </c:pt>
                <c:pt idx="1186">
                  <c:v>2.02</c:v>
                </c:pt>
                <c:pt idx="1187">
                  <c:v>2.0499999999999998</c:v>
                </c:pt>
                <c:pt idx="1188">
                  <c:v>2.08</c:v>
                </c:pt>
                <c:pt idx="1189">
                  <c:v>2.1</c:v>
                </c:pt>
                <c:pt idx="1190">
                  <c:v>2.12</c:v>
                </c:pt>
                <c:pt idx="1191">
                  <c:v>2.12</c:v>
                </c:pt>
                <c:pt idx="1192">
                  <c:v>2.13</c:v>
                </c:pt>
                <c:pt idx="1193">
                  <c:v>2.16</c:v>
                </c:pt>
                <c:pt idx="1194">
                  <c:v>2.16</c:v>
                </c:pt>
                <c:pt idx="1195">
                  <c:v>2.31</c:v>
                </c:pt>
                <c:pt idx="1196">
                  <c:v>2.35</c:v>
                </c:pt>
                <c:pt idx="1197">
                  <c:v>2.38</c:v>
                </c:pt>
                <c:pt idx="1198">
                  <c:v>2.4300000000000002</c:v>
                </c:pt>
                <c:pt idx="1199">
                  <c:v>2.5099999999999998</c:v>
                </c:pt>
                <c:pt idx="1200">
                  <c:v>2.6</c:v>
                </c:pt>
                <c:pt idx="1201">
                  <c:v>2.62</c:v>
                </c:pt>
                <c:pt idx="1202">
                  <c:v>2.62</c:v>
                </c:pt>
                <c:pt idx="1203">
                  <c:v>2.65</c:v>
                </c:pt>
                <c:pt idx="1204">
                  <c:v>2.87</c:v>
                </c:pt>
                <c:pt idx="1205">
                  <c:v>2.91</c:v>
                </c:pt>
                <c:pt idx="1206">
                  <c:v>3.01</c:v>
                </c:pt>
                <c:pt idx="1207">
                  <c:v>3.02</c:v>
                </c:pt>
                <c:pt idx="1208">
                  <c:v>3.17</c:v>
                </c:pt>
                <c:pt idx="1209">
                  <c:v>3.22</c:v>
                </c:pt>
                <c:pt idx="1210">
                  <c:v>3.23</c:v>
                </c:pt>
                <c:pt idx="1211">
                  <c:v>3.36</c:v>
                </c:pt>
                <c:pt idx="1212">
                  <c:v>3.42</c:v>
                </c:pt>
                <c:pt idx="1213">
                  <c:v>3.57</c:v>
                </c:pt>
                <c:pt idx="1214">
                  <c:v>3.59</c:v>
                </c:pt>
                <c:pt idx="1215">
                  <c:v>3.62</c:v>
                </c:pt>
                <c:pt idx="1216">
                  <c:v>3.82</c:v>
                </c:pt>
                <c:pt idx="1217">
                  <c:v>3.83</c:v>
                </c:pt>
                <c:pt idx="1218">
                  <c:v>3.85</c:v>
                </c:pt>
                <c:pt idx="1219">
                  <c:v>4.05</c:v>
                </c:pt>
                <c:pt idx="1220">
                  <c:v>4.08</c:v>
                </c:pt>
                <c:pt idx="1221">
                  <c:v>4.18</c:v>
                </c:pt>
                <c:pt idx="1222">
                  <c:v>4.18</c:v>
                </c:pt>
                <c:pt idx="1223">
                  <c:v>4.33</c:v>
                </c:pt>
                <c:pt idx="1224">
                  <c:v>4.6500000000000004</c:v>
                </c:pt>
                <c:pt idx="1225">
                  <c:v>4.76</c:v>
                </c:pt>
                <c:pt idx="1226">
                  <c:v>4.84</c:v>
                </c:pt>
                <c:pt idx="1227">
                  <c:v>4.95</c:v>
                </c:pt>
                <c:pt idx="1228">
                  <c:v>5.0999999999999996</c:v>
                </c:pt>
                <c:pt idx="1229">
                  <c:v>5.2</c:v>
                </c:pt>
                <c:pt idx="1230">
                  <c:v>5.34</c:v>
                </c:pt>
                <c:pt idx="1231">
                  <c:v>5.49</c:v>
                </c:pt>
                <c:pt idx="1232">
                  <c:v>5.5</c:v>
                </c:pt>
                <c:pt idx="1233">
                  <c:v>5.55</c:v>
                </c:pt>
                <c:pt idx="1234">
                  <c:v>5.55</c:v>
                </c:pt>
                <c:pt idx="1235">
                  <c:v>5.65</c:v>
                </c:pt>
                <c:pt idx="1236">
                  <c:v>5.71</c:v>
                </c:pt>
                <c:pt idx="1237">
                  <c:v>5.81</c:v>
                </c:pt>
                <c:pt idx="1238">
                  <c:v>5.83</c:v>
                </c:pt>
                <c:pt idx="1239">
                  <c:v>5.84</c:v>
                </c:pt>
                <c:pt idx="1240">
                  <c:v>5.87</c:v>
                </c:pt>
                <c:pt idx="1241">
                  <c:v>5.94</c:v>
                </c:pt>
                <c:pt idx="1242">
                  <c:v>5.96</c:v>
                </c:pt>
                <c:pt idx="1243">
                  <c:v>5.96</c:v>
                </c:pt>
                <c:pt idx="1244">
                  <c:v>6</c:v>
                </c:pt>
                <c:pt idx="1245">
                  <c:v>6.15</c:v>
                </c:pt>
                <c:pt idx="1246">
                  <c:v>6.19</c:v>
                </c:pt>
                <c:pt idx="1247">
                  <c:v>6.26</c:v>
                </c:pt>
                <c:pt idx="1248">
                  <c:v>6.27</c:v>
                </c:pt>
                <c:pt idx="1249">
                  <c:v>6.39</c:v>
                </c:pt>
                <c:pt idx="1250">
                  <c:v>6.4</c:v>
                </c:pt>
                <c:pt idx="1251">
                  <c:v>6.44</c:v>
                </c:pt>
                <c:pt idx="1252">
                  <c:v>6.84</c:v>
                </c:pt>
                <c:pt idx="1253">
                  <c:v>6.9</c:v>
                </c:pt>
                <c:pt idx="1254">
                  <c:v>6.93</c:v>
                </c:pt>
                <c:pt idx="1255">
                  <c:v>7.07</c:v>
                </c:pt>
                <c:pt idx="1256">
                  <c:v>7.2</c:v>
                </c:pt>
                <c:pt idx="1257">
                  <c:v>7.25</c:v>
                </c:pt>
                <c:pt idx="1258">
                  <c:v>7.92</c:v>
                </c:pt>
                <c:pt idx="1259">
                  <c:v>7.96</c:v>
                </c:pt>
                <c:pt idx="1260">
                  <c:v>8.06</c:v>
                </c:pt>
                <c:pt idx="1261">
                  <c:v>8.42</c:v>
                </c:pt>
                <c:pt idx="1262">
                  <c:v>8.6</c:v>
                </c:pt>
                <c:pt idx="1263">
                  <c:v>8.9</c:v>
                </c:pt>
                <c:pt idx="1264">
                  <c:v>8.98</c:v>
                </c:pt>
                <c:pt idx="1265">
                  <c:v>9.3800000000000008</c:v>
                </c:pt>
                <c:pt idx="1266">
                  <c:v>9.5399999999999991</c:v>
                </c:pt>
                <c:pt idx="1267">
                  <c:v>9.6</c:v>
                </c:pt>
                <c:pt idx="1268">
                  <c:v>9.69</c:v>
                </c:pt>
                <c:pt idx="1269">
                  <c:v>10.49</c:v>
                </c:pt>
                <c:pt idx="1270">
                  <c:v>10.8</c:v>
                </c:pt>
                <c:pt idx="1271">
                  <c:v>10.83</c:v>
                </c:pt>
                <c:pt idx="1272">
                  <c:v>10.93</c:v>
                </c:pt>
                <c:pt idx="1273">
                  <c:v>11.36</c:v>
                </c:pt>
                <c:pt idx="1274">
                  <c:v>11.68</c:v>
                </c:pt>
                <c:pt idx="1275">
                  <c:v>12.76</c:v>
                </c:pt>
                <c:pt idx="1276">
                  <c:v>13.17</c:v>
                </c:pt>
                <c:pt idx="1277">
                  <c:v>13.52</c:v>
                </c:pt>
                <c:pt idx="1278">
                  <c:v>13.71</c:v>
                </c:pt>
                <c:pt idx="1279">
                  <c:v>13.96</c:v>
                </c:pt>
                <c:pt idx="1280">
                  <c:v>15.68</c:v>
                </c:pt>
                <c:pt idx="1281">
                  <c:v>15.77</c:v>
                </c:pt>
                <c:pt idx="1282">
                  <c:v>15.8</c:v>
                </c:pt>
                <c:pt idx="1283">
                  <c:v>15.81</c:v>
                </c:pt>
                <c:pt idx="1284">
                  <c:v>16.23</c:v>
                </c:pt>
                <c:pt idx="1285">
                  <c:v>17.13</c:v>
                </c:pt>
                <c:pt idx="1286">
                  <c:v>18.29</c:v>
                </c:pt>
                <c:pt idx="1287">
                  <c:v>18.440000000000001</c:v>
                </c:pt>
                <c:pt idx="1288">
                  <c:v>18.760000000000002</c:v>
                </c:pt>
                <c:pt idx="1289">
                  <c:v>19.36</c:v>
                </c:pt>
                <c:pt idx="1290">
                  <c:v>20.440000000000001</c:v>
                </c:pt>
                <c:pt idx="1291">
                  <c:v>20.54</c:v>
                </c:pt>
                <c:pt idx="1292">
                  <c:v>20.72</c:v>
                </c:pt>
                <c:pt idx="1293">
                  <c:v>21.37</c:v>
                </c:pt>
                <c:pt idx="1294">
                  <c:v>21.57</c:v>
                </c:pt>
                <c:pt idx="1295">
                  <c:v>22.92</c:v>
                </c:pt>
                <c:pt idx="1296">
                  <c:v>23.52</c:v>
                </c:pt>
                <c:pt idx="1297">
                  <c:v>24.91</c:v>
                </c:pt>
                <c:pt idx="1298">
                  <c:v>26.31</c:v>
                </c:pt>
                <c:pt idx="1299">
                  <c:v>29.69</c:v>
                </c:pt>
                <c:pt idx="1300">
                  <c:v>29.82</c:v>
                </c:pt>
                <c:pt idx="1301">
                  <c:v>30.09</c:v>
                </c:pt>
                <c:pt idx="1302">
                  <c:v>32.17</c:v>
                </c:pt>
                <c:pt idx="1303">
                  <c:v>33.79</c:v>
                </c:pt>
                <c:pt idx="1304">
                  <c:v>33.86</c:v>
                </c:pt>
                <c:pt idx="1305">
                  <c:v>34.380000000000003</c:v>
                </c:pt>
                <c:pt idx="1306">
                  <c:v>34.39</c:v>
                </c:pt>
                <c:pt idx="1307">
                  <c:v>36.25</c:v>
                </c:pt>
                <c:pt idx="1308">
                  <c:v>36.409999999999997</c:v>
                </c:pt>
                <c:pt idx="1309">
                  <c:v>36.74</c:v>
                </c:pt>
                <c:pt idx="1310">
                  <c:v>37</c:v>
                </c:pt>
                <c:pt idx="1311">
                  <c:v>38.700000000000003</c:v>
                </c:pt>
                <c:pt idx="1312">
                  <c:v>40.340000000000003</c:v>
                </c:pt>
                <c:pt idx="1313">
                  <c:v>41.27</c:v>
                </c:pt>
                <c:pt idx="1314">
                  <c:v>45.33</c:v>
                </c:pt>
                <c:pt idx="1315">
                  <c:v>45.39</c:v>
                </c:pt>
                <c:pt idx="1316">
                  <c:v>46.95</c:v>
                </c:pt>
                <c:pt idx="1317">
                  <c:v>48.53</c:v>
                </c:pt>
                <c:pt idx="1318">
                  <c:v>48.61</c:v>
                </c:pt>
                <c:pt idx="1319">
                  <c:v>55.42</c:v>
                </c:pt>
                <c:pt idx="1320">
                  <c:v>57.41</c:v>
                </c:pt>
                <c:pt idx="1321">
                  <c:v>60</c:v>
                </c:pt>
                <c:pt idx="1322">
                  <c:v>0.22</c:v>
                </c:pt>
                <c:pt idx="1323">
                  <c:v>0.22</c:v>
                </c:pt>
                <c:pt idx="1324">
                  <c:v>0.22</c:v>
                </c:pt>
                <c:pt idx="1325">
                  <c:v>0.22</c:v>
                </c:pt>
                <c:pt idx="1326">
                  <c:v>0.22</c:v>
                </c:pt>
                <c:pt idx="1327">
                  <c:v>0.23</c:v>
                </c:pt>
                <c:pt idx="1328">
                  <c:v>0.23</c:v>
                </c:pt>
                <c:pt idx="1329">
                  <c:v>0.23</c:v>
                </c:pt>
                <c:pt idx="1330">
                  <c:v>0.23</c:v>
                </c:pt>
                <c:pt idx="1331">
                  <c:v>0.23</c:v>
                </c:pt>
                <c:pt idx="1332">
                  <c:v>0.23</c:v>
                </c:pt>
                <c:pt idx="1333">
                  <c:v>0.23</c:v>
                </c:pt>
                <c:pt idx="1334">
                  <c:v>0.23</c:v>
                </c:pt>
                <c:pt idx="1335">
                  <c:v>0.24</c:v>
                </c:pt>
                <c:pt idx="1336">
                  <c:v>0.24</c:v>
                </c:pt>
                <c:pt idx="1337">
                  <c:v>0.24</c:v>
                </c:pt>
                <c:pt idx="1338">
                  <c:v>0.24</c:v>
                </c:pt>
                <c:pt idx="1339">
                  <c:v>0.24</c:v>
                </c:pt>
                <c:pt idx="1340">
                  <c:v>0.25</c:v>
                </c:pt>
                <c:pt idx="1341">
                  <c:v>0.25</c:v>
                </c:pt>
                <c:pt idx="1342">
                  <c:v>0.25</c:v>
                </c:pt>
                <c:pt idx="1343">
                  <c:v>0.25</c:v>
                </c:pt>
                <c:pt idx="1344">
                  <c:v>0.25</c:v>
                </c:pt>
                <c:pt idx="1345">
                  <c:v>0.25</c:v>
                </c:pt>
                <c:pt idx="1346">
                  <c:v>0.25</c:v>
                </c:pt>
                <c:pt idx="1347">
                  <c:v>0.25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0.26</c:v>
                </c:pt>
                <c:pt idx="1352">
                  <c:v>0.26</c:v>
                </c:pt>
                <c:pt idx="1353">
                  <c:v>0.27</c:v>
                </c:pt>
                <c:pt idx="1354">
                  <c:v>0.27</c:v>
                </c:pt>
                <c:pt idx="1355">
                  <c:v>0.27</c:v>
                </c:pt>
                <c:pt idx="1356">
                  <c:v>0.27</c:v>
                </c:pt>
                <c:pt idx="1357">
                  <c:v>0.27</c:v>
                </c:pt>
                <c:pt idx="1358">
                  <c:v>0.27</c:v>
                </c:pt>
                <c:pt idx="1359">
                  <c:v>0.27</c:v>
                </c:pt>
                <c:pt idx="1360">
                  <c:v>0.27</c:v>
                </c:pt>
                <c:pt idx="1361">
                  <c:v>0.27</c:v>
                </c:pt>
                <c:pt idx="1362">
                  <c:v>0.27</c:v>
                </c:pt>
                <c:pt idx="1363">
                  <c:v>0.28000000000000003</c:v>
                </c:pt>
                <c:pt idx="1364">
                  <c:v>0.28000000000000003</c:v>
                </c:pt>
                <c:pt idx="1365">
                  <c:v>0.28000000000000003</c:v>
                </c:pt>
                <c:pt idx="1366">
                  <c:v>0.28000000000000003</c:v>
                </c:pt>
                <c:pt idx="1367">
                  <c:v>0.28999999999999998</c:v>
                </c:pt>
                <c:pt idx="1368">
                  <c:v>0.28999999999999998</c:v>
                </c:pt>
                <c:pt idx="1369">
                  <c:v>0.28999999999999998</c:v>
                </c:pt>
                <c:pt idx="1370">
                  <c:v>0.28999999999999998</c:v>
                </c:pt>
                <c:pt idx="1371">
                  <c:v>0.28999999999999998</c:v>
                </c:pt>
                <c:pt idx="1372">
                  <c:v>0.28999999999999998</c:v>
                </c:pt>
                <c:pt idx="1373">
                  <c:v>0.28999999999999998</c:v>
                </c:pt>
                <c:pt idx="1374">
                  <c:v>0.28999999999999998</c:v>
                </c:pt>
                <c:pt idx="1375">
                  <c:v>0.28999999999999998</c:v>
                </c:pt>
                <c:pt idx="1376">
                  <c:v>0.28999999999999998</c:v>
                </c:pt>
                <c:pt idx="1377">
                  <c:v>0.28999999999999998</c:v>
                </c:pt>
                <c:pt idx="1378">
                  <c:v>0.3</c:v>
                </c:pt>
                <c:pt idx="1379">
                  <c:v>0.31</c:v>
                </c:pt>
                <c:pt idx="1380">
                  <c:v>0.31</c:v>
                </c:pt>
                <c:pt idx="1381">
                  <c:v>0.31</c:v>
                </c:pt>
                <c:pt idx="1382">
                  <c:v>0.31</c:v>
                </c:pt>
                <c:pt idx="1383">
                  <c:v>0.31</c:v>
                </c:pt>
                <c:pt idx="1384">
                  <c:v>0.31</c:v>
                </c:pt>
                <c:pt idx="1385">
                  <c:v>0.31</c:v>
                </c:pt>
                <c:pt idx="1386">
                  <c:v>0.31</c:v>
                </c:pt>
                <c:pt idx="1387">
                  <c:v>0.31</c:v>
                </c:pt>
                <c:pt idx="1388">
                  <c:v>0.31</c:v>
                </c:pt>
                <c:pt idx="1389">
                  <c:v>0.31</c:v>
                </c:pt>
                <c:pt idx="1390">
                  <c:v>0.31</c:v>
                </c:pt>
                <c:pt idx="1391">
                  <c:v>0.31</c:v>
                </c:pt>
                <c:pt idx="1392">
                  <c:v>0.32</c:v>
                </c:pt>
                <c:pt idx="1393">
                  <c:v>0.32</c:v>
                </c:pt>
                <c:pt idx="1394">
                  <c:v>0.33</c:v>
                </c:pt>
                <c:pt idx="1395">
                  <c:v>0.33</c:v>
                </c:pt>
                <c:pt idx="1396">
                  <c:v>0.33</c:v>
                </c:pt>
                <c:pt idx="1397">
                  <c:v>0.33</c:v>
                </c:pt>
                <c:pt idx="1398">
                  <c:v>0.33</c:v>
                </c:pt>
                <c:pt idx="1399">
                  <c:v>0.33</c:v>
                </c:pt>
                <c:pt idx="1400">
                  <c:v>0.33</c:v>
                </c:pt>
                <c:pt idx="1401">
                  <c:v>0.33</c:v>
                </c:pt>
                <c:pt idx="1402">
                  <c:v>0.33</c:v>
                </c:pt>
                <c:pt idx="1403">
                  <c:v>0.33</c:v>
                </c:pt>
                <c:pt idx="1404">
                  <c:v>0.34</c:v>
                </c:pt>
                <c:pt idx="1405">
                  <c:v>0.34</c:v>
                </c:pt>
                <c:pt idx="1406">
                  <c:v>0.34</c:v>
                </c:pt>
                <c:pt idx="1407">
                  <c:v>0.34</c:v>
                </c:pt>
                <c:pt idx="1408">
                  <c:v>0.34</c:v>
                </c:pt>
                <c:pt idx="1409">
                  <c:v>0.34</c:v>
                </c:pt>
                <c:pt idx="1410">
                  <c:v>0.35</c:v>
                </c:pt>
                <c:pt idx="1411">
                  <c:v>0.35</c:v>
                </c:pt>
                <c:pt idx="1412">
                  <c:v>0.35</c:v>
                </c:pt>
                <c:pt idx="1413">
                  <c:v>0.35</c:v>
                </c:pt>
                <c:pt idx="1414">
                  <c:v>0.35</c:v>
                </c:pt>
                <c:pt idx="1415">
                  <c:v>0.35</c:v>
                </c:pt>
                <c:pt idx="1416">
                  <c:v>0.35</c:v>
                </c:pt>
                <c:pt idx="1417">
                  <c:v>0.36</c:v>
                </c:pt>
                <c:pt idx="1418">
                  <c:v>0.36</c:v>
                </c:pt>
                <c:pt idx="1419">
                  <c:v>0.36</c:v>
                </c:pt>
                <c:pt idx="1420">
                  <c:v>0.36</c:v>
                </c:pt>
                <c:pt idx="1421">
                  <c:v>0.36</c:v>
                </c:pt>
                <c:pt idx="1422">
                  <c:v>0.36</c:v>
                </c:pt>
                <c:pt idx="1423">
                  <c:v>0.36</c:v>
                </c:pt>
                <c:pt idx="1424">
                  <c:v>0.36</c:v>
                </c:pt>
                <c:pt idx="1425">
                  <c:v>0.36</c:v>
                </c:pt>
                <c:pt idx="1426">
                  <c:v>0.36</c:v>
                </c:pt>
                <c:pt idx="1427">
                  <c:v>0.36</c:v>
                </c:pt>
                <c:pt idx="1428">
                  <c:v>0.37</c:v>
                </c:pt>
                <c:pt idx="1429">
                  <c:v>0.37</c:v>
                </c:pt>
                <c:pt idx="1430">
                  <c:v>0.37</c:v>
                </c:pt>
                <c:pt idx="1431">
                  <c:v>0.37</c:v>
                </c:pt>
                <c:pt idx="1432">
                  <c:v>0.37</c:v>
                </c:pt>
                <c:pt idx="1433">
                  <c:v>0.37</c:v>
                </c:pt>
                <c:pt idx="1434">
                  <c:v>0.37</c:v>
                </c:pt>
                <c:pt idx="1435">
                  <c:v>0.37</c:v>
                </c:pt>
                <c:pt idx="1436">
                  <c:v>0.37</c:v>
                </c:pt>
                <c:pt idx="1437">
                  <c:v>0.37</c:v>
                </c:pt>
                <c:pt idx="1438">
                  <c:v>0.37</c:v>
                </c:pt>
                <c:pt idx="1439">
                  <c:v>0.38</c:v>
                </c:pt>
                <c:pt idx="1440">
                  <c:v>0.38</c:v>
                </c:pt>
                <c:pt idx="1441">
                  <c:v>0.38</c:v>
                </c:pt>
                <c:pt idx="1442">
                  <c:v>0.38</c:v>
                </c:pt>
                <c:pt idx="1443">
                  <c:v>0.38</c:v>
                </c:pt>
                <c:pt idx="1444">
                  <c:v>0.38</c:v>
                </c:pt>
                <c:pt idx="1445">
                  <c:v>0.38</c:v>
                </c:pt>
                <c:pt idx="1446">
                  <c:v>0.38</c:v>
                </c:pt>
                <c:pt idx="1447">
                  <c:v>0.38</c:v>
                </c:pt>
                <c:pt idx="1448">
                  <c:v>0.39</c:v>
                </c:pt>
                <c:pt idx="1449">
                  <c:v>0.39</c:v>
                </c:pt>
                <c:pt idx="1450">
                  <c:v>0.39</c:v>
                </c:pt>
                <c:pt idx="1451">
                  <c:v>0.39</c:v>
                </c:pt>
                <c:pt idx="1452">
                  <c:v>0.39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0.41</c:v>
                </c:pt>
                <c:pt idx="1458">
                  <c:v>0.41</c:v>
                </c:pt>
                <c:pt idx="1459">
                  <c:v>0.41</c:v>
                </c:pt>
                <c:pt idx="1460">
                  <c:v>0.41</c:v>
                </c:pt>
                <c:pt idx="1461">
                  <c:v>0.41</c:v>
                </c:pt>
                <c:pt idx="1462">
                  <c:v>0.41</c:v>
                </c:pt>
                <c:pt idx="1463">
                  <c:v>0.41</c:v>
                </c:pt>
                <c:pt idx="1464">
                  <c:v>0.41</c:v>
                </c:pt>
                <c:pt idx="1465">
                  <c:v>0.42</c:v>
                </c:pt>
                <c:pt idx="1466">
                  <c:v>0.42</c:v>
                </c:pt>
                <c:pt idx="1467">
                  <c:v>0.42</c:v>
                </c:pt>
                <c:pt idx="1468">
                  <c:v>0.42</c:v>
                </c:pt>
                <c:pt idx="1469">
                  <c:v>0.42</c:v>
                </c:pt>
                <c:pt idx="1470">
                  <c:v>0.42</c:v>
                </c:pt>
                <c:pt idx="1471">
                  <c:v>0.42</c:v>
                </c:pt>
                <c:pt idx="1472">
                  <c:v>0.42</c:v>
                </c:pt>
                <c:pt idx="1473">
                  <c:v>0.42</c:v>
                </c:pt>
                <c:pt idx="1474">
                  <c:v>0.43</c:v>
                </c:pt>
                <c:pt idx="1475">
                  <c:v>0.43</c:v>
                </c:pt>
                <c:pt idx="1476">
                  <c:v>0.43</c:v>
                </c:pt>
                <c:pt idx="1477">
                  <c:v>0.43</c:v>
                </c:pt>
                <c:pt idx="1478">
                  <c:v>0.43</c:v>
                </c:pt>
                <c:pt idx="1479">
                  <c:v>0.43</c:v>
                </c:pt>
                <c:pt idx="1480">
                  <c:v>0.43</c:v>
                </c:pt>
                <c:pt idx="1481">
                  <c:v>0.44</c:v>
                </c:pt>
                <c:pt idx="1482">
                  <c:v>0.44</c:v>
                </c:pt>
                <c:pt idx="1483">
                  <c:v>0.44</c:v>
                </c:pt>
                <c:pt idx="1484">
                  <c:v>0.44</c:v>
                </c:pt>
                <c:pt idx="1485">
                  <c:v>0.44</c:v>
                </c:pt>
                <c:pt idx="1486">
                  <c:v>0.44</c:v>
                </c:pt>
                <c:pt idx="1487">
                  <c:v>0.44</c:v>
                </c:pt>
                <c:pt idx="1488">
                  <c:v>0.44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0.46</c:v>
                </c:pt>
                <c:pt idx="1497">
                  <c:v>0.46</c:v>
                </c:pt>
                <c:pt idx="1498">
                  <c:v>0.46</c:v>
                </c:pt>
                <c:pt idx="1499">
                  <c:v>0.47</c:v>
                </c:pt>
                <c:pt idx="1500">
                  <c:v>0.47</c:v>
                </c:pt>
                <c:pt idx="1501">
                  <c:v>0.47</c:v>
                </c:pt>
                <c:pt idx="1502">
                  <c:v>0.47</c:v>
                </c:pt>
                <c:pt idx="1503">
                  <c:v>0.47</c:v>
                </c:pt>
                <c:pt idx="1504">
                  <c:v>0.47</c:v>
                </c:pt>
                <c:pt idx="1505">
                  <c:v>0.48</c:v>
                </c:pt>
                <c:pt idx="1506">
                  <c:v>0.48</c:v>
                </c:pt>
                <c:pt idx="1507">
                  <c:v>0.48</c:v>
                </c:pt>
                <c:pt idx="1508">
                  <c:v>0.48</c:v>
                </c:pt>
                <c:pt idx="1509">
                  <c:v>0.48</c:v>
                </c:pt>
                <c:pt idx="1510">
                  <c:v>0.48</c:v>
                </c:pt>
                <c:pt idx="1511">
                  <c:v>0.49</c:v>
                </c:pt>
                <c:pt idx="1512">
                  <c:v>0.49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0.51</c:v>
                </c:pt>
                <c:pt idx="1517">
                  <c:v>0.52</c:v>
                </c:pt>
                <c:pt idx="1518">
                  <c:v>0.52</c:v>
                </c:pt>
                <c:pt idx="1519">
                  <c:v>0.52</c:v>
                </c:pt>
                <c:pt idx="1520">
                  <c:v>0.52</c:v>
                </c:pt>
                <c:pt idx="1521">
                  <c:v>0.52</c:v>
                </c:pt>
                <c:pt idx="1522">
                  <c:v>0.53</c:v>
                </c:pt>
                <c:pt idx="1523">
                  <c:v>0.53</c:v>
                </c:pt>
                <c:pt idx="1524">
                  <c:v>0.53</c:v>
                </c:pt>
                <c:pt idx="1525">
                  <c:v>0.53</c:v>
                </c:pt>
                <c:pt idx="1526">
                  <c:v>0.53</c:v>
                </c:pt>
                <c:pt idx="1527">
                  <c:v>0.53</c:v>
                </c:pt>
                <c:pt idx="1528">
                  <c:v>0.54</c:v>
                </c:pt>
                <c:pt idx="1529">
                  <c:v>0.54</c:v>
                </c:pt>
                <c:pt idx="1530">
                  <c:v>0.54</c:v>
                </c:pt>
                <c:pt idx="1531">
                  <c:v>0.54</c:v>
                </c:pt>
                <c:pt idx="1532">
                  <c:v>0.54</c:v>
                </c:pt>
                <c:pt idx="1533">
                  <c:v>0.55000000000000004</c:v>
                </c:pt>
                <c:pt idx="1534">
                  <c:v>0.55000000000000004</c:v>
                </c:pt>
                <c:pt idx="1535">
                  <c:v>0.55000000000000004</c:v>
                </c:pt>
                <c:pt idx="1536">
                  <c:v>0.55000000000000004</c:v>
                </c:pt>
                <c:pt idx="1537">
                  <c:v>0.55000000000000004</c:v>
                </c:pt>
                <c:pt idx="1538">
                  <c:v>0.56000000000000005</c:v>
                </c:pt>
                <c:pt idx="1539">
                  <c:v>0.56000000000000005</c:v>
                </c:pt>
                <c:pt idx="1540">
                  <c:v>0.56000000000000005</c:v>
                </c:pt>
                <c:pt idx="1541">
                  <c:v>0.56000000000000005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0.56999999999999995</c:v>
                </c:pt>
                <c:pt idx="1545">
                  <c:v>0.56999999999999995</c:v>
                </c:pt>
                <c:pt idx="1546">
                  <c:v>0.56999999999999995</c:v>
                </c:pt>
                <c:pt idx="1547">
                  <c:v>0.56999999999999995</c:v>
                </c:pt>
                <c:pt idx="1548">
                  <c:v>0.56999999999999995</c:v>
                </c:pt>
                <c:pt idx="1549">
                  <c:v>0.57999999999999996</c:v>
                </c:pt>
                <c:pt idx="1550">
                  <c:v>0.57999999999999996</c:v>
                </c:pt>
                <c:pt idx="1551">
                  <c:v>0.57999999999999996</c:v>
                </c:pt>
                <c:pt idx="1552">
                  <c:v>0.59</c:v>
                </c:pt>
                <c:pt idx="1553">
                  <c:v>0.59</c:v>
                </c:pt>
                <c:pt idx="1554">
                  <c:v>0.59</c:v>
                </c:pt>
                <c:pt idx="1555">
                  <c:v>0.59</c:v>
                </c:pt>
                <c:pt idx="1556">
                  <c:v>0.6</c:v>
                </c:pt>
                <c:pt idx="1557">
                  <c:v>0.6</c:v>
                </c:pt>
                <c:pt idx="1558">
                  <c:v>0.61</c:v>
                </c:pt>
                <c:pt idx="1559">
                  <c:v>0.61</c:v>
                </c:pt>
                <c:pt idx="1560">
                  <c:v>0.61</c:v>
                </c:pt>
                <c:pt idx="1561">
                  <c:v>0.61</c:v>
                </c:pt>
                <c:pt idx="1562">
                  <c:v>0.61</c:v>
                </c:pt>
                <c:pt idx="1563">
                  <c:v>0.61</c:v>
                </c:pt>
                <c:pt idx="1564">
                  <c:v>0.61</c:v>
                </c:pt>
                <c:pt idx="1565">
                  <c:v>0.62</c:v>
                </c:pt>
                <c:pt idx="1566">
                  <c:v>0.62</c:v>
                </c:pt>
                <c:pt idx="1567">
                  <c:v>0.63</c:v>
                </c:pt>
                <c:pt idx="1568">
                  <c:v>0.63</c:v>
                </c:pt>
                <c:pt idx="1569">
                  <c:v>0.63</c:v>
                </c:pt>
                <c:pt idx="1570">
                  <c:v>0.63</c:v>
                </c:pt>
                <c:pt idx="1571">
                  <c:v>0.64</c:v>
                </c:pt>
                <c:pt idx="1572">
                  <c:v>0.64</c:v>
                </c:pt>
                <c:pt idx="1573">
                  <c:v>0.64</c:v>
                </c:pt>
                <c:pt idx="1574">
                  <c:v>0.64</c:v>
                </c:pt>
                <c:pt idx="1575">
                  <c:v>0.65</c:v>
                </c:pt>
                <c:pt idx="1576">
                  <c:v>0.65</c:v>
                </c:pt>
                <c:pt idx="1577">
                  <c:v>0.65</c:v>
                </c:pt>
                <c:pt idx="1578">
                  <c:v>0.65</c:v>
                </c:pt>
                <c:pt idx="1579">
                  <c:v>0.66</c:v>
                </c:pt>
                <c:pt idx="1580">
                  <c:v>0.66</c:v>
                </c:pt>
                <c:pt idx="1581">
                  <c:v>0.66</c:v>
                </c:pt>
                <c:pt idx="1582">
                  <c:v>0.67</c:v>
                </c:pt>
                <c:pt idx="1583">
                  <c:v>0.67</c:v>
                </c:pt>
                <c:pt idx="1584">
                  <c:v>0.67</c:v>
                </c:pt>
                <c:pt idx="1585">
                  <c:v>0.68</c:v>
                </c:pt>
                <c:pt idx="1586">
                  <c:v>0.68</c:v>
                </c:pt>
                <c:pt idx="1587">
                  <c:v>0.68</c:v>
                </c:pt>
                <c:pt idx="1588">
                  <c:v>0.68</c:v>
                </c:pt>
                <c:pt idx="1589">
                  <c:v>0.68</c:v>
                </c:pt>
                <c:pt idx="1590">
                  <c:v>0.69</c:v>
                </c:pt>
                <c:pt idx="1591">
                  <c:v>0.69</c:v>
                </c:pt>
                <c:pt idx="1592">
                  <c:v>0.69</c:v>
                </c:pt>
                <c:pt idx="1593">
                  <c:v>0.69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0.71</c:v>
                </c:pt>
                <c:pt idx="1602">
                  <c:v>0.71</c:v>
                </c:pt>
                <c:pt idx="1603">
                  <c:v>0.71</c:v>
                </c:pt>
                <c:pt idx="1604">
                  <c:v>0.71</c:v>
                </c:pt>
                <c:pt idx="1605">
                  <c:v>0.71</c:v>
                </c:pt>
                <c:pt idx="1606">
                  <c:v>0.71</c:v>
                </c:pt>
                <c:pt idx="1607">
                  <c:v>0.72</c:v>
                </c:pt>
                <c:pt idx="1608">
                  <c:v>0.72</c:v>
                </c:pt>
                <c:pt idx="1609">
                  <c:v>0.72</c:v>
                </c:pt>
                <c:pt idx="1610">
                  <c:v>0.72</c:v>
                </c:pt>
                <c:pt idx="1611">
                  <c:v>0.73</c:v>
                </c:pt>
                <c:pt idx="1612">
                  <c:v>0.73</c:v>
                </c:pt>
                <c:pt idx="1613">
                  <c:v>0.73</c:v>
                </c:pt>
                <c:pt idx="1614">
                  <c:v>0.74</c:v>
                </c:pt>
                <c:pt idx="1615">
                  <c:v>0.74</c:v>
                </c:pt>
                <c:pt idx="1616">
                  <c:v>0.74</c:v>
                </c:pt>
                <c:pt idx="1617">
                  <c:v>0.75</c:v>
                </c:pt>
                <c:pt idx="1618">
                  <c:v>0.75</c:v>
                </c:pt>
                <c:pt idx="1619">
                  <c:v>0.76</c:v>
                </c:pt>
                <c:pt idx="1620">
                  <c:v>0.76</c:v>
                </c:pt>
                <c:pt idx="1621">
                  <c:v>0.76</c:v>
                </c:pt>
                <c:pt idx="1622">
                  <c:v>0.76</c:v>
                </c:pt>
                <c:pt idx="1623">
                  <c:v>0.76</c:v>
                </c:pt>
                <c:pt idx="1624">
                  <c:v>0.77</c:v>
                </c:pt>
                <c:pt idx="1625">
                  <c:v>0.77</c:v>
                </c:pt>
                <c:pt idx="1626">
                  <c:v>0.77</c:v>
                </c:pt>
                <c:pt idx="1627">
                  <c:v>0.77</c:v>
                </c:pt>
                <c:pt idx="1628">
                  <c:v>0.77</c:v>
                </c:pt>
                <c:pt idx="1629">
                  <c:v>0.78</c:v>
                </c:pt>
                <c:pt idx="1630">
                  <c:v>0.78</c:v>
                </c:pt>
                <c:pt idx="1631">
                  <c:v>0.79</c:v>
                </c:pt>
                <c:pt idx="1632">
                  <c:v>0.79</c:v>
                </c:pt>
                <c:pt idx="1633">
                  <c:v>0.79</c:v>
                </c:pt>
                <c:pt idx="1634">
                  <c:v>0.79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0.81</c:v>
                </c:pt>
                <c:pt idx="1642">
                  <c:v>0.81</c:v>
                </c:pt>
                <c:pt idx="1643">
                  <c:v>0.82</c:v>
                </c:pt>
                <c:pt idx="1644">
                  <c:v>0.82</c:v>
                </c:pt>
                <c:pt idx="1645">
                  <c:v>0.82</c:v>
                </c:pt>
                <c:pt idx="1646">
                  <c:v>0.83</c:v>
                </c:pt>
                <c:pt idx="1647">
                  <c:v>0.83</c:v>
                </c:pt>
                <c:pt idx="1648">
                  <c:v>0.83</c:v>
                </c:pt>
                <c:pt idx="1649">
                  <c:v>0.84</c:v>
                </c:pt>
                <c:pt idx="1650">
                  <c:v>0.85</c:v>
                </c:pt>
                <c:pt idx="1651">
                  <c:v>0.85</c:v>
                </c:pt>
                <c:pt idx="1652">
                  <c:v>0.85</c:v>
                </c:pt>
                <c:pt idx="1653">
                  <c:v>0.85</c:v>
                </c:pt>
                <c:pt idx="1654">
                  <c:v>0.86</c:v>
                </c:pt>
                <c:pt idx="1655">
                  <c:v>0.86</c:v>
                </c:pt>
                <c:pt idx="1656">
                  <c:v>0.86</c:v>
                </c:pt>
                <c:pt idx="1657">
                  <c:v>0.86</c:v>
                </c:pt>
                <c:pt idx="1658">
                  <c:v>0.87</c:v>
                </c:pt>
                <c:pt idx="1659">
                  <c:v>0.87</c:v>
                </c:pt>
                <c:pt idx="1660">
                  <c:v>0.88</c:v>
                </c:pt>
                <c:pt idx="1661">
                  <c:v>0.88</c:v>
                </c:pt>
                <c:pt idx="1662">
                  <c:v>0.89</c:v>
                </c:pt>
                <c:pt idx="1663">
                  <c:v>0.9</c:v>
                </c:pt>
                <c:pt idx="1664">
                  <c:v>0.9</c:v>
                </c:pt>
                <c:pt idx="1665">
                  <c:v>0.9</c:v>
                </c:pt>
                <c:pt idx="1666">
                  <c:v>0.9</c:v>
                </c:pt>
                <c:pt idx="1667">
                  <c:v>0.9</c:v>
                </c:pt>
                <c:pt idx="1668">
                  <c:v>0.91</c:v>
                </c:pt>
                <c:pt idx="1669">
                  <c:v>0.91</c:v>
                </c:pt>
                <c:pt idx="1670">
                  <c:v>0.91</c:v>
                </c:pt>
                <c:pt idx="1671">
                  <c:v>0.91</c:v>
                </c:pt>
                <c:pt idx="1672">
                  <c:v>0.92</c:v>
                </c:pt>
                <c:pt idx="1673">
                  <c:v>0.93</c:v>
                </c:pt>
                <c:pt idx="1674">
                  <c:v>0.95</c:v>
                </c:pt>
                <c:pt idx="1675">
                  <c:v>0.95</c:v>
                </c:pt>
                <c:pt idx="1676">
                  <c:v>0.95</c:v>
                </c:pt>
                <c:pt idx="1677">
                  <c:v>0.96</c:v>
                </c:pt>
                <c:pt idx="1678">
                  <c:v>0.99</c:v>
                </c:pt>
                <c:pt idx="1679">
                  <c:v>0.99</c:v>
                </c:pt>
                <c:pt idx="1680">
                  <c:v>0.99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1.01</c:v>
                </c:pt>
                <c:pt idx="1685">
                  <c:v>1.01</c:v>
                </c:pt>
                <c:pt idx="1686">
                  <c:v>1.01</c:v>
                </c:pt>
                <c:pt idx="1687">
                  <c:v>1.05</c:v>
                </c:pt>
                <c:pt idx="1688">
                  <c:v>1.05</c:v>
                </c:pt>
                <c:pt idx="1689">
                  <c:v>1.06</c:v>
                </c:pt>
                <c:pt idx="1690">
                  <c:v>1.07</c:v>
                </c:pt>
                <c:pt idx="1691">
                  <c:v>1.07</c:v>
                </c:pt>
                <c:pt idx="1692">
                  <c:v>1.08</c:v>
                </c:pt>
                <c:pt idx="1693">
                  <c:v>1.0900000000000001</c:v>
                </c:pt>
                <c:pt idx="1694">
                  <c:v>1.1100000000000001</c:v>
                </c:pt>
                <c:pt idx="1695">
                  <c:v>1.1100000000000001</c:v>
                </c:pt>
                <c:pt idx="1696">
                  <c:v>1.1200000000000001</c:v>
                </c:pt>
                <c:pt idx="1697">
                  <c:v>1.1299999999999999</c:v>
                </c:pt>
                <c:pt idx="1698">
                  <c:v>1.1299999999999999</c:v>
                </c:pt>
                <c:pt idx="1699">
                  <c:v>1.1399999999999999</c:v>
                </c:pt>
                <c:pt idx="1700">
                  <c:v>1.1499999999999999</c:v>
                </c:pt>
                <c:pt idx="1701">
                  <c:v>1.1599999999999999</c:v>
                </c:pt>
                <c:pt idx="1702">
                  <c:v>1.18</c:v>
                </c:pt>
                <c:pt idx="1703">
                  <c:v>1.19</c:v>
                </c:pt>
                <c:pt idx="1704">
                  <c:v>1.2</c:v>
                </c:pt>
                <c:pt idx="1705">
                  <c:v>1.2</c:v>
                </c:pt>
                <c:pt idx="1706">
                  <c:v>1.2</c:v>
                </c:pt>
                <c:pt idx="1707">
                  <c:v>1.2</c:v>
                </c:pt>
                <c:pt idx="1708">
                  <c:v>1.21</c:v>
                </c:pt>
                <c:pt idx="1709">
                  <c:v>1.21</c:v>
                </c:pt>
                <c:pt idx="1710">
                  <c:v>1.23</c:v>
                </c:pt>
                <c:pt idx="1711">
                  <c:v>1.23</c:v>
                </c:pt>
                <c:pt idx="1712">
                  <c:v>1.25</c:v>
                </c:pt>
                <c:pt idx="1713">
                  <c:v>1.3</c:v>
                </c:pt>
                <c:pt idx="1714">
                  <c:v>1.31</c:v>
                </c:pt>
                <c:pt idx="1715">
                  <c:v>1.33</c:v>
                </c:pt>
                <c:pt idx="1716">
                  <c:v>1.34</c:v>
                </c:pt>
                <c:pt idx="1717">
                  <c:v>1.35</c:v>
                </c:pt>
                <c:pt idx="1718">
                  <c:v>1.36</c:v>
                </c:pt>
                <c:pt idx="1719">
                  <c:v>1.36</c:v>
                </c:pt>
                <c:pt idx="1720">
                  <c:v>1.36</c:v>
                </c:pt>
                <c:pt idx="1721">
                  <c:v>1.37</c:v>
                </c:pt>
                <c:pt idx="1722">
                  <c:v>1.41</c:v>
                </c:pt>
                <c:pt idx="1723">
                  <c:v>1.41</c:v>
                </c:pt>
                <c:pt idx="1724">
                  <c:v>1.41</c:v>
                </c:pt>
                <c:pt idx="1725">
                  <c:v>1.41</c:v>
                </c:pt>
                <c:pt idx="1726">
                  <c:v>1.42</c:v>
                </c:pt>
                <c:pt idx="1727">
                  <c:v>1.42</c:v>
                </c:pt>
                <c:pt idx="1728">
                  <c:v>1.42</c:v>
                </c:pt>
                <c:pt idx="1729">
                  <c:v>1.43</c:v>
                </c:pt>
                <c:pt idx="1730">
                  <c:v>1.43</c:v>
                </c:pt>
                <c:pt idx="1731">
                  <c:v>1.44</c:v>
                </c:pt>
                <c:pt idx="1732">
                  <c:v>1.45</c:v>
                </c:pt>
                <c:pt idx="1733">
                  <c:v>1.46</c:v>
                </c:pt>
                <c:pt idx="1734">
                  <c:v>1.48</c:v>
                </c:pt>
                <c:pt idx="1735">
                  <c:v>1.48</c:v>
                </c:pt>
                <c:pt idx="1736">
                  <c:v>1.49</c:v>
                </c:pt>
                <c:pt idx="1737">
                  <c:v>1.52</c:v>
                </c:pt>
                <c:pt idx="1738">
                  <c:v>1.53</c:v>
                </c:pt>
                <c:pt idx="1739">
                  <c:v>1.56</c:v>
                </c:pt>
                <c:pt idx="1740">
                  <c:v>1.58</c:v>
                </c:pt>
                <c:pt idx="1741">
                  <c:v>1.59</c:v>
                </c:pt>
                <c:pt idx="1742">
                  <c:v>1.59</c:v>
                </c:pt>
                <c:pt idx="1743">
                  <c:v>1.62</c:v>
                </c:pt>
                <c:pt idx="1744">
                  <c:v>1.64</c:v>
                </c:pt>
                <c:pt idx="1745">
                  <c:v>1.64</c:v>
                </c:pt>
                <c:pt idx="1746">
                  <c:v>1.65</c:v>
                </c:pt>
                <c:pt idx="1747">
                  <c:v>1.65</c:v>
                </c:pt>
                <c:pt idx="1748">
                  <c:v>1.65</c:v>
                </c:pt>
                <c:pt idx="1749">
                  <c:v>1.66</c:v>
                </c:pt>
                <c:pt idx="1750">
                  <c:v>1.67</c:v>
                </c:pt>
                <c:pt idx="1751">
                  <c:v>1.67</c:v>
                </c:pt>
                <c:pt idx="1752">
                  <c:v>1.7</c:v>
                </c:pt>
                <c:pt idx="1753">
                  <c:v>1.71</c:v>
                </c:pt>
                <c:pt idx="1754">
                  <c:v>1.76</c:v>
                </c:pt>
                <c:pt idx="1755">
                  <c:v>1.77</c:v>
                </c:pt>
                <c:pt idx="1756">
                  <c:v>1.77</c:v>
                </c:pt>
                <c:pt idx="1757">
                  <c:v>1.78</c:v>
                </c:pt>
                <c:pt idx="1758">
                  <c:v>1.79</c:v>
                </c:pt>
                <c:pt idx="1759">
                  <c:v>1.85</c:v>
                </c:pt>
                <c:pt idx="1760">
                  <c:v>1.87</c:v>
                </c:pt>
                <c:pt idx="1761">
                  <c:v>1.9</c:v>
                </c:pt>
                <c:pt idx="1762">
                  <c:v>1.91</c:v>
                </c:pt>
                <c:pt idx="1763">
                  <c:v>1.91</c:v>
                </c:pt>
                <c:pt idx="1764">
                  <c:v>1.94</c:v>
                </c:pt>
                <c:pt idx="1765">
                  <c:v>1.97</c:v>
                </c:pt>
                <c:pt idx="1766">
                  <c:v>2</c:v>
                </c:pt>
                <c:pt idx="1767">
                  <c:v>2.0099999999999998</c:v>
                </c:pt>
                <c:pt idx="1768">
                  <c:v>2.02</c:v>
                </c:pt>
                <c:pt idx="1769">
                  <c:v>2.0699999999999998</c:v>
                </c:pt>
                <c:pt idx="1770">
                  <c:v>2.09</c:v>
                </c:pt>
                <c:pt idx="1771">
                  <c:v>2.09</c:v>
                </c:pt>
                <c:pt idx="1772">
                  <c:v>2.11</c:v>
                </c:pt>
                <c:pt idx="1773">
                  <c:v>2.14</c:v>
                </c:pt>
                <c:pt idx="1774">
                  <c:v>2.16</c:v>
                </c:pt>
                <c:pt idx="1775">
                  <c:v>2.2200000000000002</c:v>
                </c:pt>
                <c:pt idx="1776">
                  <c:v>2.25</c:v>
                </c:pt>
                <c:pt idx="1777">
                  <c:v>2.27</c:v>
                </c:pt>
                <c:pt idx="1778">
                  <c:v>2.31</c:v>
                </c:pt>
                <c:pt idx="1779">
                  <c:v>2.3199999999999998</c:v>
                </c:pt>
                <c:pt idx="1780">
                  <c:v>2.52</c:v>
                </c:pt>
                <c:pt idx="1781">
                  <c:v>2.5299999999999998</c:v>
                </c:pt>
                <c:pt idx="1782">
                  <c:v>2.58</c:v>
                </c:pt>
                <c:pt idx="1783">
                  <c:v>2.63</c:v>
                </c:pt>
                <c:pt idx="1784">
                  <c:v>2.64</c:v>
                </c:pt>
                <c:pt idx="1785">
                  <c:v>2.64</c:v>
                </c:pt>
                <c:pt idx="1786">
                  <c:v>2.66</c:v>
                </c:pt>
                <c:pt idx="1787">
                  <c:v>2.71</c:v>
                </c:pt>
                <c:pt idx="1788">
                  <c:v>2.78</c:v>
                </c:pt>
                <c:pt idx="1789">
                  <c:v>2.82</c:v>
                </c:pt>
                <c:pt idx="1790">
                  <c:v>2.88</c:v>
                </c:pt>
                <c:pt idx="1791">
                  <c:v>2.89</c:v>
                </c:pt>
                <c:pt idx="1792">
                  <c:v>2.89</c:v>
                </c:pt>
                <c:pt idx="1793">
                  <c:v>2.91</c:v>
                </c:pt>
                <c:pt idx="1794">
                  <c:v>2.95</c:v>
                </c:pt>
                <c:pt idx="1795">
                  <c:v>2.95</c:v>
                </c:pt>
                <c:pt idx="1796">
                  <c:v>2.96</c:v>
                </c:pt>
                <c:pt idx="1797">
                  <c:v>2.97</c:v>
                </c:pt>
                <c:pt idx="1798">
                  <c:v>2.99</c:v>
                </c:pt>
                <c:pt idx="1799">
                  <c:v>3.04</c:v>
                </c:pt>
                <c:pt idx="1800">
                  <c:v>3.26</c:v>
                </c:pt>
                <c:pt idx="1801">
                  <c:v>3.27</c:v>
                </c:pt>
                <c:pt idx="1802">
                  <c:v>3.32</c:v>
                </c:pt>
                <c:pt idx="1803">
                  <c:v>3.32</c:v>
                </c:pt>
                <c:pt idx="1804">
                  <c:v>3.41</c:v>
                </c:pt>
                <c:pt idx="1805">
                  <c:v>3.43</c:v>
                </c:pt>
                <c:pt idx="1806">
                  <c:v>3.61</c:v>
                </c:pt>
                <c:pt idx="1807">
                  <c:v>3.63</c:v>
                </c:pt>
                <c:pt idx="1808">
                  <c:v>3.66</c:v>
                </c:pt>
                <c:pt idx="1809">
                  <c:v>3.72</c:v>
                </c:pt>
                <c:pt idx="1810">
                  <c:v>3.78</c:v>
                </c:pt>
                <c:pt idx="1811">
                  <c:v>3.81</c:v>
                </c:pt>
                <c:pt idx="1812">
                  <c:v>3.82</c:v>
                </c:pt>
                <c:pt idx="1813">
                  <c:v>4</c:v>
                </c:pt>
                <c:pt idx="1814">
                  <c:v>4.01</c:v>
                </c:pt>
                <c:pt idx="1815">
                  <c:v>4.07</c:v>
                </c:pt>
                <c:pt idx="1816">
                  <c:v>4.13</c:v>
                </c:pt>
                <c:pt idx="1817">
                  <c:v>4.25</c:v>
                </c:pt>
                <c:pt idx="1818">
                  <c:v>4.2699999999999996</c:v>
                </c:pt>
                <c:pt idx="1819">
                  <c:v>4.33</c:v>
                </c:pt>
                <c:pt idx="1820">
                  <c:v>4.4400000000000004</c:v>
                </c:pt>
                <c:pt idx="1821">
                  <c:v>4.49</c:v>
                </c:pt>
                <c:pt idx="1822">
                  <c:v>4.55</c:v>
                </c:pt>
                <c:pt idx="1823">
                  <c:v>4.71</c:v>
                </c:pt>
                <c:pt idx="1824">
                  <c:v>4.75</c:v>
                </c:pt>
                <c:pt idx="1825">
                  <c:v>4.7699999999999996</c:v>
                </c:pt>
                <c:pt idx="1826">
                  <c:v>4.82</c:v>
                </c:pt>
                <c:pt idx="1827">
                  <c:v>4.97</c:v>
                </c:pt>
                <c:pt idx="1828">
                  <c:v>5.01</c:v>
                </c:pt>
                <c:pt idx="1829">
                  <c:v>5.01</c:v>
                </c:pt>
                <c:pt idx="1830">
                  <c:v>5.1100000000000003</c:v>
                </c:pt>
                <c:pt idx="1831">
                  <c:v>6.14</c:v>
                </c:pt>
                <c:pt idx="1832">
                  <c:v>6.27</c:v>
                </c:pt>
                <c:pt idx="1833">
                  <c:v>6.34</c:v>
                </c:pt>
                <c:pt idx="1834">
                  <c:v>6.87</c:v>
                </c:pt>
                <c:pt idx="1835">
                  <c:v>7.01</c:v>
                </c:pt>
                <c:pt idx="1836">
                  <c:v>7.5</c:v>
                </c:pt>
                <c:pt idx="1837">
                  <c:v>7.59</c:v>
                </c:pt>
                <c:pt idx="1838">
                  <c:v>7.81</c:v>
                </c:pt>
                <c:pt idx="1839">
                  <c:v>8.06</c:v>
                </c:pt>
                <c:pt idx="1840">
                  <c:v>8.39</c:v>
                </c:pt>
                <c:pt idx="1841">
                  <c:v>8.44</c:v>
                </c:pt>
                <c:pt idx="1842">
                  <c:v>8.6999999999999993</c:v>
                </c:pt>
                <c:pt idx="1843">
                  <c:v>9.2200000000000006</c:v>
                </c:pt>
                <c:pt idx="1844">
                  <c:v>9.76</c:v>
                </c:pt>
                <c:pt idx="1845">
                  <c:v>10.44</c:v>
                </c:pt>
                <c:pt idx="1846">
                  <c:v>10.62</c:v>
                </c:pt>
                <c:pt idx="1847">
                  <c:v>10.76</c:v>
                </c:pt>
                <c:pt idx="1848">
                  <c:v>12.34</c:v>
                </c:pt>
                <c:pt idx="1849">
                  <c:v>12.37</c:v>
                </c:pt>
                <c:pt idx="1850">
                  <c:v>13.91</c:v>
                </c:pt>
                <c:pt idx="1851">
                  <c:v>14.49</c:v>
                </c:pt>
                <c:pt idx="1852">
                  <c:v>15.59</c:v>
                </c:pt>
                <c:pt idx="1853">
                  <c:v>15.64</c:v>
                </c:pt>
                <c:pt idx="1854">
                  <c:v>18.8</c:v>
                </c:pt>
                <c:pt idx="1855">
                  <c:v>18.87</c:v>
                </c:pt>
                <c:pt idx="1856">
                  <c:v>18.93</c:v>
                </c:pt>
                <c:pt idx="1857">
                  <c:v>20.41</c:v>
                </c:pt>
                <c:pt idx="1858">
                  <c:v>23.47</c:v>
                </c:pt>
                <c:pt idx="1859">
                  <c:v>23.71</c:v>
                </c:pt>
                <c:pt idx="1860">
                  <c:v>24.69</c:v>
                </c:pt>
                <c:pt idx="1861">
                  <c:v>28.79</c:v>
                </c:pt>
                <c:pt idx="1862">
                  <c:v>30.51</c:v>
                </c:pt>
                <c:pt idx="1863">
                  <c:v>30.64</c:v>
                </c:pt>
                <c:pt idx="1864">
                  <c:v>36.159999999999997</c:v>
                </c:pt>
                <c:pt idx="1865">
                  <c:v>37.18</c:v>
                </c:pt>
                <c:pt idx="1866">
                  <c:v>45.63</c:v>
                </c:pt>
                <c:pt idx="1867">
                  <c:v>46.32</c:v>
                </c:pt>
                <c:pt idx="1868">
                  <c:v>46.52</c:v>
                </c:pt>
                <c:pt idx="1869">
                  <c:v>54.14</c:v>
                </c:pt>
                <c:pt idx="1870">
                  <c:v>60</c:v>
                </c:pt>
              </c:numCache>
            </c:numRef>
          </c:xVal>
          <c:yVal>
            <c:numRef>
              <c:f>Sheet1!$D$2:$D$1872</c:f>
              <c:numCache>
                <c:formatCode>General</c:formatCode>
                <c:ptCount val="1871"/>
                <c:pt idx="0">
                  <c:v>0</c:v>
                </c:pt>
                <c:pt idx="854">
                  <c:v>0.17</c:v>
                </c:pt>
                <c:pt idx="855">
                  <c:v>0.34</c:v>
                </c:pt>
                <c:pt idx="856">
                  <c:v>0.51</c:v>
                </c:pt>
                <c:pt idx="857">
                  <c:v>0.68</c:v>
                </c:pt>
                <c:pt idx="858">
                  <c:v>0.85</c:v>
                </c:pt>
                <c:pt idx="859">
                  <c:v>1.02</c:v>
                </c:pt>
                <c:pt idx="860">
                  <c:v>1.19</c:v>
                </c:pt>
                <c:pt idx="861">
                  <c:v>1.36</c:v>
                </c:pt>
                <c:pt idx="862">
                  <c:v>1.53</c:v>
                </c:pt>
                <c:pt idx="863">
                  <c:v>1.7</c:v>
                </c:pt>
                <c:pt idx="864">
                  <c:v>1.87</c:v>
                </c:pt>
                <c:pt idx="865">
                  <c:v>2.04</c:v>
                </c:pt>
                <c:pt idx="866">
                  <c:v>2.21</c:v>
                </c:pt>
                <c:pt idx="867">
                  <c:v>2.38</c:v>
                </c:pt>
                <c:pt idx="868">
                  <c:v>2.5499999999999998</c:v>
                </c:pt>
                <c:pt idx="869">
                  <c:v>2.72</c:v>
                </c:pt>
                <c:pt idx="870">
                  <c:v>2.89</c:v>
                </c:pt>
                <c:pt idx="871">
                  <c:v>3.06</c:v>
                </c:pt>
                <c:pt idx="872">
                  <c:v>3.23</c:v>
                </c:pt>
                <c:pt idx="873">
                  <c:v>3.4</c:v>
                </c:pt>
                <c:pt idx="874">
                  <c:v>3.57</c:v>
                </c:pt>
                <c:pt idx="875">
                  <c:v>3.74</c:v>
                </c:pt>
                <c:pt idx="876">
                  <c:v>3.9</c:v>
                </c:pt>
                <c:pt idx="877">
                  <c:v>4.07</c:v>
                </c:pt>
                <c:pt idx="878">
                  <c:v>4.24</c:v>
                </c:pt>
                <c:pt idx="879">
                  <c:v>4.41</c:v>
                </c:pt>
                <c:pt idx="880">
                  <c:v>4.58</c:v>
                </c:pt>
                <c:pt idx="881">
                  <c:v>4.75</c:v>
                </c:pt>
                <c:pt idx="882">
                  <c:v>4.92</c:v>
                </c:pt>
                <c:pt idx="883">
                  <c:v>5.09</c:v>
                </c:pt>
                <c:pt idx="884">
                  <c:v>5.26</c:v>
                </c:pt>
                <c:pt idx="885">
                  <c:v>5.43</c:v>
                </c:pt>
                <c:pt idx="886">
                  <c:v>5.6</c:v>
                </c:pt>
                <c:pt idx="887">
                  <c:v>5.77</c:v>
                </c:pt>
                <c:pt idx="888">
                  <c:v>5.94</c:v>
                </c:pt>
                <c:pt idx="889">
                  <c:v>6.11</c:v>
                </c:pt>
                <c:pt idx="890">
                  <c:v>6.28</c:v>
                </c:pt>
                <c:pt idx="891">
                  <c:v>6.45</c:v>
                </c:pt>
                <c:pt idx="892">
                  <c:v>6.62</c:v>
                </c:pt>
                <c:pt idx="893">
                  <c:v>6.79</c:v>
                </c:pt>
                <c:pt idx="894">
                  <c:v>6.96</c:v>
                </c:pt>
                <c:pt idx="895">
                  <c:v>7.13</c:v>
                </c:pt>
                <c:pt idx="896">
                  <c:v>7.3</c:v>
                </c:pt>
                <c:pt idx="897">
                  <c:v>7.47</c:v>
                </c:pt>
                <c:pt idx="898">
                  <c:v>7.64</c:v>
                </c:pt>
                <c:pt idx="899">
                  <c:v>7.81</c:v>
                </c:pt>
                <c:pt idx="900">
                  <c:v>7.98</c:v>
                </c:pt>
                <c:pt idx="901">
                  <c:v>8.15</c:v>
                </c:pt>
                <c:pt idx="902">
                  <c:v>8.32</c:v>
                </c:pt>
                <c:pt idx="903">
                  <c:v>8.49</c:v>
                </c:pt>
                <c:pt idx="904">
                  <c:v>8.66</c:v>
                </c:pt>
                <c:pt idx="905">
                  <c:v>8.83</c:v>
                </c:pt>
                <c:pt idx="906">
                  <c:v>9</c:v>
                </c:pt>
                <c:pt idx="907">
                  <c:v>9.17</c:v>
                </c:pt>
                <c:pt idx="908">
                  <c:v>9.34</c:v>
                </c:pt>
                <c:pt idx="909">
                  <c:v>9.51</c:v>
                </c:pt>
                <c:pt idx="910">
                  <c:v>9.68</c:v>
                </c:pt>
                <c:pt idx="911">
                  <c:v>9.85</c:v>
                </c:pt>
                <c:pt idx="912">
                  <c:v>10.02</c:v>
                </c:pt>
                <c:pt idx="913">
                  <c:v>10.19</c:v>
                </c:pt>
                <c:pt idx="914">
                  <c:v>10.36</c:v>
                </c:pt>
                <c:pt idx="915">
                  <c:v>10.53</c:v>
                </c:pt>
                <c:pt idx="916">
                  <c:v>10.7</c:v>
                </c:pt>
                <c:pt idx="917">
                  <c:v>10.87</c:v>
                </c:pt>
                <c:pt idx="918">
                  <c:v>11.04</c:v>
                </c:pt>
                <c:pt idx="919">
                  <c:v>11.21</c:v>
                </c:pt>
                <c:pt idx="920">
                  <c:v>11.38</c:v>
                </c:pt>
                <c:pt idx="921">
                  <c:v>11.54</c:v>
                </c:pt>
                <c:pt idx="922">
                  <c:v>11.71</c:v>
                </c:pt>
                <c:pt idx="923">
                  <c:v>11.88</c:v>
                </c:pt>
                <c:pt idx="924">
                  <c:v>12.05</c:v>
                </c:pt>
                <c:pt idx="925">
                  <c:v>12.22</c:v>
                </c:pt>
                <c:pt idx="926">
                  <c:v>12.39</c:v>
                </c:pt>
                <c:pt idx="927">
                  <c:v>12.56</c:v>
                </c:pt>
                <c:pt idx="928">
                  <c:v>12.73</c:v>
                </c:pt>
                <c:pt idx="929">
                  <c:v>12.9</c:v>
                </c:pt>
                <c:pt idx="930">
                  <c:v>13.07</c:v>
                </c:pt>
                <c:pt idx="931">
                  <c:v>13.24</c:v>
                </c:pt>
                <c:pt idx="932">
                  <c:v>13.41</c:v>
                </c:pt>
                <c:pt idx="933">
                  <c:v>13.58</c:v>
                </c:pt>
                <c:pt idx="934">
                  <c:v>13.75</c:v>
                </c:pt>
                <c:pt idx="935">
                  <c:v>13.92</c:v>
                </c:pt>
                <c:pt idx="936">
                  <c:v>14.09</c:v>
                </c:pt>
                <c:pt idx="937">
                  <c:v>14.26</c:v>
                </c:pt>
                <c:pt idx="938">
                  <c:v>14.43</c:v>
                </c:pt>
                <c:pt idx="939">
                  <c:v>14.6</c:v>
                </c:pt>
                <c:pt idx="940">
                  <c:v>14.77</c:v>
                </c:pt>
                <c:pt idx="941">
                  <c:v>14.94</c:v>
                </c:pt>
                <c:pt idx="942">
                  <c:v>15.11</c:v>
                </c:pt>
                <c:pt idx="943">
                  <c:v>15.28</c:v>
                </c:pt>
                <c:pt idx="944">
                  <c:v>15.45</c:v>
                </c:pt>
                <c:pt idx="945">
                  <c:v>15.62</c:v>
                </c:pt>
                <c:pt idx="946">
                  <c:v>15.79</c:v>
                </c:pt>
                <c:pt idx="947">
                  <c:v>15.96</c:v>
                </c:pt>
                <c:pt idx="948">
                  <c:v>16.13</c:v>
                </c:pt>
                <c:pt idx="949">
                  <c:v>16.3</c:v>
                </c:pt>
                <c:pt idx="950">
                  <c:v>16.47</c:v>
                </c:pt>
                <c:pt idx="951">
                  <c:v>16.64</c:v>
                </c:pt>
                <c:pt idx="952">
                  <c:v>16.809999999999999</c:v>
                </c:pt>
                <c:pt idx="953">
                  <c:v>16.98</c:v>
                </c:pt>
                <c:pt idx="954">
                  <c:v>17.149999999999999</c:v>
                </c:pt>
                <c:pt idx="955">
                  <c:v>17.32</c:v>
                </c:pt>
                <c:pt idx="956">
                  <c:v>17.489999999999998</c:v>
                </c:pt>
                <c:pt idx="957">
                  <c:v>17.66</c:v>
                </c:pt>
                <c:pt idx="958">
                  <c:v>17.829999999999998</c:v>
                </c:pt>
                <c:pt idx="959">
                  <c:v>18</c:v>
                </c:pt>
                <c:pt idx="960">
                  <c:v>18.170000000000002</c:v>
                </c:pt>
                <c:pt idx="961">
                  <c:v>18.34</c:v>
                </c:pt>
                <c:pt idx="962">
                  <c:v>18.510000000000002</c:v>
                </c:pt>
                <c:pt idx="963">
                  <c:v>18.68</c:v>
                </c:pt>
                <c:pt idx="964">
                  <c:v>18.850000000000001</c:v>
                </c:pt>
                <c:pt idx="965">
                  <c:v>19.02</c:v>
                </c:pt>
                <c:pt idx="966">
                  <c:v>19.190000000000001</c:v>
                </c:pt>
                <c:pt idx="967">
                  <c:v>19.350000000000001</c:v>
                </c:pt>
                <c:pt idx="968">
                  <c:v>19.52</c:v>
                </c:pt>
                <c:pt idx="969">
                  <c:v>19.690000000000001</c:v>
                </c:pt>
                <c:pt idx="970">
                  <c:v>19.86</c:v>
                </c:pt>
                <c:pt idx="971">
                  <c:v>20.03</c:v>
                </c:pt>
                <c:pt idx="972">
                  <c:v>20.2</c:v>
                </c:pt>
                <c:pt idx="973">
                  <c:v>20.37</c:v>
                </c:pt>
                <c:pt idx="974">
                  <c:v>20.54</c:v>
                </c:pt>
                <c:pt idx="975">
                  <c:v>20.71</c:v>
                </c:pt>
                <c:pt idx="976">
                  <c:v>20.88</c:v>
                </c:pt>
                <c:pt idx="977">
                  <c:v>21.05</c:v>
                </c:pt>
                <c:pt idx="978">
                  <c:v>21.22</c:v>
                </c:pt>
                <c:pt idx="979">
                  <c:v>21.39</c:v>
                </c:pt>
                <c:pt idx="980">
                  <c:v>21.56</c:v>
                </c:pt>
                <c:pt idx="981">
                  <c:v>21.73</c:v>
                </c:pt>
                <c:pt idx="982">
                  <c:v>21.9</c:v>
                </c:pt>
                <c:pt idx="983">
                  <c:v>22.07</c:v>
                </c:pt>
                <c:pt idx="984">
                  <c:v>22.24</c:v>
                </c:pt>
                <c:pt idx="985">
                  <c:v>22.41</c:v>
                </c:pt>
                <c:pt idx="986">
                  <c:v>22.58</c:v>
                </c:pt>
                <c:pt idx="987">
                  <c:v>22.75</c:v>
                </c:pt>
                <c:pt idx="988">
                  <c:v>22.92</c:v>
                </c:pt>
                <c:pt idx="989">
                  <c:v>23.09</c:v>
                </c:pt>
                <c:pt idx="990">
                  <c:v>23.26</c:v>
                </c:pt>
                <c:pt idx="991">
                  <c:v>23.43</c:v>
                </c:pt>
                <c:pt idx="992">
                  <c:v>23.6</c:v>
                </c:pt>
                <c:pt idx="993">
                  <c:v>23.77</c:v>
                </c:pt>
                <c:pt idx="994">
                  <c:v>23.94</c:v>
                </c:pt>
                <c:pt idx="995">
                  <c:v>24.11</c:v>
                </c:pt>
                <c:pt idx="996">
                  <c:v>24.28</c:v>
                </c:pt>
                <c:pt idx="997">
                  <c:v>24.45</c:v>
                </c:pt>
                <c:pt idx="998">
                  <c:v>24.62</c:v>
                </c:pt>
                <c:pt idx="999">
                  <c:v>24.79</c:v>
                </c:pt>
                <c:pt idx="1000">
                  <c:v>24.96</c:v>
                </c:pt>
                <c:pt idx="1001">
                  <c:v>25.13</c:v>
                </c:pt>
                <c:pt idx="1002">
                  <c:v>25.3</c:v>
                </c:pt>
                <c:pt idx="1003">
                  <c:v>25.47</c:v>
                </c:pt>
                <c:pt idx="1004">
                  <c:v>25.64</c:v>
                </c:pt>
                <c:pt idx="1005">
                  <c:v>25.81</c:v>
                </c:pt>
                <c:pt idx="1006">
                  <c:v>25.98</c:v>
                </c:pt>
                <c:pt idx="1007">
                  <c:v>26.15</c:v>
                </c:pt>
                <c:pt idx="1008">
                  <c:v>26.32</c:v>
                </c:pt>
                <c:pt idx="1009">
                  <c:v>26.49</c:v>
                </c:pt>
                <c:pt idx="1010">
                  <c:v>26.66</c:v>
                </c:pt>
                <c:pt idx="1011">
                  <c:v>26.83</c:v>
                </c:pt>
                <c:pt idx="1012">
                  <c:v>26.99</c:v>
                </c:pt>
                <c:pt idx="1013">
                  <c:v>27.16</c:v>
                </c:pt>
                <c:pt idx="1014">
                  <c:v>27.33</c:v>
                </c:pt>
                <c:pt idx="1015">
                  <c:v>27.5</c:v>
                </c:pt>
                <c:pt idx="1016">
                  <c:v>27.67</c:v>
                </c:pt>
                <c:pt idx="1017">
                  <c:v>27.84</c:v>
                </c:pt>
                <c:pt idx="1018">
                  <c:v>28.01</c:v>
                </c:pt>
                <c:pt idx="1019">
                  <c:v>28.18</c:v>
                </c:pt>
                <c:pt idx="1020">
                  <c:v>28.35</c:v>
                </c:pt>
                <c:pt idx="1021">
                  <c:v>28.52</c:v>
                </c:pt>
                <c:pt idx="1022">
                  <c:v>28.69</c:v>
                </c:pt>
                <c:pt idx="1023">
                  <c:v>28.86</c:v>
                </c:pt>
                <c:pt idx="1024">
                  <c:v>29.03</c:v>
                </c:pt>
                <c:pt idx="1025">
                  <c:v>29.2</c:v>
                </c:pt>
                <c:pt idx="1026">
                  <c:v>29.37</c:v>
                </c:pt>
                <c:pt idx="1027">
                  <c:v>29.54</c:v>
                </c:pt>
                <c:pt idx="1028">
                  <c:v>29.71</c:v>
                </c:pt>
                <c:pt idx="1029">
                  <c:v>29.88</c:v>
                </c:pt>
                <c:pt idx="1030">
                  <c:v>30.05</c:v>
                </c:pt>
                <c:pt idx="1031">
                  <c:v>30.22</c:v>
                </c:pt>
                <c:pt idx="1032">
                  <c:v>30.39</c:v>
                </c:pt>
                <c:pt idx="1033">
                  <c:v>30.56</c:v>
                </c:pt>
                <c:pt idx="1034">
                  <c:v>30.73</c:v>
                </c:pt>
                <c:pt idx="1035">
                  <c:v>30.9</c:v>
                </c:pt>
                <c:pt idx="1036">
                  <c:v>31.07</c:v>
                </c:pt>
                <c:pt idx="1037">
                  <c:v>31.24</c:v>
                </c:pt>
                <c:pt idx="1038">
                  <c:v>31.41</c:v>
                </c:pt>
                <c:pt idx="1039">
                  <c:v>31.58</c:v>
                </c:pt>
                <c:pt idx="1040">
                  <c:v>31.75</c:v>
                </c:pt>
                <c:pt idx="1041">
                  <c:v>31.92</c:v>
                </c:pt>
                <c:pt idx="1042">
                  <c:v>32.090000000000003</c:v>
                </c:pt>
                <c:pt idx="1043">
                  <c:v>32.26</c:v>
                </c:pt>
                <c:pt idx="1044">
                  <c:v>32.43</c:v>
                </c:pt>
                <c:pt idx="1045">
                  <c:v>32.6</c:v>
                </c:pt>
                <c:pt idx="1046">
                  <c:v>32.770000000000003</c:v>
                </c:pt>
                <c:pt idx="1047">
                  <c:v>32.94</c:v>
                </c:pt>
                <c:pt idx="1048">
                  <c:v>33.11</c:v>
                </c:pt>
                <c:pt idx="1049">
                  <c:v>33.28</c:v>
                </c:pt>
                <c:pt idx="1050">
                  <c:v>33.450000000000003</c:v>
                </c:pt>
                <c:pt idx="1051">
                  <c:v>33.619999999999997</c:v>
                </c:pt>
                <c:pt idx="1052">
                  <c:v>33.79</c:v>
                </c:pt>
                <c:pt idx="1053">
                  <c:v>33.96</c:v>
                </c:pt>
                <c:pt idx="1054">
                  <c:v>34.130000000000003</c:v>
                </c:pt>
                <c:pt idx="1055">
                  <c:v>34.299999999999997</c:v>
                </c:pt>
                <c:pt idx="1056">
                  <c:v>34.47</c:v>
                </c:pt>
                <c:pt idx="1057">
                  <c:v>34.630000000000003</c:v>
                </c:pt>
                <c:pt idx="1058">
                  <c:v>34.799999999999997</c:v>
                </c:pt>
                <c:pt idx="1059">
                  <c:v>34.97</c:v>
                </c:pt>
                <c:pt idx="1060">
                  <c:v>35.14</c:v>
                </c:pt>
                <c:pt idx="1061">
                  <c:v>35.31</c:v>
                </c:pt>
                <c:pt idx="1062">
                  <c:v>35.479999999999997</c:v>
                </c:pt>
                <c:pt idx="1063">
                  <c:v>35.65</c:v>
                </c:pt>
                <c:pt idx="1064">
                  <c:v>35.82</c:v>
                </c:pt>
                <c:pt idx="1065">
                  <c:v>35.99</c:v>
                </c:pt>
                <c:pt idx="1066">
                  <c:v>36.159999999999997</c:v>
                </c:pt>
                <c:pt idx="1067">
                  <c:v>36.33</c:v>
                </c:pt>
                <c:pt idx="1068">
                  <c:v>36.5</c:v>
                </c:pt>
                <c:pt idx="1069">
                  <c:v>36.67</c:v>
                </c:pt>
                <c:pt idx="1070">
                  <c:v>36.840000000000003</c:v>
                </c:pt>
                <c:pt idx="1071">
                  <c:v>37.01</c:v>
                </c:pt>
                <c:pt idx="1072">
                  <c:v>37.18</c:v>
                </c:pt>
                <c:pt idx="1073">
                  <c:v>37.35</c:v>
                </c:pt>
                <c:pt idx="1074">
                  <c:v>37.520000000000003</c:v>
                </c:pt>
                <c:pt idx="1075">
                  <c:v>37.69</c:v>
                </c:pt>
                <c:pt idx="1076">
                  <c:v>37.86</c:v>
                </c:pt>
                <c:pt idx="1077">
                  <c:v>38.03</c:v>
                </c:pt>
                <c:pt idx="1078">
                  <c:v>38.200000000000003</c:v>
                </c:pt>
                <c:pt idx="1079">
                  <c:v>38.369999999999997</c:v>
                </c:pt>
                <c:pt idx="1080">
                  <c:v>38.54</c:v>
                </c:pt>
                <c:pt idx="1081">
                  <c:v>38.71</c:v>
                </c:pt>
                <c:pt idx="1082">
                  <c:v>38.880000000000003</c:v>
                </c:pt>
                <c:pt idx="1083">
                  <c:v>39.049999999999997</c:v>
                </c:pt>
                <c:pt idx="1084">
                  <c:v>39.22</c:v>
                </c:pt>
                <c:pt idx="1085">
                  <c:v>39.39</c:v>
                </c:pt>
                <c:pt idx="1086">
                  <c:v>39.56</c:v>
                </c:pt>
                <c:pt idx="1087">
                  <c:v>39.729999999999997</c:v>
                </c:pt>
                <c:pt idx="1088">
                  <c:v>39.9</c:v>
                </c:pt>
                <c:pt idx="1089">
                  <c:v>40.07</c:v>
                </c:pt>
                <c:pt idx="1090">
                  <c:v>40.24</c:v>
                </c:pt>
                <c:pt idx="1091">
                  <c:v>40.409999999999997</c:v>
                </c:pt>
                <c:pt idx="1092">
                  <c:v>40.58</c:v>
                </c:pt>
                <c:pt idx="1093">
                  <c:v>40.75</c:v>
                </c:pt>
                <c:pt idx="1094">
                  <c:v>40.92</c:v>
                </c:pt>
                <c:pt idx="1095">
                  <c:v>41.09</c:v>
                </c:pt>
                <c:pt idx="1096">
                  <c:v>41.26</c:v>
                </c:pt>
                <c:pt idx="1097">
                  <c:v>41.43</c:v>
                </c:pt>
                <c:pt idx="1098">
                  <c:v>41.6</c:v>
                </c:pt>
                <c:pt idx="1099">
                  <c:v>41.77</c:v>
                </c:pt>
                <c:pt idx="1100">
                  <c:v>41.94</c:v>
                </c:pt>
                <c:pt idx="1101">
                  <c:v>42.11</c:v>
                </c:pt>
                <c:pt idx="1102">
                  <c:v>42.28</c:v>
                </c:pt>
                <c:pt idx="1103">
                  <c:v>42.44</c:v>
                </c:pt>
                <c:pt idx="1104">
                  <c:v>42.61</c:v>
                </c:pt>
                <c:pt idx="1105">
                  <c:v>42.78</c:v>
                </c:pt>
                <c:pt idx="1106">
                  <c:v>42.95</c:v>
                </c:pt>
                <c:pt idx="1107">
                  <c:v>43.12</c:v>
                </c:pt>
                <c:pt idx="1108">
                  <c:v>43.29</c:v>
                </c:pt>
                <c:pt idx="1109">
                  <c:v>43.46</c:v>
                </c:pt>
                <c:pt idx="1110">
                  <c:v>43.63</c:v>
                </c:pt>
                <c:pt idx="1111">
                  <c:v>43.8</c:v>
                </c:pt>
                <c:pt idx="1112">
                  <c:v>43.97</c:v>
                </c:pt>
                <c:pt idx="1113">
                  <c:v>44.14</c:v>
                </c:pt>
                <c:pt idx="1114">
                  <c:v>44.31</c:v>
                </c:pt>
                <c:pt idx="1115">
                  <c:v>44.48</c:v>
                </c:pt>
                <c:pt idx="1116">
                  <c:v>44.65</c:v>
                </c:pt>
                <c:pt idx="1117">
                  <c:v>44.82</c:v>
                </c:pt>
                <c:pt idx="1118">
                  <c:v>44.99</c:v>
                </c:pt>
                <c:pt idx="1119">
                  <c:v>45.16</c:v>
                </c:pt>
                <c:pt idx="1120">
                  <c:v>45.33</c:v>
                </c:pt>
                <c:pt idx="1121">
                  <c:v>45.5</c:v>
                </c:pt>
                <c:pt idx="1122">
                  <c:v>45.67</c:v>
                </c:pt>
                <c:pt idx="1123">
                  <c:v>45.84</c:v>
                </c:pt>
                <c:pt idx="1124">
                  <c:v>46.01</c:v>
                </c:pt>
                <c:pt idx="1125">
                  <c:v>46.18</c:v>
                </c:pt>
                <c:pt idx="1126">
                  <c:v>46.35</c:v>
                </c:pt>
                <c:pt idx="1127">
                  <c:v>46.52</c:v>
                </c:pt>
                <c:pt idx="1128">
                  <c:v>46.69</c:v>
                </c:pt>
                <c:pt idx="1129">
                  <c:v>46.86</c:v>
                </c:pt>
                <c:pt idx="1130">
                  <c:v>47.03</c:v>
                </c:pt>
                <c:pt idx="1131">
                  <c:v>47.2</c:v>
                </c:pt>
                <c:pt idx="1132">
                  <c:v>47.37</c:v>
                </c:pt>
                <c:pt idx="1133">
                  <c:v>47.54</c:v>
                </c:pt>
                <c:pt idx="1134">
                  <c:v>47.71</c:v>
                </c:pt>
                <c:pt idx="1135">
                  <c:v>47.88</c:v>
                </c:pt>
                <c:pt idx="1136">
                  <c:v>48.05</c:v>
                </c:pt>
                <c:pt idx="1137">
                  <c:v>48.22</c:v>
                </c:pt>
                <c:pt idx="1138">
                  <c:v>48.39</c:v>
                </c:pt>
                <c:pt idx="1139">
                  <c:v>48.56</c:v>
                </c:pt>
                <c:pt idx="1140">
                  <c:v>48.73</c:v>
                </c:pt>
                <c:pt idx="1141">
                  <c:v>48.9</c:v>
                </c:pt>
                <c:pt idx="1142">
                  <c:v>49.07</c:v>
                </c:pt>
                <c:pt idx="1143">
                  <c:v>49.24</c:v>
                </c:pt>
                <c:pt idx="1144">
                  <c:v>49.41</c:v>
                </c:pt>
                <c:pt idx="1145">
                  <c:v>49.58</c:v>
                </c:pt>
                <c:pt idx="1146">
                  <c:v>49.75</c:v>
                </c:pt>
                <c:pt idx="1147">
                  <c:v>49.92</c:v>
                </c:pt>
                <c:pt idx="1148">
                  <c:v>50.08</c:v>
                </c:pt>
                <c:pt idx="1149">
                  <c:v>50.25</c:v>
                </c:pt>
                <c:pt idx="1150">
                  <c:v>50.42</c:v>
                </c:pt>
                <c:pt idx="1151">
                  <c:v>50.59</c:v>
                </c:pt>
                <c:pt idx="1152">
                  <c:v>50.76</c:v>
                </c:pt>
                <c:pt idx="1153">
                  <c:v>50.93</c:v>
                </c:pt>
                <c:pt idx="1154">
                  <c:v>51.1</c:v>
                </c:pt>
                <c:pt idx="1155">
                  <c:v>51.27</c:v>
                </c:pt>
                <c:pt idx="1156">
                  <c:v>51.44</c:v>
                </c:pt>
                <c:pt idx="1157">
                  <c:v>51.61</c:v>
                </c:pt>
                <c:pt idx="1158">
                  <c:v>51.78</c:v>
                </c:pt>
                <c:pt idx="1159">
                  <c:v>51.95</c:v>
                </c:pt>
                <c:pt idx="1160">
                  <c:v>52.12</c:v>
                </c:pt>
                <c:pt idx="1161">
                  <c:v>52.29</c:v>
                </c:pt>
                <c:pt idx="1162">
                  <c:v>52.46</c:v>
                </c:pt>
                <c:pt idx="1163">
                  <c:v>52.63</c:v>
                </c:pt>
                <c:pt idx="1164">
                  <c:v>52.8</c:v>
                </c:pt>
                <c:pt idx="1165">
                  <c:v>52.97</c:v>
                </c:pt>
                <c:pt idx="1166">
                  <c:v>53.14</c:v>
                </c:pt>
                <c:pt idx="1167">
                  <c:v>53.31</c:v>
                </c:pt>
                <c:pt idx="1168">
                  <c:v>53.48</c:v>
                </c:pt>
                <c:pt idx="1169">
                  <c:v>53.65</c:v>
                </c:pt>
                <c:pt idx="1170">
                  <c:v>53.82</c:v>
                </c:pt>
                <c:pt idx="1171">
                  <c:v>53.99</c:v>
                </c:pt>
                <c:pt idx="1172">
                  <c:v>54.16</c:v>
                </c:pt>
                <c:pt idx="1173">
                  <c:v>54.33</c:v>
                </c:pt>
                <c:pt idx="1174">
                  <c:v>54.5</c:v>
                </c:pt>
                <c:pt idx="1175">
                  <c:v>54.67</c:v>
                </c:pt>
                <c:pt idx="1176">
                  <c:v>54.84</c:v>
                </c:pt>
                <c:pt idx="1177">
                  <c:v>55.01</c:v>
                </c:pt>
                <c:pt idx="1178">
                  <c:v>55.18</c:v>
                </c:pt>
                <c:pt idx="1179">
                  <c:v>55.35</c:v>
                </c:pt>
                <c:pt idx="1180">
                  <c:v>55.52</c:v>
                </c:pt>
                <c:pt idx="1181">
                  <c:v>55.69</c:v>
                </c:pt>
                <c:pt idx="1182">
                  <c:v>55.86</c:v>
                </c:pt>
                <c:pt idx="1183">
                  <c:v>56.03</c:v>
                </c:pt>
                <c:pt idx="1184">
                  <c:v>56.2</c:v>
                </c:pt>
                <c:pt idx="1185">
                  <c:v>56.37</c:v>
                </c:pt>
                <c:pt idx="1186">
                  <c:v>56.54</c:v>
                </c:pt>
                <c:pt idx="1187">
                  <c:v>56.71</c:v>
                </c:pt>
                <c:pt idx="1188">
                  <c:v>56.88</c:v>
                </c:pt>
                <c:pt idx="1189">
                  <c:v>57.05</c:v>
                </c:pt>
                <c:pt idx="1190">
                  <c:v>57.22</c:v>
                </c:pt>
                <c:pt idx="1191">
                  <c:v>57.39</c:v>
                </c:pt>
                <c:pt idx="1192">
                  <c:v>57.56</c:v>
                </c:pt>
                <c:pt idx="1193">
                  <c:v>57.72</c:v>
                </c:pt>
                <c:pt idx="1194">
                  <c:v>57.89</c:v>
                </c:pt>
                <c:pt idx="1195">
                  <c:v>58.06</c:v>
                </c:pt>
                <c:pt idx="1196">
                  <c:v>58.23</c:v>
                </c:pt>
                <c:pt idx="1197">
                  <c:v>58.4</c:v>
                </c:pt>
                <c:pt idx="1198">
                  <c:v>58.57</c:v>
                </c:pt>
                <c:pt idx="1199">
                  <c:v>58.74</c:v>
                </c:pt>
                <c:pt idx="1200">
                  <c:v>58.91</c:v>
                </c:pt>
                <c:pt idx="1201">
                  <c:v>59.08</c:v>
                </c:pt>
                <c:pt idx="1202">
                  <c:v>59.25</c:v>
                </c:pt>
                <c:pt idx="1203">
                  <c:v>59.42</c:v>
                </c:pt>
                <c:pt idx="1204">
                  <c:v>59.59</c:v>
                </c:pt>
                <c:pt idx="1205">
                  <c:v>59.76</c:v>
                </c:pt>
                <c:pt idx="1206">
                  <c:v>59.93</c:v>
                </c:pt>
                <c:pt idx="1207">
                  <c:v>60.1</c:v>
                </c:pt>
                <c:pt idx="1208">
                  <c:v>60.27</c:v>
                </c:pt>
                <c:pt idx="1209">
                  <c:v>60.44</c:v>
                </c:pt>
                <c:pt idx="1210">
                  <c:v>60.61</c:v>
                </c:pt>
                <c:pt idx="1211">
                  <c:v>60.78</c:v>
                </c:pt>
                <c:pt idx="1212">
                  <c:v>60.95</c:v>
                </c:pt>
                <c:pt idx="1213">
                  <c:v>61.12</c:v>
                </c:pt>
                <c:pt idx="1214">
                  <c:v>61.29</c:v>
                </c:pt>
                <c:pt idx="1215">
                  <c:v>61.46</c:v>
                </c:pt>
                <c:pt idx="1216">
                  <c:v>61.63</c:v>
                </c:pt>
                <c:pt idx="1217">
                  <c:v>61.8</c:v>
                </c:pt>
                <c:pt idx="1218">
                  <c:v>61.97</c:v>
                </c:pt>
                <c:pt idx="1219">
                  <c:v>62.14</c:v>
                </c:pt>
                <c:pt idx="1220">
                  <c:v>62.31</c:v>
                </c:pt>
                <c:pt idx="1221">
                  <c:v>62.48</c:v>
                </c:pt>
                <c:pt idx="1222">
                  <c:v>62.65</c:v>
                </c:pt>
                <c:pt idx="1223">
                  <c:v>62.82</c:v>
                </c:pt>
                <c:pt idx="1224">
                  <c:v>62.99</c:v>
                </c:pt>
                <c:pt idx="1225">
                  <c:v>63.16</c:v>
                </c:pt>
                <c:pt idx="1226">
                  <c:v>63.33</c:v>
                </c:pt>
                <c:pt idx="1227">
                  <c:v>63.5</c:v>
                </c:pt>
                <c:pt idx="1228">
                  <c:v>63.67</c:v>
                </c:pt>
                <c:pt idx="1229">
                  <c:v>63.84</c:v>
                </c:pt>
                <c:pt idx="1230">
                  <c:v>64.010000000000005</c:v>
                </c:pt>
                <c:pt idx="1231">
                  <c:v>64.180000000000007</c:v>
                </c:pt>
                <c:pt idx="1232">
                  <c:v>64.349999999999994</c:v>
                </c:pt>
                <c:pt idx="1233">
                  <c:v>64.52</c:v>
                </c:pt>
                <c:pt idx="1234">
                  <c:v>64.69</c:v>
                </c:pt>
                <c:pt idx="1235">
                  <c:v>64.86</c:v>
                </c:pt>
                <c:pt idx="1236">
                  <c:v>65.03</c:v>
                </c:pt>
                <c:pt idx="1237">
                  <c:v>65.2</c:v>
                </c:pt>
                <c:pt idx="1238">
                  <c:v>65.37</c:v>
                </c:pt>
                <c:pt idx="1239">
                  <c:v>65.53</c:v>
                </c:pt>
                <c:pt idx="1240">
                  <c:v>65.7</c:v>
                </c:pt>
                <c:pt idx="1241">
                  <c:v>65.87</c:v>
                </c:pt>
                <c:pt idx="1242">
                  <c:v>66.040000000000006</c:v>
                </c:pt>
                <c:pt idx="1243">
                  <c:v>66.209999999999994</c:v>
                </c:pt>
                <c:pt idx="1244">
                  <c:v>66.38</c:v>
                </c:pt>
                <c:pt idx="1245">
                  <c:v>66.55</c:v>
                </c:pt>
                <c:pt idx="1246">
                  <c:v>66.72</c:v>
                </c:pt>
                <c:pt idx="1247">
                  <c:v>66.89</c:v>
                </c:pt>
                <c:pt idx="1248">
                  <c:v>67.06</c:v>
                </c:pt>
                <c:pt idx="1249">
                  <c:v>67.23</c:v>
                </c:pt>
                <c:pt idx="1250">
                  <c:v>67.400000000000006</c:v>
                </c:pt>
                <c:pt idx="1251">
                  <c:v>67.569999999999993</c:v>
                </c:pt>
                <c:pt idx="1252">
                  <c:v>67.739999999999995</c:v>
                </c:pt>
                <c:pt idx="1253">
                  <c:v>67.91</c:v>
                </c:pt>
                <c:pt idx="1254">
                  <c:v>68.08</c:v>
                </c:pt>
                <c:pt idx="1255">
                  <c:v>68.25</c:v>
                </c:pt>
                <c:pt idx="1256">
                  <c:v>68.42</c:v>
                </c:pt>
                <c:pt idx="1257">
                  <c:v>68.59</c:v>
                </c:pt>
                <c:pt idx="1258">
                  <c:v>68.760000000000005</c:v>
                </c:pt>
                <c:pt idx="1259">
                  <c:v>68.930000000000007</c:v>
                </c:pt>
                <c:pt idx="1260">
                  <c:v>69.099999999999994</c:v>
                </c:pt>
                <c:pt idx="1261">
                  <c:v>69.27</c:v>
                </c:pt>
                <c:pt idx="1262">
                  <c:v>69.44</c:v>
                </c:pt>
                <c:pt idx="1263">
                  <c:v>69.61</c:v>
                </c:pt>
                <c:pt idx="1264">
                  <c:v>69.78</c:v>
                </c:pt>
                <c:pt idx="1265">
                  <c:v>69.95</c:v>
                </c:pt>
                <c:pt idx="1266">
                  <c:v>70.12</c:v>
                </c:pt>
                <c:pt idx="1267">
                  <c:v>70.290000000000006</c:v>
                </c:pt>
                <c:pt idx="1268">
                  <c:v>70.459999999999994</c:v>
                </c:pt>
                <c:pt idx="1269">
                  <c:v>70.63</c:v>
                </c:pt>
                <c:pt idx="1270">
                  <c:v>70.8</c:v>
                </c:pt>
                <c:pt idx="1271">
                  <c:v>70.97</c:v>
                </c:pt>
                <c:pt idx="1272">
                  <c:v>71.14</c:v>
                </c:pt>
                <c:pt idx="1273">
                  <c:v>71.31</c:v>
                </c:pt>
                <c:pt idx="1274">
                  <c:v>71.48</c:v>
                </c:pt>
                <c:pt idx="1275">
                  <c:v>71.650000000000006</c:v>
                </c:pt>
                <c:pt idx="1276">
                  <c:v>71.819999999999993</c:v>
                </c:pt>
                <c:pt idx="1277">
                  <c:v>71.989999999999995</c:v>
                </c:pt>
                <c:pt idx="1278">
                  <c:v>72.16</c:v>
                </c:pt>
                <c:pt idx="1279">
                  <c:v>72.33</c:v>
                </c:pt>
                <c:pt idx="1280">
                  <c:v>72.5</c:v>
                </c:pt>
                <c:pt idx="1281">
                  <c:v>72.67</c:v>
                </c:pt>
                <c:pt idx="1282">
                  <c:v>72.84</c:v>
                </c:pt>
                <c:pt idx="1283">
                  <c:v>73.010000000000005</c:v>
                </c:pt>
                <c:pt idx="1284">
                  <c:v>73.17</c:v>
                </c:pt>
                <c:pt idx="1285">
                  <c:v>73.34</c:v>
                </c:pt>
                <c:pt idx="1286">
                  <c:v>73.510000000000005</c:v>
                </c:pt>
                <c:pt idx="1287">
                  <c:v>73.680000000000007</c:v>
                </c:pt>
                <c:pt idx="1288">
                  <c:v>73.849999999999994</c:v>
                </c:pt>
                <c:pt idx="1289">
                  <c:v>74.02</c:v>
                </c:pt>
                <c:pt idx="1290">
                  <c:v>74.19</c:v>
                </c:pt>
                <c:pt idx="1291">
                  <c:v>74.36</c:v>
                </c:pt>
                <c:pt idx="1292">
                  <c:v>74.53</c:v>
                </c:pt>
                <c:pt idx="1293">
                  <c:v>74.7</c:v>
                </c:pt>
                <c:pt idx="1294">
                  <c:v>74.87</c:v>
                </c:pt>
                <c:pt idx="1295">
                  <c:v>75.040000000000006</c:v>
                </c:pt>
                <c:pt idx="1296">
                  <c:v>75.209999999999994</c:v>
                </c:pt>
                <c:pt idx="1297">
                  <c:v>75.38</c:v>
                </c:pt>
                <c:pt idx="1298">
                  <c:v>75.55</c:v>
                </c:pt>
                <c:pt idx="1299">
                  <c:v>75.72</c:v>
                </c:pt>
                <c:pt idx="1300">
                  <c:v>75.89</c:v>
                </c:pt>
                <c:pt idx="1301">
                  <c:v>76.06</c:v>
                </c:pt>
                <c:pt idx="1302">
                  <c:v>76.23</c:v>
                </c:pt>
                <c:pt idx="1303">
                  <c:v>76.400000000000006</c:v>
                </c:pt>
                <c:pt idx="1304">
                  <c:v>76.569999999999993</c:v>
                </c:pt>
                <c:pt idx="1305">
                  <c:v>76.739999999999995</c:v>
                </c:pt>
                <c:pt idx="1306">
                  <c:v>76.91</c:v>
                </c:pt>
                <c:pt idx="1307">
                  <c:v>77.08</c:v>
                </c:pt>
                <c:pt idx="1308">
                  <c:v>77.25</c:v>
                </c:pt>
                <c:pt idx="1309">
                  <c:v>77.42</c:v>
                </c:pt>
                <c:pt idx="1310">
                  <c:v>77.59</c:v>
                </c:pt>
                <c:pt idx="1311">
                  <c:v>77.760000000000005</c:v>
                </c:pt>
                <c:pt idx="1312">
                  <c:v>77.930000000000007</c:v>
                </c:pt>
                <c:pt idx="1313">
                  <c:v>78.099999999999994</c:v>
                </c:pt>
                <c:pt idx="1314">
                  <c:v>78.27</c:v>
                </c:pt>
                <c:pt idx="1315">
                  <c:v>78.44</c:v>
                </c:pt>
                <c:pt idx="1316">
                  <c:v>78.61</c:v>
                </c:pt>
                <c:pt idx="1317">
                  <c:v>78.78</c:v>
                </c:pt>
                <c:pt idx="1318">
                  <c:v>78.95</c:v>
                </c:pt>
                <c:pt idx="1319">
                  <c:v>79.12</c:v>
                </c:pt>
                <c:pt idx="1320">
                  <c:v>79.290000000000006</c:v>
                </c:pt>
                <c:pt idx="1321">
                  <c:v>79.290000000000006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72F-E743-805A-19DBA8A238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Duoquest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Sheet1!$A$2:$A$1872</c:f>
              <c:numCache>
                <c:formatCode>General</c:formatCode>
                <c:ptCount val="1871"/>
                <c:pt idx="0">
                  <c:v>0</c:v>
                </c:pt>
                <c:pt idx="1">
                  <c:v>0.12</c:v>
                </c:pt>
                <c:pt idx="2">
                  <c:v>0.12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0.12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0.14000000000000001</c:v>
                </c:pt>
                <c:pt idx="32">
                  <c:v>0.14000000000000001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0.16</c:v>
                </c:pt>
                <c:pt idx="47">
                  <c:v>0.16</c:v>
                </c:pt>
                <c:pt idx="48">
                  <c:v>0.16</c:v>
                </c:pt>
                <c:pt idx="49">
                  <c:v>0.16</c:v>
                </c:pt>
                <c:pt idx="50">
                  <c:v>0.16</c:v>
                </c:pt>
                <c:pt idx="51">
                  <c:v>0.16</c:v>
                </c:pt>
                <c:pt idx="52">
                  <c:v>0.16</c:v>
                </c:pt>
                <c:pt idx="53">
                  <c:v>0.16</c:v>
                </c:pt>
                <c:pt idx="54">
                  <c:v>0.17</c:v>
                </c:pt>
                <c:pt idx="55">
                  <c:v>0.17</c:v>
                </c:pt>
                <c:pt idx="56">
                  <c:v>0.17</c:v>
                </c:pt>
                <c:pt idx="57">
                  <c:v>0.17</c:v>
                </c:pt>
                <c:pt idx="58">
                  <c:v>0.17</c:v>
                </c:pt>
                <c:pt idx="59">
                  <c:v>0.17</c:v>
                </c:pt>
                <c:pt idx="60">
                  <c:v>0.17</c:v>
                </c:pt>
                <c:pt idx="61">
                  <c:v>0.17</c:v>
                </c:pt>
                <c:pt idx="62">
                  <c:v>0.18</c:v>
                </c:pt>
                <c:pt idx="63">
                  <c:v>0.18</c:v>
                </c:pt>
                <c:pt idx="64">
                  <c:v>0.18</c:v>
                </c:pt>
                <c:pt idx="65">
                  <c:v>0.18</c:v>
                </c:pt>
                <c:pt idx="66">
                  <c:v>0.18</c:v>
                </c:pt>
                <c:pt idx="67">
                  <c:v>0.18</c:v>
                </c:pt>
                <c:pt idx="68">
                  <c:v>0.18</c:v>
                </c:pt>
                <c:pt idx="69">
                  <c:v>0.18</c:v>
                </c:pt>
                <c:pt idx="70">
                  <c:v>0.18</c:v>
                </c:pt>
                <c:pt idx="71">
                  <c:v>0.19</c:v>
                </c:pt>
                <c:pt idx="72">
                  <c:v>0.19</c:v>
                </c:pt>
                <c:pt idx="73">
                  <c:v>0.19</c:v>
                </c:pt>
                <c:pt idx="74">
                  <c:v>0.19</c:v>
                </c:pt>
                <c:pt idx="75">
                  <c:v>0.19</c:v>
                </c:pt>
                <c:pt idx="76">
                  <c:v>0.19</c:v>
                </c:pt>
                <c:pt idx="77">
                  <c:v>0.19</c:v>
                </c:pt>
                <c:pt idx="78">
                  <c:v>0.19</c:v>
                </c:pt>
                <c:pt idx="79">
                  <c:v>0.19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0.21</c:v>
                </c:pt>
                <c:pt idx="86">
                  <c:v>0.21</c:v>
                </c:pt>
                <c:pt idx="87">
                  <c:v>0.21</c:v>
                </c:pt>
                <c:pt idx="88">
                  <c:v>0.21</c:v>
                </c:pt>
                <c:pt idx="89">
                  <c:v>0.22</c:v>
                </c:pt>
                <c:pt idx="90">
                  <c:v>0.22</c:v>
                </c:pt>
                <c:pt idx="91">
                  <c:v>0.22</c:v>
                </c:pt>
                <c:pt idx="92">
                  <c:v>0.22</c:v>
                </c:pt>
                <c:pt idx="93">
                  <c:v>0.22</c:v>
                </c:pt>
                <c:pt idx="94">
                  <c:v>0.22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0.23</c:v>
                </c:pt>
                <c:pt idx="99">
                  <c:v>0.23</c:v>
                </c:pt>
                <c:pt idx="100">
                  <c:v>0.23</c:v>
                </c:pt>
                <c:pt idx="101">
                  <c:v>0.24</c:v>
                </c:pt>
                <c:pt idx="102">
                  <c:v>0.24</c:v>
                </c:pt>
                <c:pt idx="103">
                  <c:v>0.24</c:v>
                </c:pt>
                <c:pt idx="104">
                  <c:v>0.24</c:v>
                </c:pt>
                <c:pt idx="105">
                  <c:v>0.24</c:v>
                </c:pt>
                <c:pt idx="106">
                  <c:v>0.24</c:v>
                </c:pt>
                <c:pt idx="107">
                  <c:v>0.24</c:v>
                </c:pt>
                <c:pt idx="108">
                  <c:v>0.24</c:v>
                </c:pt>
                <c:pt idx="109">
                  <c:v>0.24</c:v>
                </c:pt>
                <c:pt idx="110">
                  <c:v>0.24</c:v>
                </c:pt>
                <c:pt idx="111">
                  <c:v>0.25</c:v>
                </c:pt>
                <c:pt idx="112">
                  <c:v>0.25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0.26</c:v>
                </c:pt>
                <c:pt idx="119">
                  <c:v>0.26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0.27</c:v>
                </c:pt>
                <c:pt idx="126">
                  <c:v>0.27</c:v>
                </c:pt>
                <c:pt idx="127">
                  <c:v>0.27</c:v>
                </c:pt>
                <c:pt idx="128">
                  <c:v>0.27</c:v>
                </c:pt>
                <c:pt idx="129">
                  <c:v>0.27</c:v>
                </c:pt>
                <c:pt idx="130">
                  <c:v>0.27</c:v>
                </c:pt>
                <c:pt idx="131">
                  <c:v>0.28000000000000003</c:v>
                </c:pt>
                <c:pt idx="132">
                  <c:v>0.28000000000000003</c:v>
                </c:pt>
                <c:pt idx="133">
                  <c:v>0.28000000000000003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0.28000000000000003</c:v>
                </c:pt>
                <c:pt idx="137">
                  <c:v>0.28000000000000003</c:v>
                </c:pt>
                <c:pt idx="138">
                  <c:v>0.28000000000000003</c:v>
                </c:pt>
                <c:pt idx="139">
                  <c:v>0.28999999999999998</c:v>
                </c:pt>
                <c:pt idx="140">
                  <c:v>0.28999999999999998</c:v>
                </c:pt>
                <c:pt idx="141">
                  <c:v>0.28999999999999998</c:v>
                </c:pt>
                <c:pt idx="142">
                  <c:v>0.28999999999999998</c:v>
                </c:pt>
                <c:pt idx="143">
                  <c:v>0.3</c:v>
                </c:pt>
                <c:pt idx="144">
                  <c:v>0.3</c:v>
                </c:pt>
                <c:pt idx="145">
                  <c:v>0.3</c:v>
                </c:pt>
                <c:pt idx="146">
                  <c:v>0.3</c:v>
                </c:pt>
                <c:pt idx="147">
                  <c:v>0.3</c:v>
                </c:pt>
                <c:pt idx="148">
                  <c:v>0.3</c:v>
                </c:pt>
                <c:pt idx="149">
                  <c:v>0.3</c:v>
                </c:pt>
                <c:pt idx="150">
                  <c:v>0.3</c:v>
                </c:pt>
                <c:pt idx="151">
                  <c:v>0.3</c:v>
                </c:pt>
                <c:pt idx="152">
                  <c:v>0.3</c:v>
                </c:pt>
                <c:pt idx="153">
                  <c:v>0.3</c:v>
                </c:pt>
                <c:pt idx="154">
                  <c:v>0.31</c:v>
                </c:pt>
                <c:pt idx="155">
                  <c:v>0.31</c:v>
                </c:pt>
                <c:pt idx="156">
                  <c:v>0.31</c:v>
                </c:pt>
                <c:pt idx="157">
                  <c:v>0.31</c:v>
                </c:pt>
                <c:pt idx="158">
                  <c:v>0.31</c:v>
                </c:pt>
                <c:pt idx="159">
                  <c:v>0.31</c:v>
                </c:pt>
                <c:pt idx="160">
                  <c:v>0.31</c:v>
                </c:pt>
                <c:pt idx="161">
                  <c:v>0.31</c:v>
                </c:pt>
                <c:pt idx="162">
                  <c:v>0.31</c:v>
                </c:pt>
                <c:pt idx="163">
                  <c:v>0.32</c:v>
                </c:pt>
                <c:pt idx="164">
                  <c:v>0.32</c:v>
                </c:pt>
                <c:pt idx="165">
                  <c:v>0.32</c:v>
                </c:pt>
                <c:pt idx="166">
                  <c:v>0.32</c:v>
                </c:pt>
                <c:pt idx="167">
                  <c:v>0.32</c:v>
                </c:pt>
                <c:pt idx="168">
                  <c:v>0.33</c:v>
                </c:pt>
                <c:pt idx="169">
                  <c:v>0.33</c:v>
                </c:pt>
                <c:pt idx="170">
                  <c:v>0.33</c:v>
                </c:pt>
                <c:pt idx="171">
                  <c:v>0.34</c:v>
                </c:pt>
                <c:pt idx="172">
                  <c:v>0.34</c:v>
                </c:pt>
                <c:pt idx="173">
                  <c:v>0.34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0.36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0.38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0.38</c:v>
                </c:pt>
                <c:pt idx="193">
                  <c:v>0.38</c:v>
                </c:pt>
                <c:pt idx="194">
                  <c:v>0.39</c:v>
                </c:pt>
                <c:pt idx="195">
                  <c:v>0.39</c:v>
                </c:pt>
                <c:pt idx="196">
                  <c:v>0.39</c:v>
                </c:pt>
                <c:pt idx="197">
                  <c:v>0.39</c:v>
                </c:pt>
                <c:pt idx="198">
                  <c:v>0.39</c:v>
                </c:pt>
                <c:pt idx="199">
                  <c:v>0.4</c:v>
                </c:pt>
                <c:pt idx="200">
                  <c:v>0.4</c:v>
                </c:pt>
                <c:pt idx="201">
                  <c:v>0.4</c:v>
                </c:pt>
                <c:pt idx="202">
                  <c:v>0.41</c:v>
                </c:pt>
                <c:pt idx="203">
                  <c:v>0.42</c:v>
                </c:pt>
                <c:pt idx="204">
                  <c:v>0.42</c:v>
                </c:pt>
                <c:pt idx="205">
                  <c:v>0.42</c:v>
                </c:pt>
                <c:pt idx="206">
                  <c:v>0.43</c:v>
                </c:pt>
                <c:pt idx="207">
                  <c:v>0.43</c:v>
                </c:pt>
                <c:pt idx="208">
                  <c:v>0.43</c:v>
                </c:pt>
                <c:pt idx="209">
                  <c:v>0.43</c:v>
                </c:pt>
                <c:pt idx="210">
                  <c:v>0.44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0.46</c:v>
                </c:pt>
                <c:pt idx="215">
                  <c:v>0.46</c:v>
                </c:pt>
                <c:pt idx="216">
                  <c:v>0.46</c:v>
                </c:pt>
                <c:pt idx="217">
                  <c:v>0.47</c:v>
                </c:pt>
                <c:pt idx="218">
                  <c:v>0.48</c:v>
                </c:pt>
                <c:pt idx="219">
                  <c:v>0.48</c:v>
                </c:pt>
                <c:pt idx="220">
                  <c:v>0.48</c:v>
                </c:pt>
                <c:pt idx="221">
                  <c:v>0.48</c:v>
                </c:pt>
                <c:pt idx="222">
                  <c:v>0.49</c:v>
                </c:pt>
                <c:pt idx="223">
                  <c:v>0.49</c:v>
                </c:pt>
                <c:pt idx="224">
                  <c:v>0.49</c:v>
                </c:pt>
                <c:pt idx="225">
                  <c:v>0.49</c:v>
                </c:pt>
                <c:pt idx="226">
                  <c:v>0.5</c:v>
                </c:pt>
                <c:pt idx="227">
                  <c:v>0.51</c:v>
                </c:pt>
                <c:pt idx="228">
                  <c:v>0.51</c:v>
                </c:pt>
                <c:pt idx="229">
                  <c:v>0.51</c:v>
                </c:pt>
                <c:pt idx="230">
                  <c:v>0.52</c:v>
                </c:pt>
                <c:pt idx="231">
                  <c:v>0.53</c:v>
                </c:pt>
                <c:pt idx="232">
                  <c:v>0.54</c:v>
                </c:pt>
                <c:pt idx="233">
                  <c:v>0.54</c:v>
                </c:pt>
                <c:pt idx="234">
                  <c:v>0.55000000000000004</c:v>
                </c:pt>
                <c:pt idx="235">
                  <c:v>0.55000000000000004</c:v>
                </c:pt>
                <c:pt idx="236">
                  <c:v>0.55000000000000004</c:v>
                </c:pt>
                <c:pt idx="237">
                  <c:v>0.55000000000000004</c:v>
                </c:pt>
                <c:pt idx="238">
                  <c:v>0.55000000000000004</c:v>
                </c:pt>
                <c:pt idx="239">
                  <c:v>0.56000000000000005</c:v>
                </c:pt>
                <c:pt idx="240">
                  <c:v>0.56000000000000005</c:v>
                </c:pt>
                <c:pt idx="241">
                  <c:v>0.56000000000000005</c:v>
                </c:pt>
                <c:pt idx="242">
                  <c:v>0.56999999999999995</c:v>
                </c:pt>
                <c:pt idx="243">
                  <c:v>0.56999999999999995</c:v>
                </c:pt>
                <c:pt idx="244">
                  <c:v>0.57999999999999996</c:v>
                </c:pt>
                <c:pt idx="245">
                  <c:v>0.59</c:v>
                </c:pt>
                <c:pt idx="246">
                  <c:v>0.59</c:v>
                </c:pt>
                <c:pt idx="247">
                  <c:v>0.59</c:v>
                </c:pt>
                <c:pt idx="248">
                  <c:v>0.6</c:v>
                </c:pt>
                <c:pt idx="249">
                  <c:v>0.61</c:v>
                </c:pt>
                <c:pt idx="250">
                  <c:v>0.61</c:v>
                </c:pt>
                <c:pt idx="251">
                  <c:v>0.61</c:v>
                </c:pt>
                <c:pt idx="252">
                  <c:v>0.62</c:v>
                </c:pt>
                <c:pt idx="253">
                  <c:v>0.62</c:v>
                </c:pt>
                <c:pt idx="254">
                  <c:v>0.62</c:v>
                </c:pt>
                <c:pt idx="255">
                  <c:v>0.63</c:v>
                </c:pt>
                <c:pt idx="256">
                  <c:v>0.63</c:v>
                </c:pt>
                <c:pt idx="257">
                  <c:v>0.64</c:v>
                </c:pt>
                <c:pt idx="258">
                  <c:v>0.65</c:v>
                </c:pt>
                <c:pt idx="259">
                  <c:v>0.65</c:v>
                </c:pt>
                <c:pt idx="260">
                  <c:v>0.66</c:v>
                </c:pt>
                <c:pt idx="261">
                  <c:v>0.67</c:v>
                </c:pt>
                <c:pt idx="262">
                  <c:v>0.67</c:v>
                </c:pt>
                <c:pt idx="263">
                  <c:v>0.68</c:v>
                </c:pt>
                <c:pt idx="264">
                  <c:v>0.68</c:v>
                </c:pt>
                <c:pt idx="265">
                  <c:v>0.69</c:v>
                </c:pt>
                <c:pt idx="266">
                  <c:v>0.7</c:v>
                </c:pt>
                <c:pt idx="267">
                  <c:v>0.7</c:v>
                </c:pt>
                <c:pt idx="268">
                  <c:v>0.7</c:v>
                </c:pt>
                <c:pt idx="269">
                  <c:v>0.71</c:v>
                </c:pt>
                <c:pt idx="270">
                  <c:v>0.71</c:v>
                </c:pt>
                <c:pt idx="271">
                  <c:v>0.72</c:v>
                </c:pt>
                <c:pt idx="272">
                  <c:v>0.72</c:v>
                </c:pt>
                <c:pt idx="273">
                  <c:v>0.73</c:v>
                </c:pt>
                <c:pt idx="274">
                  <c:v>0.74</c:v>
                </c:pt>
                <c:pt idx="275">
                  <c:v>0.75</c:v>
                </c:pt>
                <c:pt idx="276">
                  <c:v>0.76</c:v>
                </c:pt>
                <c:pt idx="277">
                  <c:v>0.76</c:v>
                </c:pt>
                <c:pt idx="278">
                  <c:v>0.81</c:v>
                </c:pt>
                <c:pt idx="279">
                  <c:v>0.82</c:v>
                </c:pt>
                <c:pt idx="280">
                  <c:v>0.82</c:v>
                </c:pt>
                <c:pt idx="281">
                  <c:v>0.85</c:v>
                </c:pt>
                <c:pt idx="282">
                  <c:v>0.86</c:v>
                </c:pt>
                <c:pt idx="283">
                  <c:v>0.9</c:v>
                </c:pt>
                <c:pt idx="284">
                  <c:v>0.91</c:v>
                </c:pt>
                <c:pt idx="285">
                  <c:v>0.91</c:v>
                </c:pt>
                <c:pt idx="286">
                  <c:v>0.92</c:v>
                </c:pt>
                <c:pt idx="287">
                  <c:v>0.92</c:v>
                </c:pt>
                <c:pt idx="288">
                  <c:v>0.93</c:v>
                </c:pt>
                <c:pt idx="289">
                  <c:v>0.94</c:v>
                </c:pt>
                <c:pt idx="290">
                  <c:v>0.96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0.98</c:v>
                </c:pt>
                <c:pt idx="295">
                  <c:v>1</c:v>
                </c:pt>
                <c:pt idx="296">
                  <c:v>1</c:v>
                </c:pt>
                <c:pt idx="297">
                  <c:v>1.04</c:v>
                </c:pt>
                <c:pt idx="298">
                  <c:v>1.05</c:v>
                </c:pt>
                <c:pt idx="299">
                  <c:v>1.05</c:v>
                </c:pt>
                <c:pt idx="300">
                  <c:v>1.05</c:v>
                </c:pt>
                <c:pt idx="301">
                  <c:v>1.06</c:v>
                </c:pt>
                <c:pt idx="302">
                  <c:v>1.07</c:v>
                </c:pt>
                <c:pt idx="303">
                  <c:v>1.08</c:v>
                </c:pt>
                <c:pt idx="304">
                  <c:v>1.0900000000000001</c:v>
                </c:pt>
                <c:pt idx="305">
                  <c:v>1.1000000000000001</c:v>
                </c:pt>
                <c:pt idx="306">
                  <c:v>1.1000000000000001</c:v>
                </c:pt>
                <c:pt idx="307">
                  <c:v>1.1000000000000001</c:v>
                </c:pt>
                <c:pt idx="308">
                  <c:v>1.1599999999999999</c:v>
                </c:pt>
                <c:pt idx="309">
                  <c:v>1.18</c:v>
                </c:pt>
                <c:pt idx="310">
                  <c:v>1.19</c:v>
                </c:pt>
                <c:pt idx="311">
                  <c:v>1.2</c:v>
                </c:pt>
                <c:pt idx="312">
                  <c:v>1.22</c:v>
                </c:pt>
                <c:pt idx="313">
                  <c:v>1.22</c:v>
                </c:pt>
                <c:pt idx="314">
                  <c:v>1.22</c:v>
                </c:pt>
                <c:pt idx="315">
                  <c:v>1.22</c:v>
                </c:pt>
                <c:pt idx="316">
                  <c:v>1.26</c:v>
                </c:pt>
                <c:pt idx="317">
                  <c:v>1.27</c:v>
                </c:pt>
                <c:pt idx="318">
                  <c:v>1.3</c:v>
                </c:pt>
                <c:pt idx="319">
                  <c:v>1.3</c:v>
                </c:pt>
                <c:pt idx="320">
                  <c:v>1.3</c:v>
                </c:pt>
                <c:pt idx="321">
                  <c:v>1.31</c:v>
                </c:pt>
                <c:pt idx="322">
                  <c:v>1.35</c:v>
                </c:pt>
                <c:pt idx="323">
                  <c:v>1.36</c:v>
                </c:pt>
                <c:pt idx="324">
                  <c:v>1.42</c:v>
                </c:pt>
                <c:pt idx="325">
                  <c:v>1.45</c:v>
                </c:pt>
                <c:pt idx="326">
                  <c:v>1.48</c:v>
                </c:pt>
                <c:pt idx="327">
                  <c:v>1.48</c:v>
                </c:pt>
                <c:pt idx="328">
                  <c:v>1.49</c:v>
                </c:pt>
                <c:pt idx="329">
                  <c:v>1.52</c:v>
                </c:pt>
                <c:pt idx="330">
                  <c:v>1.53</c:v>
                </c:pt>
                <c:pt idx="331">
                  <c:v>1.56</c:v>
                </c:pt>
                <c:pt idx="332">
                  <c:v>1.57</c:v>
                </c:pt>
                <c:pt idx="333">
                  <c:v>1.57</c:v>
                </c:pt>
                <c:pt idx="334">
                  <c:v>1.61</c:v>
                </c:pt>
                <c:pt idx="335">
                  <c:v>1.63</c:v>
                </c:pt>
                <c:pt idx="336">
                  <c:v>1.7</c:v>
                </c:pt>
                <c:pt idx="337">
                  <c:v>1.74</c:v>
                </c:pt>
                <c:pt idx="338">
                  <c:v>1.75</c:v>
                </c:pt>
                <c:pt idx="339">
                  <c:v>1.76</c:v>
                </c:pt>
                <c:pt idx="340">
                  <c:v>1.79</c:v>
                </c:pt>
                <c:pt idx="341">
                  <c:v>1.8</c:v>
                </c:pt>
                <c:pt idx="342">
                  <c:v>1.82</c:v>
                </c:pt>
                <c:pt idx="343">
                  <c:v>1.89</c:v>
                </c:pt>
                <c:pt idx="344">
                  <c:v>1.9</c:v>
                </c:pt>
                <c:pt idx="345">
                  <c:v>1.94</c:v>
                </c:pt>
                <c:pt idx="346">
                  <c:v>1.94</c:v>
                </c:pt>
                <c:pt idx="347">
                  <c:v>2.04</c:v>
                </c:pt>
                <c:pt idx="348">
                  <c:v>2.13</c:v>
                </c:pt>
                <c:pt idx="349">
                  <c:v>2.13</c:v>
                </c:pt>
                <c:pt idx="350">
                  <c:v>2.15</c:v>
                </c:pt>
                <c:pt idx="351">
                  <c:v>2.2200000000000002</c:v>
                </c:pt>
                <c:pt idx="352">
                  <c:v>2.2599999999999998</c:v>
                </c:pt>
                <c:pt idx="353">
                  <c:v>2.38</c:v>
                </c:pt>
                <c:pt idx="354">
                  <c:v>2.39</c:v>
                </c:pt>
                <c:pt idx="355">
                  <c:v>2.4</c:v>
                </c:pt>
                <c:pt idx="356">
                  <c:v>2.4300000000000002</c:v>
                </c:pt>
                <c:pt idx="357">
                  <c:v>2.46</c:v>
                </c:pt>
                <c:pt idx="358">
                  <c:v>2.4700000000000002</c:v>
                </c:pt>
                <c:pt idx="359">
                  <c:v>2.5099999999999998</c:v>
                </c:pt>
                <c:pt idx="360">
                  <c:v>2.54</c:v>
                </c:pt>
                <c:pt idx="361">
                  <c:v>2.82</c:v>
                </c:pt>
                <c:pt idx="362">
                  <c:v>2.85</c:v>
                </c:pt>
                <c:pt idx="363">
                  <c:v>2.86</c:v>
                </c:pt>
                <c:pt idx="364">
                  <c:v>2.93</c:v>
                </c:pt>
                <c:pt idx="365">
                  <c:v>3.04</c:v>
                </c:pt>
                <c:pt idx="366">
                  <c:v>3.09</c:v>
                </c:pt>
                <c:pt idx="367">
                  <c:v>3.13</c:v>
                </c:pt>
                <c:pt idx="368">
                  <c:v>3.41</c:v>
                </c:pt>
                <c:pt idx="369">
                  <c:v>3.42</c:v>
                </c:pt>
                <c:pt idx="370">
                  <c:v>3.44</c:v>
                </c:pt>
                <c:pt idx="371">
                  <c:v>3.48</c:v>
                </c:pt>
                <c:pt idx="372">
                  <c:v>3.62</c:v>
                </c:pt>
                <c:pt idx="373">
                  <c:v>3.75</c:v>
                </c:pt>
                <c:pt idx="374">
                  <c:v>3.91</c:v>
                </c:pt>
                <c:pt idx="375">
                  <c:v>4.07</c:v>
                </c:pt>
                <c:pt idx="376">
                  <c:v>4.17</c:v>
                </c:pt>
                <c:pt idx="377">
                  <c:v>4.2300000000000004</c:v>
                </c:pt>
                <c:pt idx="378">
                  <c:v>4.3499999999999996</c:v>
                </c:pt>
                <c:pt idx="379">
                  <c:v>4.38</c:v>
                </c:pt>
                <c:pt idx="380">
                  <c:v>4.4000000000000004</c:v>
                </c:pt>
                <c:pt idx="381">
                  <c:v>4.41</c:v>
                </c:pt>
                <c:pt idx="382">
                  <c:v>4.46</c:v>
                </c:pt>
                <c:pt idx="383">
                  <c:v>4.6100000000000003</c:v>
                </c:pt>
                <c:pt idx="384">
                  <c:v>4.63</c:v>
                </c:pt>
                <c:pt idx="385">
                  <c:v>4.72</c:v>
                </c:pt>
                <c:pt idx="386">
                  <c:v>4.74</c:v>
                </c:pt>
                <c:pt idx="387">
                  <c:v>4.8</c:v>
                </c:pt>
                <c:pt idx="388">
                  <c:v>4.8</c:v>
                </c:pt>
                <c:pt idx="389">
                  <c:v>4.82</c:v>
                </c:pt>
                <c:pt idx="390">
                  <c:v>4.8600000000000003</c:v>
                </c:pt>
                <c:pt idx="391">
                  <c:v>4.96</c:v>
                </c:pt>
                <c:pt idx="392">
                  <c:v>5.01</c:v>
                </c:pt>
                <c:pt idx="393">
                  <c:v>5.05</c:v>
                </c:pt>
                <c:pt idx="394">
                  <c:v>5.12</c:v>
                </c:pt>
                <c:pt idx="395">
                  <c:v>5.25</c:v>
                </c:pt>
                <c:pt idx="396">
                  <c:v>5.39</c:v>
                </c:pt>
                <c:pt idx="397">
                  <c:v>5.44</c:v>
                </c:pt>
                <c:pt idx="398">
                  <c:v>5.53</c:v>
                </c:pt>
                <c:pt idx="399">
                  <c:v>5.56</c:v>
                </c:pt>
                <c:pt idx="400">
                  <c:v>5.7</c:v>
                </c:pt>
                <c:pt idx="401">
                  <c:v>5.71</c:v>
                </c:pt>
                <c:pt idx="402">
                  <c:v>5.8</c:v>
                </c:pt>
                <c:pt idx="403">
                  <c:v>6.05</c:v>
                </c:pt>
                <c:pt idx="404">
                  <c:v>6.31</c:v>
                </c:pt>
                <c:pt idx="405">
                  <c:v>6.34</c:v>
                </c:pt>
                <c:pt idx="406">
                  <c:v>6.38</c:v>
                </c:pt>
                <c:pt idx="407">
                  <c:v>6.52</c:v>
                </c:pt>
                <c:pt idx="408">
                  <c:v>6.52</c:v>
                </c:pt>
                <c:pt idx="409">
                  <c:v>6.79</c:v>
                </c:pt>
                <c:pt idx="410">
                  <c:v>7.05</c:v>
                </c:pt>
                <c:pt idx="411">
                  <c:v>7.09</c:v>
                </c:pt>
                <c:pt idx="412">
                  <c:v>7.37</c:v>
                </c:pt>
                <c:pt idx="413">
                  <c:v>7.52</c:v>
                </c:pt>
                <c:pt idx="414">
                  <c:v>7.6</c:v>
                </c:pt>
                <c:pt idx="415">
                  <c:v>7.69</c:v>
                </c:pt>
                <c:pt idx="416">
                  <c:v>7.88</c:v>
                </c:pt>
                <c:pt idx="417">
                  <c:v>7.94</c:v>
                </c:pt>
                <c:pt idx="418">
                  <c:v>8.32</c:v>
                </c:pt>
                <c:pt idx="419">
                  <c:v>8.35</c:v>
                </c:pt>
                <c:pt idx="420">
                  <c:v>9.1</c:v>
                </c:pt>
                <c:pt idx="421">
                  <c:v>9.1300000000000008</c:v>
                </c:pt>
                <c:pt idx="422">
                  <c:v>9.4499999999999993</c:v>
                </c:pt>
                <c:pt idx="423">
                  <c:v>9.7100000000000009</c:v>
                </c:pt>
                <c:pt idx="424">
                  <c:v>9.84</c:v>
                </c:pt>
                <c:pt idx="425">
                  <c:v>9.8800000000000008</c:v>
                </c:pt>
                <c:pt idx="426">
                  <c:v>9.9600000000000009</c:v>
                </c:pt>
                <c:pt idx="427">
                  <c:v>10.18</c:v>
                </c:pt>
                <c:pt idx="428">
                  <c:v>10.210000000000001</c:v>
                </c:pt>
                <c:pt idx="429">
                  <c:v>10.4</c:v>
                </c:pt>
                <c:pt idx="430">
                  <c:v>10.5</c:v>
                </c:pt>
                <c:pt idx="431">
                  <c:v>10.81</c:v>
                </c:pt>
                <c:pt idx="432">
                  <c:v>10.82</c:v>
                </c:pt>
                <c:pt idx="433">
                  <c:v>12.11</c:v>
                </c:pt>
                <c:pt idx="434">
                  <c:v>15.43</c:v>
                </c:pt>
                <c:pt idx="435">
                  <c:v>15.78</c:v>
                </c:pt>
                <c:pt idx="436">
                  <c:v>15.79</c:v>
                </c:pt>
                <c:pt idx="437">
                  <c:v>15.88</c:v>
                </c:pt>
                <c:pt idx="438">
                  <c:v>16.059999999999999</c:v>
                </c:pt>
                <c:pt idx="439">
                  <c:v>16.149999999999999</c:v>
                </c:pt>
                <c:pt idx="440">
                  <c:v>16.260000000000002</c:v>
                </c:pt>
                <c:pt idx="441">
                  <c:v>16.32</c:v>
                </c:pt>
                <c:pt idx="442">
                  <c:v>16.43</c:v>
                </c:pt>
                <c:pt idx="443">
                  <c:v>17.29</c:v>
                </c:pt>
                <c:pt idx="444">
                  <c:v>17.489999999999998</c:v>
                </c:pt>
                <c:pt idx="445">
                  <c:v>17.54</c:v>
                </c:pt>
                <c:pt idx="446">
                  <c:v>18.41</c:v>
                </c:pt>
                <c:pt idx="447">
                  <c:v>18.61</c:v>
                </c:pt>
                <c:pt idx="448">
                  <c:v>18.690000000000001</c:v>
                </c:pt>
                <c:pt idx="449">
                  <c:v>20.010000000000002</c:v>
                </c:pt>
                <c:pt idx="450">
                  <c:v>20.29</c:v>
                </c:pt>
                <c:pt idx="451">
                  <c:v>20.61</c:v>
                </c:pt>
                <c:pt idx="452">
                  <c:v>21.53</c:v>
                </c:pt>
                <c:pt idx="453">
                  <c:v>22.97</c:v>
                </c:pt>
                <c:pt idx="454">
                  <c:v>23.26</c:v>
                </c:pt>
                <c:pt idx="455">
                  <c:v>25.12</c:v>
                </c:pt>
                <c:pt idx="456">
                  <c:v>25.43</c:v>
                </c:pt>
                <c:pt idx="457">
                  <c:v>25.62</c:v>
                </c:pt>
                <c:pt idx="458">
                  <c:v>27.42</c:v>
                </c:pt>
                <c:pt idx="459">
                  <c:v>28.84</c:v>
                </c:pt>
                <c:pt idx="460">
                  <c:v>29.48</c:v>
                </c:pt>
                <c:pt idx="461">
                  <c:v>31.1</c:v>
                </c:pt>
                <c:pt idx="462">
                  <c:v>31.14</c:v>
                </c:pt>
                <c:pt idx="463">
                  <c:v>31.42</c:v>
                </c:pt>
                <c:pt idx="464">
                  <c:v>31.8</c:v>
                </c:pt>
                <c:pt idx="465">
                  <c:v>32.65</c:v>
                </c:pt>
                <c:pt idx="466">
                  <c:v>33.65</c:v>
                </c:pt>
                <c:pt idx="467">
                  <c:v>34.44</c:v>
                </c:pt>
                <c:pt idx="468">
                  <c:v>35.119999999999997</c:v>
                </c:pt>
                <c:pt idx="469">
                  <c:v>36.33</c:v>
                </c:pt>
                <c:pt idx="470">
                  <c:v>36.81</c:v>
                </c:pt>
                <c:pt idx="471">
                  <c:v>38.299999999999997</c:v>
                </c:pt>
                <c:pt idx="472">
                  <c:v>40.08</c:v>
                </c:pt>
                <c:pt idx="473">
                  <c:v>42.29</c:v>
                </c:pt>
                <c:pt idx="474">
                  <c:v>44.57</c:v>
                </c:pt>
                <c:pt idx="475">
                  <c:v>44.58</c:v>
                </c:pt>
                <c:pt idx="476">
                  <c:v>46.87</c:v>
                </c:pt>
                <c:pt idx="477">
                  <c:v>51.05</c:v>
                </c:pt>
                <c:pt idx="478">
                  <c:v>51.22</c:v>
                </c:pt>
                <c:pt idx="479">
                  <c:v>56.56</c:v>
                </c:pt>
                <c:pt idx="480">
                  <c:v>59.56</c:v>
                </c:pt>
                <c:pt idx="481">
                  <c:v>60</c:v>
                </c:pt>
                <c:pt idx="482">
                  <c:v>0.77</c:v>
                </c:pt>
                <c:pt idx="483">
                  <c:v>0.79</c:v>
                </c:pt>
                <c:pt idx="484">
                  <c:v>0.81</c:v>
                </c:pt>
                <c:pt idx="485">
                  <c:v>0.83</c:v>
                </c:pt>
                <c:pt idx="486">
                  <c:v>0.84</c:v>
                </c:pt>
                <c:pt idx="487">
                  <c:v>0.85</c:v>
                </c:pt>
                <c:pt idx="488">
                  <c:v>0.94</c:v>
                </c:pt>
                <c:pt idx="489">
                  <c:v>1.01</c:v>
                </c:pt>
                <c:pt idx="490">
                  <c:v>1.01</c:v>
                </c:pt>
                <c:pt idx="491">
                  <c:v>1.04</c:v>
                </c:pt>
                <c:pt idx="492">
                  <c:v>1.04</c:v>
                </c:pt>
                <c:pt idx="493">
                  <c:v>1.05</c:v>
                </c:pt>
                <c:pt idx="494">
                  <c:v>1.05</c:v>
                </c:pt>
                <c:pt idx="495">
                  <c:v>1.07</c:v>
                </c:pt>
                <c:pt idx="496">
                  <c:v>1.07</c:v>
                </c:pt>
                <c:pt idx="497">
                  <c:v>1.08</c:v>
                </c:pt>
                <c:pt idx="498">
                  <c:v>1.1100000000000001</c:v>
                </c:pt>
                <c:pt idx="499">
                  <c:v>1.1200000000000001</c:v>
                </c:pt>
                <c:pt idx="500">
                  <c:v>1.1200000000000001</c:v>
                </c:pt>
                <c:pt idx="501">
                  <c:v>1.24</c:v>
                </c:pt>
                <c:pt idx="502">
                  <c:v>1.24</c:v>
                </c:pt>
                <c:pt idx="503">
                  <c:v>1.31</c:v>
                </c:pt>
                <c:pt idx="504">
                  <c:v>1.36</c:v>
                </c:pt>
                <c:pt idx="505">
                  <c:v>1.38</c:v>
                </c:pt>
                <c:pt idx="506">
                  <c:v>1.39</c:v>
                </c:pt>
                <c:pt idx="507">
                  <c:v>1.39</c:v>
                </c:pt>
                <c:pt idx="508">
                  <c:v>1.4</c:v>
                </c:pt>
                <c:pt idx="509">
                  <c:v>1.52</c:v>
                </c:pt>
                <c:pt idx="510">
                  <c:v>1.53</c:v>
                </c:pt>
                <c:pt idx="511">
                  <c:v>1.67</c:v>
                </c:pt>
                <c:pt idx="512">
                  <c:v>1.67</c:v>
                </c:pt>
                <c:pt idx="513">
                  <c:v>1.67</c:v>
                </c:pt>
                <c:pt idx="514">
                  <c:v>1.7</c:v>
                </c:pt>
                <c:pt idx="515">
                  <c:v>1.73</c:v>
                </c:pt>
                <c:pt idx="516">
                  <c:v>1.73</c:v>
                </c:pt>
                <c:pt idx="517">
                  <c:v>1.73</c:v>
                </c:pt>
                <c:pt idx="518">
                  <c:v>1.74</c:v>
                </c:pt>
                <c:pt idx="519">
                  <c:v>1.74</c:v>
                </c:pt>
                <c:pt idx="520">
                  <c:v>1.75</c:v>
                </c:pt>
                <c:pt idx="521">
                  <c:v>1.77</c:v>
                </c:pt>
                <c:pt idx="522">
                  <c:v>1.82</c:v>
                </c:pt>
                <c:pt idx="523">
                  <c:v>1.83</c:v>
                </c:pt>
                <c:pt idx="524">
                  <c:v>1.84</c:v>
                </c:pt>
                <c:pt idx="525">
                  <c:v>1.91</c:v>
                </c:pt>
                <c:pt idx="526">
                  <c:v>1.92</c:v>
                </c:pt>
                <c:pt idx="527">
                  <c:v>1.96</c:v>
                </c:pt>
                <c:pt idx="528">
                  <c:v>2</c:v>
                </c:pt>
                <c:pt idx="529">
                  <c:v>2.0499999999999998</c:v>
                </c:pt>
                <c:pt idx="530">
                  <c:v>2.1</c:v>
                </c:pt>
                <c:pt idx="531">
                  <c:v>2.16</c:v>
                </c:pt>
                <c:pt idx="532">
                  <c:v>2.1800000000000002</c:v>
                </c:pt>
                <c:pt idx="533">
                  <c:v>2.21</c:v>
                </c:pt>
                <c:pt idx="534">
                  <c:v>2.21</c:v>
                </c:pt>
                <c:pt idx="535">
                  <c:v>2.21</c:v>
                </c:pt>
                <c:pt idx="536">
                  <c:v>2.23</c:v>
                </c:pt>
                <c:pt idx="537">
                  <c:v>2.37</c:v>
                </c:pt>
                <c:pt idx="538">
                  <c:v>2.42</c:v>
                </c:pt>
                <c:pt idx="539">
                  <c:v>2.42</c:v>
                </c:pt>
                <c:pt idx="540">
                  <c:v>2.4300000000000002</c:v>
                </c:pt>
                <c:pt idx="541">
                  <c:v>2.4500000000000002</c:v>
                </c:pt>
                <c:pt idx="542">
                  <c:v>2.46</c:v>
                </c:pt>
                <c:pt idx="543">
                  <c:v>2.4700000000000002</c:v>
                </c:pt>
                <c:pt idx="544">
                  <c:v>2.52</c:v>
                </c:pt>
                <c:pt idx="545">
                  <c:v>2.5299999999999998</c:v>
                </c:pt>
                <c:pt idx="546">
                  <c:v>2.57</c:v>
                </c:pt>
                <c:pt idx="547">
                  <c:v>2.63</c:v>
                </c:pt>
                <c:pt idx="548">
                  <c:v>2.63</c:v>
                </c:pt>
                <c:pt idx="549">
                  <c:v>2.67</c:v>
                </c:pt>
                <c:pt idx="550">
                  <c:v>2.67</c:v>
                </c:pt>
                <c:pt idx="551">
                  <c:v>2.67</c:v>
                </c:pt>
                <c:pt idx="552">
                  <c:v>2.7</c:v>
                </c:pt>
                <c:pt idx="553">
                  <c:v>2.71</c:v>
                </c:pt>
                <c:pt idx="554">
                  <c:v>2.76</c:v>
                </c:pt>
                <c:pt idx="555">
                  <c:v>2.76</c:v>
                </c:pt>
                <c:pt idx="556">
                  <c:v>2.79</c:v>
                </c:pt>
                <c:pt idx="557">
                  <c:v>2.8</c:v>
                </c:pt>
                <c:pt idx="558">
                  <c:v>2.8</c:v>
                </c:pt>
                <c:pt idx="559">
                  <c:v>2.81</c:v>
                </c:pt>
                <c:pt idx="560">
                  <c:v>2.82</c:v>
                </c:pt>
                <c:pt idx="561">
                  <c:v>2.83</c:v>
                </c:pt>
                <c:pt idx="562">
                  <c:v>2.84</c:v>
                </c:pt>
                <c:pt idx="563">
                  <c:v>2.84</c:v>
                </c:pt>
                <c:pt idx="564">
                  <c:v>2.85</c:v>
                </c:pt>
                <c:pt idx="565">
                  <c:v>2.85</c:v>
                </c:pt>
                <c:pt idx="566">
                  <c:v>2.86</c:v>
                </c:pt>
                <c:pt idx="567">
                  <c:v>2.87</c:v>
                </c:pt>
                <c:pt idx="568">
                  <c:v>2.89</c:v>
                </c:pt>
                <c:pt idx="569">
                  <c:v>2.93</c:v>
                </c:pt>
                <c:pt idx="570">
                  <c:v>2.97</c:v>
                </c:pt>
                <c:pt idx="571">
                  <c:v>2.97</c:v>
                </c:pt>
                <c:pt idx="572">
                  <c:v>3.02</c:v>
                </c:pt>
                <c:pt idx="573">
                  <c:v>3.09</c:v>
                </c:pt>
                <c:pt idx="574">
                  <c:v>3.09</c:v>
                </c:pt>
                <c:pt idx="575">
                  <c:v>3.12</c:v>
                </c:pt>
                <c:pt idx="576">
                  <c:v>3.12</c:v>
                </c:pt>
                <c:pt idx="577">
                  <c:v>3.12</c:v>
                </c:pt>
                <c:pt idx="578">
                  <c:v>3.14</c:v>
                </c:pt>
                <c:pt idx="579">
                  <c:v>3.15</c:v>
                </c:pt>
                <c:pt idx="580">
                  <c:v>3.18</c:v>
                </c:pt>
                <c:pt idx="581">
                  <c:v>3.2</c:v>
                </c:pt>
                <c:pt idx="582">
                  <c:v>3.22</c:v>
                </c:pt>
                <c:pt idx="583">
                  <c:v>3.26</c:v>
                </c:pt>
                <c:pt idx="584">
                  <c:v>3.26</c:v>
                </c:pt>
                <c:pt idx="585">
                  <c:v>3.28</c:v>
                </c:pt>
                <c:pt idx="586">
                  <c:v>3.31</c:v>
                </c:pt>
                <c:pt idx="587">
                  <c:v>3.35</c:v>
                </c:pt>
                <c:pt idx="588">
                  <c:v>3.37</c:v>
                </c:pt>
                <c:pt idx="589">
                  <c:v>3.38</c:v>
                </c:pt>
                <c:pt idx="590">
                  <c:v>3.44</c:v>
                </c:pt>
                <c:pt idx="591">
                  <c:v>3.45</c:v>
                </c:pt>
                <c:pt idx="592">
                  <c:v>3.62</c:v>
                </c:pt>
                <c:pt idx="593">
                  <c:v>3.63</c:v>
                </c:pt>
                <c:pt idx="594">
                  <c:v>3.68</c:v>
                </c:pt>
                <c:pt idx="595">
                  <c:v>3.73</c:v>
                </c:pt>
                <c:pt idx="596">
                  <c:v>3.75</c:v>
                </c:pt>
                <c:pt idx="597">
                  <c:v>3.82</c:v>
                </c:pt>
                <c:pt idx="598">
                  <c:v>3.83</c:v>
                </c:pt>
                <c:pt idx="599">
                  <c:v>3.83</c:v>
                </c:pt>
                <c:pt idx="600">
                  <c:v>3.87</c:v>
                </c:pt>
                <c:pt idx="601">
                  <c:v>3.9</c:v>
                </c:pt>
                <c:pt idx="602">
                  <c:v>4.04</c:v>
                </c:pt>
                <c:pt idx="603">
                  <c:v>4.04</c:v>
                </c:pt>
                <c:pt idx="604">
                  <c:v>4.07</c:v>
                </c:pt>
                <c:pt idx="605">
                  <c:v>4.12</c:v>
                </c:pt>
                <c:pt idx="606">
                  <c:v>4.13</c:v>
                </c:pt>
                <c:pt idx="607">
                  <c:v>4.1500000000000004</c:v>
                </c:pt>
                <c:pt idx="608">
                  <c:v>4.2</c:v>
                </c:pt>
                <c:pt idx="609">
                  <c:v>4.22</c:v>
                </c:pt>
                <c:pt idx="610">
                  <c:v>4.22</c:v>
                </c:pt>
                <c:pt idx="611">
                  <c:v>4.24</c:v>
                </c:pt>
                <c:pt idx="612">
                  <c:v>4.24</c:v>
                </c:pt>
                <c:pt idx="613">
                  <c:v>4.2699999999999996</c:v>
                </c:pt>
                <c:pt idx="614">
                  <c:v>4.29</c:v>
                </c:pt>
                <c:pt idx="615">
                  <c:v>4.3099999999999996</c:v>
                </c:pt>
                <c:pt idx="616">
                  <c:v>4.3899999999999997</c:v>
                </c:pt>
                <c:pt idx="617">
                  <c:v>4.45</c:v>
                </c:pt>
                <c:pt idx="618">
                  <c:v>4.49</c:v>
                </c:pt>
                <c:pt idx="619">
                  <c:v>4.55</c:v>
                </c:pt>
                <c:pt idx="620">
                  <c:v>4.5599999999999996</c:v>
                </c:pt>
                <c:pt idx="621">
                  <c:v>4.5599999999999996</c:v>
                </c:pt>
                <c:pt idx="622">
                  <c:v>4.62</c:v>
                </c:pt>
                <c:pt idx="623">
                  <c:v>4.75</c:v>
                </c:pt>
                <c:pt idx="624">
                  <c:v>4.87</c:v>
                </c:pt>
                <c:pt idx="625">
                  <c:v>4.87</c:v>
                </c:pt>
                <c:pt idx="626">
                  <c:v>4.88</c:v>
                </c:pt>
                <c:pt idx="627">
                  <c:v>4.9400000000000004</c:v>
                </c:pt>
                <c:pt idx="628">
                  <c:v>5.04</c:v>
                </c:pt>
                <c:pt idx="629">
                  <c:v>5.15</c:v>
                </c:pt>
                <c:pt idx="630">
                  <c:v>5.15</c:v>
                </c:pt>
                <c:pt idx="631">
                  <c:v>5.18</c:v>
                </c:pt>
                <c:pt idx="632">
                  <c:v>5.35</c:v>
                </c:pt>
                <c:pt idx="633">
                  <c:v>5.36</c:v>
                </c:pt>
                <c:pt idx="634">
                  <c:v>5.46</c:v>
                </c:pt>
                <c:pt idx="635">
                  <c:v>5.89</c:v>
                </c:pt>
                <c:pt idx="636">
                  <c:v>5.9</c:v>
                </c:pt>
                <c:pt idx="637">
                  <c:v>5.92</c:v>
                </c:pt>
                <c:pt idx="638">
                  <c:v>5.93</c:v>
                </c:pt>
                <c:pt idx="639">
                  <c:v>5.94</c:v>
                </c:pt>
                <c:pt idx="640">
                  <c:v>5.98</c:v>
                </c:pt>
                <c:pt idx="641">
                  <c:v>6</c:v>
                </c:pt>
                <c:pt idx="642">
                  <c:v>6.1</c:v>
                </c:pt>
                <c:pt idx="643">
                  <c:v>6.13</c:v>
                </c:pt>
                <c:pt idx="644">
                  <c:v>6.14</c:v>
                </c:pt>
                <c:pt idx="645">
                  <c:v>6.15</c:v>
                </c:pt>
                <c:pt idx="646">
                  <c:v>6.28</c:v>
                </c:pt>
                <c:pt idx="647">
                  <c:v>6.32</c:v>
                </c:pt>
                <c:pt idx="648">
                  <c:v>6.36</c:v>
                </c:pt>
                <c:pt idx="649">
                  <c:v>6.43</c:v>
                </c:pt>
                <c:pt idx="650">
                  <c:v>6.53</c:v>
                </c:pt>
                <c:pt idx="651">
                  <c:v>6.58</c:v>
                </c:pt>
                <c:pt idx="652">
                  <c:v>6.58</c:v>
                </c:pt>
                <c:pt idx="653">
                  <c:v>6.6</c:v>
                </c:pt>
                <c:pt idx="654">
                  <c:v>6.61</c:v>
                </c:pt>
                <c:pt idx="655">
                  <c:v>6.8</c:v>
                </c:pt>
                <c:pt idx="656">
                  <c:v>6.98</c:v>
                </c:pt>
                <c:pt idx="657">
                  <c:v>6.99</c:v>
                </c:pt>
                <c:pt idx="658">
                  <c:v>7.12</c:v>
                </c:pt>
                <c:pt idx="659">
                  <c:v>7.18</c:v>
                </c:pt>
                <c:pt idx="660">
                  <c:v>7.2</c:v>
                </c:pt>
                <c:pt idx="661">
                  <c:v>7.39</c:v>
                </c:pt>
                <c:pt idx="662">
                  <c:v>7.43</c:v>
                </c:pt>
                <c:pt idx="663">
                  <c:v>7.53</c:v>
                </c:pt>
                <c:pt idx="664">
                  <c:v>7.59</c:v>
                </c:pt>
                <c:pt idx="665">
                  <c:v>7.61</c:v>
                </c:pt>
                <c:pt idx="666">
                  <c:v>7.64</c:v>
                </c:pt>
                <c:pt idx="667">
                  <c:v>7.67</c:v>
                </c:pt>
                <c:pt idx="668">
                  <c:v>7.73</c:v>
                </c:pt>
                <c:pt idx="669">
                  <c:v>7.74</c:v>
                </c:pt>
                <c:pt idx="670">
                  <c:v>7.75</c:v>
                </c:pt>
                <c:pt idx="671">
                  <c:v>7.81</c:v>
                </c:pt>
                <c:pt idx="672">
                  <c:v>7.92</c:v>
                </c:pt>
                <c:pt idx="673">
                  <c:v>8.14</c:v>
                </c:pt>
                <c:pt idx="674">
                  <c:v>8.2799999999999994</c:v>
                </c:pt>
                <c:pt idx="675">
                  <c:v>8.31</c:v>
                </c:pt>
                <c:pt idx="676">
                  <c:v>8.36</c:v>
                </c:pt>
                <c:pt idx="677">
                  <c:v>8.39</c:v>
                </c:pt>
                <c:pt idx="678">
                  <c:v>8.44</c:v>
                </c:pt>
                <c:pt idx="679">
                  <c:v>8.52</c:v>
                </c:pt>
                <c:pt idx="680">
                  <c:v>8.52</c:v>
                </c:pt>
                <c:pt idx="681">
                  <c:v>8.5299999999999994</c:v>
                </c:pt>
                <c:pt idx="682">
                  <c:v>8.5399999999999991</c:v>
                </c:pt>
                <c:pt idx="683">
                  <c:v>8.57</c:v>
                </c:pt>
                <c:pt idx="684">
                  <c:v>8.61</c:v>
                </c:pt>
                <c:pt idx="685">
                  <c:v>8.64</c:v>
                </c:pt>
                <c:pt idx="686">
                  <c:v>8.7200000000000006</c:v>
                </c:pt>
                <c:pt idx="687">
                  <c:v>8.7200000000000006</c:v>
                </c:pt>
                <c:pt idx="688">
                  <c:v>8.7899999999999991</c:v>
                </c:pt>
                <c:pt idx="689">
                  <c:v>8.86</c:v>
                </c:pt>
                <c:pt idx="690">
                  <c:v>8.8699999999999992</c:v>
                </c:pt>
                <c:pt idx="691">
                  <c:v>9.08</c:v>
                </c:pt>
                <c:pt idx="692">
                  <c:v>9.08</c:v>
                </c:pt>
                <c:pt idx="693">
                  <c:v>9.09</c:v>
                </c:pt>
                <c:pt idx="694">
                  <c:v>9.1199999999999992</c:v>
                </c:pt>
                <c:pt idx="695">
                  <c:v>9.1999999999999993</c:v>
                </c:pt>
                <c:pt idx="696">
                  <c:v>9.2100000000000009</c:v>
                </c:pt>
                <c:pt idx="697">
                  <c:v>9.31</c:v>
                </c:pt>
                <c:pt idx="698">
                  <c:v>9.58</c:v>
                </c:pt>
                <c:pt idx="699">
                  <c:v>9.69</c:v>
                </c:pt>
                <c:pt idx="700">
                  <c:v>9.89</c:v>
                </c:pt>
                <c:pt idx="701">
                  <c:v>9.9700000000000006</c:v>
                </c:pt>
                <c:pt idx="702">
                  <c:v>10.1</c:v>
                </c:pt>
                <c:pt idx="703">
                  <c:v>10.220000000000001</c:v>
                </c:pt>
                <c:pt idx="704">
                  <c:v>10.25</c:v>
                </c:pt>
                <c:pt idx="705">
                  <c:v>10.26</c:v>
                </c:pt>
                <c:pt idx="706">
                  <c:v>10.28</c:v>
                </c:pt>
                <c:pt idx="707">
                  <c:v>10.43</c:v>
                </c:pt>
                <c:pt idx="708">
                  <c:v>10.54</c:v>
                </c:pt>
                <c:pt idx="709">
                  <c:v>10.58</c:v>
                </c:pt>
                <c:pt idx="710">
                  <c:v>10.59</c:v>
                </c:pt>
                <c:pt idx="711">
                  <c:v>10.66</c:v>
                </c:pt>
                <c:pt idx="712">
                  <c:v>10.67</c:v>
                </c:pt>
                <c:pt idx="713">
                  <c:v>10.7</c:v>
                </c:pt>
                <c:pt idx="714">
                  <c:v>10.76</c:v>
                </c:pt>
                <c:pt idx="715">
                  <c:v>10.77</c:v>
                </c:pt>
                <c:pt idx="716">
                  <c:v>10.79</c:v>
                </c:pt>
                <c:pt idx="717">
                  <c:v>10.82</c:v>
                </c:pt>
                <c:pt idx="718">
                  <c:v>10.92</c:v>
                </c:pt>
                <c:pt idx="719">
                  <c:v>10.99</c:v>
                </c:pt>
                <c:pt idx="720">
                  <c:v>11</c:v>
                </c:pt>
                <c:pt idx="721">
                  <c:v>11.14</c:v>
                </c:pt>
                <c:pt idx="722">
                  <c:v>11.25</c:v>
                </c:pt>
                <c:pt idx="723">
                  <c:v>11.49</c:v>
                </c:pt>
                <c:pt idx="724">
                  <c:v>11.54</c:v>
                </c:pt>
                <c:pt idx="725">
                  <c:v>11.59</c:v>
                </c:pt>
                <c:pt idx="726">
                  <c:v>11.61</c:v>
                </c:pt>
                <c:pt idx="727">
                  <c:v>11.66</c:v>
                </c:pt>
                <c:pt idx="728">
                  <c:v>11.96</c:v>
                </c:pt>
                <c:pt idx="729">
                  <c:v>12</c:v>
                </c:pt>
                <c:pt idx="730">
                  <c:v>12.38</c:v>
                </c:pt>
                <c:pt idx="731">
                  <c:v>12.46</c:v>
                </c:pt>
                <c:pt idx="732">
                  <c:v>12.57</c:v>
                </c:pt>
                <c:pt idx="733">
                  <c:v>12.63</c:v>
                </c:pt>
                <c:pt idx="734">
                  <c:v>12.84</c:v>
                </c:pt>
                <c:pt idx="735">
                  <c:v>12.98</c:v>
                </c:pt>
                <c:pt idx="736">
                  <c:v>13</c:v>
                </c:pt>
                <c:pt idx="737">
                  <c:v>13.14</c:v>
                </c:pt>
                <c:pt idx="738">
                  <c:v>13.15</c:v>
                </c:pt>
                <c:pt idx="739">
                  <c:v>13.31</c:v>
                </c:pt>
                <c:pt idx="740">
                  <c:v>13.42</c:v>
                </c:pt>
                <c:pt idx="741">
                  <c:v>13.53</c:v>
                </c:pt>
                <c:pt idx="742">
                  <c:v>14.17</c:v>
                </c:pt>
                <c:pt idx="743">
                  <c:v>14.66</c:v>
                </c:pt>
                <c:pt idx="744">
                  <c:v>14.95</c:v>
                </c:pt>
                <c:pt idx="745">
                  <c:v>15.25</c:v>
                </c:pt>
                <c:pt idx="746">
                  <c:v>15.32</c:v>
                </c:pt>
                <c:pt idx="747">
                  <c:v>15.51</c:v>
                </c:pt>
                <c:pt idx="748">
                  <c:v>15.51</c:v>
                </c:pt>
                <c:pt idx="749">
                  <c:v>15.57</c:v>
                </c:pt>
                <c:pt idx="750">
                  <c:v>15.59</c:v>
                </c:pt>
                <c:pt idx="751">
                  <c:v>15.69</c:v>
                </c:pt>
                <c:pt idx="752">
                  <c:v>16.05</c:v>
                </c:pt>
                <c:pt idx="753">
                  <c:v>16.059999999999999</c:v>
                </c:pt>
                <c:pt idx="754">
                  <c:v>16.23</c:v>
                </c:pt>
                <c:pt idx="755">
                  <c:v>16.63</c:v>
                </c:pt>
                <c:pt idx="756">
                  <c:v>17</c:v>
                </c:pt>
                <c:pt idx="757">
                  <c:v>17.18</c:v>
                </c:pt>
                <c:pt idx="758">
                  <c:v>17.329999999999998</c:v>
                </c:pt>
                <c:pt idx="759">
                  <c:v>17.37</c:v>
                </c:pt>
                <c:pt idx="760">
                  <c:v>17.48</c:v>
                </c:pt>
                <c:pt idx="761">
                  <c:v>17.61</c:v>
                </c:pt>
                <c:pt idx="762">
                  <c:v>17.989999999999998</c:v>
                </c:pt>
                <c:pt idx="763">
                  <c:v>18.04</c:v>
                </c:pt>
                <c:pt idx="764">
                  <c:v>18.100000000000001</c:v>
                </c:pt>
                <c:pt idx="765">
                  <c:v>18.25</c:v>
                </c:pt>
                <c:pt idx="766">
                  <c:v>18.28</c:v>
                </c:pt>
                <c:pt idx="767">
                  <c:v>18.28</c:v>
                </c:pt>
                <c:pt idx="768">
                  <c:v>18.34</c:v>
                </c:pt>
                <c:pt idx="769">
                  <c:v>18.5</c:v>
                </c:pt>
                <c:pt idx="770">
                  <c:v>18.739999999999998</c:v>
                </c:pt>
                <c:pt idx="771">
                  <c:v>18.760000000000002</c:v>
                </c:pt>
                <c:pt idx="772">
                  <c:v>18.78</c:v>
                </c:pt>
                <c:pt idx="773">
                  <c:v>18.899999999999999</c:v>
                </c:pt>
                <c:pt idx="774">
                  <c:v>19.04</c:v>
                </c:pt>
                <c:pt idx="775">
                  <c:v>19.18</c:v>
                </c:pt>
                <c:pt idx="776">
                  <c:v>19.21</c:v>
                </c:pt>
                <c:pt idx="777">
                  <c:v>19.29</c:v>
                </c:pt>
                <c:pt idx="778">
                  <c:v>19.41</c:v>
                </c:pt>
                <c:pt idx="779">
                  <c:v>19.79</c:v>
                </c:pt>
                <c:pt idx="780">
                  <c:v>19.79</c:v>
                </c:pt>
                <c:pt idx="781">
                  <c:v>19.86</c:v>
                </c:pt>
                <c:pt idx="782">
                  <c:v>19.91</c:v>
                </c:pt>
                <c:pt idx="783">
                  <c:v>19.97</c:v>
                </c:pt>
                <c:pt idx="784">
                  <c:v>20.260000000000002</c:v>
                </c:pt>
                <c:pt idx="785">
                  <c:v>20.28</c:v>
                </c:pt>
                <c:pt idx="786">
                  <c:v>20.309999999999999</c:v>
                </c:pt>
                <c:pt idx="787">
                  <c:v>20.37</c:v>
                </c:pt>
                <c:pt idx="788">
                  <c:v>20.48</c:v>
                </c:pt>
                <c:pt idx="789">
                  <c:v>20.55</c:v>
                </c:pt>
                <c:pt idx="790">
                  <c:v>20.56</c:v>
                </c:pt>
                <c:pt idx="791">
                  <c:v>20.6</c:v>
                </c:pt>
                <c:pt idx="792">
                  <c:v>20.96</c:v>
                </c:pt>
                <c:pt idx="793">
                  <c:v>21.21</c:v>
                </c:pt>
                <c:pt idx="794">
                  <c:v>21.4</c:v>
                </c:pt>
                <c:pt idx="795">
                  <c:v>21.73</c:v>
                </c:pt>
                <c:pt idx="796">
                  <c:v>21.73</c:v>
                </c:pt>
                <c:pt idx="797">
                  <c:v>21.97</c:v>
                </c:pt>
                <c:pt idx="798">
                  <c:v>22.05</c:v>
                </c:pt>
                <c:pt idx="799">
                  <c:v>22.17</c:v>
                </c:pt>
                <c:pt idx="800">
                  <c:v>22.23</c:v>
                </c:pt>
                <c:pt idx="801">
                  <c:v>22.36</c:v>
                </c:pt>
                <c:pt idx="802">
                  <c:v>22.98</c:v>
                </c:pt>
                <c:pt idx="803">
                  <c:v>23.01</c:v>
                </c:pt>
                <c:pt idx="804">
                  <c:v>23.39</c:v>
                </c:pt>
                <c:pt idx="805">
                  <c:v>24.18</c:v>
                </c:pt>
                <c:pt idx="806">
                  <c:v>24.67</c:v>
                </c:pt>
                <c:pt idx="807">
                  <c:v>25.23</c:v>
                </c:pt>
                <c:pt idx="808">
                  <c:v>25.26</c:v>
                </c:pt>
                <c:pt idx="809">
                  <c:v>25.61</c:v>
                </c:pt>
                <c:pt idx="810">
                  <c:v>26.34</c:v>
                </c:pt>
                <c:pt idx="811">
                  <c:v>26.78</c:v>
                </c:pt>
                <c:pt idx="812">
                  <c:v>26.88</c:v>
                </c:pt>
                <c:pt idx="813">
                  <c:v>26.91</c:v>
                </c:pt>
                <c:pt idx="814">
                  <c:v>28.15</c:v>
                </c:pt>
                <c:pt idx="815">
                  <c:v>28.48</c:v>
                </c:pt>
                <c:pt idx="816">
                  <c:v>28.76</c:v>
                </c:pt>
                <c:pt idx="817">
                  <c:v>29.1</c:v>
                </c:pt>
                <c:pt idx="818">
                  <c:v>29.13</c:v>
                </c:pt>
                <c:pt idx="819">
                  <c:v>29.22</c:v>
                </c:pt>
                <c:pt idx="820">
                  <c:v>29.62</c:v>
                </c:pt>
                <c:pt idx="821">
                  <c:v>29.67</c:v>
                </c:pt>
                <c:pt idx="822">
                  <c:v>30.26</c:v>
                </c:pt>
                <c:pt idx="823">
                  <c:v>30.32</c:v>
                </c:pt>
                <c:pt idx="824">
                  <c:v>30.33</c:v>
                </c:pt>
                <c:pt idx="825">
                  <c:v>30.48</c:v>
                </c:pt>
                <c:pt idx="826">
                  <c:v>30.51</c:v>
                </c:pt>
                <c:pt idx="827">
                  <c:v>31.1</c:v>
                </c:pt>
                <c:pt idx="828">
                  <c:v>31.15</c:v>
                </c:pt>
                <c:pt idx="829">
                  <c:v>32.04</c:v>
                </c:pt>
                <c:pt idx="830">
                  <c:v>32.72</c:v>
                </c:pt>
                <c:pt idx="831">
                  <c:v>33.33</c:v>
                </c:pt>
                <c:pt idx="832">
                  <c:v>33.4</c:v>
                </c:pt>
                <c:pt idx="833">
                  <c:v>33.5</c:v>
                </c:pt>
                <c:pt idx="834">
                  <c:v>33.65</c:v>
                </c:pt>
                <c:pt idx="835">
                  <c:v>33.69</c:v>
                </c:pt>
                <c:pt idx="836">
                  <c:v>34.229999999999997</c:v>
                </c:pt>
                <c:pt idx="837">
                  <c:v>38.67</c:v>
                </c:pt>
                <c:pt idx="838">
                  <c:v>41</c:v>
                </c:pt>
                <c:pt idx="839">
                  <c:v>41.33</c:v>
                </c:pt>
                <c:pt idx="840">
                  <c:v>41.69</c:v>
                </c:pt>
                <c:pt idx="841">
                  <c:v>42.6</c:v>
                </c:pt>
                <c:pt idx="842">
                  <c:v>47.18</c:v>
                </c:pt>
                <c:pt idx="843">
                  <c:v>48.48</c:v>
                </c:pt>
                <c:pt idx="844">
                  <c:v>49.02</c:v>
                </c:pt>
                <c:pt idx="845">
                  <c:v>50.01</c:v>
                </c:pt>
                <c:pt idx="846">
                  <c:v>50.14</c:v>
                </c:pt>
                <c:pt idx="847">
                  <c:v>53.7</c:v>
                </c:pt>
                <c:pt idx="848">
                  <c:v>54.07</c:v>
                </c:pt>
                <c:pt idx="849">
                  <c:v>54.12</c:v>
                </c:pt>
                <c:pt idx="850">
                  <c:v>57.22</c:v>
                </c:pt>
                <c:pt idx="851">
                  <c:v>57.51</c:v>
                </c:pt>
                <c:pt idx="852">
                  <c:v>59.84</c:v>
                </c:pt>
                <c:pt idx="853">
                  <c:v>60</c:v>
                </c:pt>
                <c:pt idx="854">
                  <c:v>0.14000000000000001</c:v>
                </c:pt>
                <c:pt idx="855">
                  <c:v>0.15</c:v>
                </c:pt>
                <c:pt idx="856">
                  <c:v>0.15</c:v>
                </c:pt>
                <c:pt idx="857">
                  <c:v>0.15</c:v>
                </c:pt>
                <c:pt idx="858">
                  <c:v>0.15</c:v>
                </c:pt>
                <c:pt idx="859">
                  <c:v>0.15</c:v>
                </c:pt>
                <c:pt idx="860">
                  <c:v>0.16</c:v>
                </c:pt>
                <c:pt idx="861">
                  <c:v>0.16</c:v>
                </c:pt>
                <c:pt idx="862">
                  <c:v>0.16</c:v>
                </c:pt>
                <c:pt idx="863">
                  <c:v>0.16</c:v>
                </c:pt>
                <c:pt idx="864">
                  <c:v>0.16</c:v>
                </c:pt>
                <c:pt idx="865">
                  <c:v>0.16</c:v>
                </c:pt>
                <c:pt idx="866">
                  <c:v>0.16</c:v>
                </c:pt>
                <c:pt idx="867">
                  <c:v>0.16</c:v>
                </c:pt>
                <c:pt idx="868">
                  <c:v>0.16</c:v>
                </c:pt>
                <c:pt idx="869">
                  <c:v>0.16</c:v>
                </c:pt>
                <c:pt idx="870">
                  <c:v>0.16</c:v>
                </c:pt>
                <c:pt idx="871">
                  <c:v>0.16</c:v>
                </c:pt>
                <c:pt idx="872">
                  <c:v>0.16</c:v>
                </c:pt>
                <c:pt idx="873">
                  <c:v>0.16</c:v>
                </c:pt>
                <c:pt idx="874">
                  <c:v>0.16</c:v>
                </c:pt>
                <c:pt idx="875">
                  <c:v>0.17</c:v>
                </c:pt>
                <c:pt idx="876">
                  <c:v>0.17</c:v>
                </c:pt>
                <c:pt idx="877">
                  <c:v>0.17</c:v>
                </c:pt>
                <c:pt idx="878">
                  <c:v>0.17</c:v>
                </c:pt>
                <c:pt idx="879">
                  <c:v>0.17</c:v>
                </c:pt>
                <c:pt idx="880">
                  <c:v>0.17</c:v>
                </c:pt>
                <c:pt idx="881">
                  <c:v>0.17</c:v>
                </c:pt>
                <c:pt idx="882">
                  <c:v>0.17</c:v>
                </c:pt>
                <c:pt idx="883">
                  <c:v>0.18</c:v>
                </c:pt>
                <c:pt idx="884">
                  <c:v>0.18</c:v>
                </c:pt>
                <c:pt idx="885">
                  <c:v>0.18</c:v>
                </c:pt>
                <c:pt idx="886">
                  <c:v>0.18</c:v>
                </c:pt>
                <c:pt idx="887">
                  <c:v>0.18</c:v>
                </c:pt>
                <c:pt idx="888">
                  <c:v>0.18</c:v>
                </c:pt>
                <c:pt idx="889">
                  <c:v>0.18</c:v>
                </c:pt>
                <c:pt idx="890">
                  <c:v>0.18</c:v>
                </c:pt>
                <c:pt idx="891">
                  <c:v>0.18</c:v>
                </c:pt>
                <c:pt idx="892">
                  <c:v>0.19</c:v>
                </c:pt>
                <c:pt idx="893">
                  <c:v>0.19</c:v>
                </c:pt>
                <c:pt idx="894">
                  <c:v>0.19</c:v>
                </c:pt>
                <c:pt idx="895">
                  <c:v>0.19</c:v>
                </c:pt>
                <c:pt idx="896">
                  <c:v>0.19</c:v>
                </c:pt>
                <c:pt idx="897">
                  <c:v>0.19</c:v>
                </c:pt>
                <c:pt idx="898">
                  <c:v>0.19</c:v>
                </c:pt>
                <c:pt idx="899">
                  <c:v>0.19</c:v>
                </c:pt>
                <c:pt idx="900">
                  <c:v>0.19</c:v>
                </c:pt>
                <c:pt idx="901">
                  <c:v>0.2</c:v>
                </c:pt>
                <c:pt idx="902">
                  <c:v>0.2</c:v>
                </c:pt>
                <c:pt idx="903">
                  <c:v>0.2</c:v>
                </c:pt>
                <c:pt idx="904">
                  <c:v>0.2</c:v>
                </c:pt>
                <c:pt idx="905">
                  <c:v>0.2</c:v>
                </c:pt>
                <c:pt idx="906">
                  <c:v>0.2</c:v>
                </c:pt>
                <c:pt idx="907">
                  <c:v>0.21</c:v>
                </c:pt>
                <c:pt idx="908">
                  <c:v>0.21</c:v>
                </c:pt>
                <c:pt idx="909">
                  <c:v>0.21</c:v>
                </c:pt>
                <c:pt idx="910">
                  <c:v>0.21</c:v>
                </c:pt>
                <c:pt idx="911">
                  <c:v>0.21</c:v>
                </c:pt>
                <c:pt idx="912">
                  <c:v>0.21</c:v>
                </c:pt>
                <c:pt idx="913">
                  <c:v>0.22</c:v>
                </c:pt>
                <c:pt idx="914">
                  <c:v>0.22</c:v>
                </c:pt>
                <c:pt idx="915">
                  <c:v>0.22</c:v>
                </c:pt>
                <c:pt idx="916">
                  <c:v>0.23</c:v>
                </c:pt>
                <c:pt idx="917">
                  <c:v>0.23</c:v>
                </c:pt>
                <c:pt idx="918">
                  <c:v>0.23</c:v>
                </c:pt>
                <c:pt idx="919">
                  <c:v>0.23</c:v>
                </c:pt>
                <c:pt idx="920">
                  <c:v>0.23</c:v>
                </c:pt>
                <c:pt idx="921">
                  <c:v>0.23</c:v>
                </c:pt>
                <c:pt idx="922">
                  <c:v>0.23</c:v>
                </c:pt>
                <c:pt idx="923">
                  <c:v>0.23</c:v>
                </c:pt>
                <c:pt idx="924">
                  <c:v>0.23</c:v>
                </c:pt>
                <c:pt idx="925">
                  <c:v>0.23</c:v>
                </c:pt>
                <c:pt idx="926">
                  <c:v>0.23</c:v>
                </c:pt>
                <c:pt idx="927">
                  <c:v>0.23</c:v>
                </c:pt>
                <c:pt idx="928">
                  <c:v>0.24</c:v>
                </c:pt>
                <c:pt idx="929">
                  <c:v>0.24</c:v>
                </c:pt>
                <c:pt idx="930">
                  <c:v>0.24</c:v>
                </c:pt>
                <c:pt idx="931">
                  <c:v>0.24</c:v>
                </c:pt>
                <c:pt idx="932">
                  <c:v>0.24</c:v>
                </c:pt>
                <c:pt idx="933">
                  <c:v>0.24</c:v>
                </c:pt>
                <c:pt idx="934">
                  <c:v>0.25</c:v>
                </c:pt>
                <c:pt idx="935">
                  <c:v>0.25</c:v>
                </c:pt>
                <c:pt idx="936">
                  <c:v>0.25</c:v>
                </c:pt>
                <c:pt idx="937">
                  <c:v>0.25</c:v>
                </c:pt>
                <c:pt idx="938">
                  <c:v>0.25</c:v>
                </c:pt>
                <c:pt idx="939">
                  <c:v>0.25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0.26</c:v>
                </c:pt>
                <c:pt idx="944">
                  <c:v>0.26</c:v>
                </c:pt>
                <c:pt idx="945">
                  <c:v>0.26</c:v>
                </c:pt>
                <c:pt idx="946">
                  <c:v>0.26</c:v>
                </c:pt>
                <c:pt idx="947">
                  <c:v>0.26</c:v>
                </c:pt>
                <c:pt idx="948">
                  <c:v>0.26</c:v>
                </c:pt>
                <c:pt idx="949">
                  <c:v>0.26</c:v>
                </c:pt>
                <c:pt idx="950">
                  <c:v>0.26</c:v>
                </c:pt>
                <c:pt idx="951">
                  <c:v>0.26</c:v>
                </c:pt>
                <c:pt idx="952">
                  <c:v>0.27</c:v>
                </c:pt>
                <c:pt idx="953">
                  <c:v>0.27</c:v>
                </c:pt>
                <c:pt idx="954">
                  <c:v>0.27</c:v>
                </c:pt>
                <c:pt idx="955">
                  <c:v>0.27</c:v>
                </c:pt>
                <c:pt idx="956">
                  <c:v>0.27</c:v>
                </c:pt>
                <c:pt idx="957">
                  <c:v>0.27</c:v>
                </c:pt>
                <c:pt idx="958">
                  <c:v>0.27</c:v>
                </c:pt>
                <c:pt idx="959">
                  <c:v>0.27</c:v>
                </c:pt>
                <c:pt idx="960">
                  <c:v>0.28000000000000003</c:v>
                </c:pt>
                <c:pt idx="961">
                  <c:v>0.28000000000000003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0.28999999999999998</c:v>
                </c:pt>
                <c:pt idx="967">
                  <c:v>0.28999999999999998</c:v>
                </c:pt>
                <c:pt idx="968">
                  <c:v>0.28999999999999998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0.31</c:v>
                </c:pt>
                <c:pt idx="977">
                  <c:v>0.31</c:v>
                </c:pt>
                <c:pt idx="978">
                  <c:v>0.31</c:v>
                </c:pt>
                <c:pt idx="979">
                  <c:v>0.31</c:v>
                </c:pt>
                <c:pt idx="980">
                  <c:v>0.31</c:v>
                </c:pt>
                <c:pt idx="981">
                  <c:v>0.31</c:v>
                </c:pt>
                <c:pt idx="982">
                  <c:v>0.32</c:v>
                </c:pt>
                <c:pt idx="983">
                  <c:v>0.32</c:v>
                </c:pt>
                <c:pt idx="984">
                  <c:v>0.32</c:v>
                </c:pt>
                <c:pt idx="985">
                  <c:v>0.32</c:v>
                </c:pt>
                <c:pt idx="986">
                  <c:v>0.32</c:v>
                </c:pt>
                <c:pt idx="987">
                  <c:v>0.33</c:v>
                </c:pt>
                <c:pt idx="988">
                  <c:v>0.33</c:v>
                </c:pt>
                <c:pt idx="989">
                  <c:v>0.33</c:v>
                </c:pt>
                <c:pt idx="990">
                  <c:v>0.33</c:v>
                </c:pt>
                <c:pt idx="991">
                  <c:v>0.33</c:v>
                </c:pt>
                <c:pt idx="992">
                  <c:v>0.34</c:v>
                </c:pt>
                <c:pt idx="993">
                  <c:v>0.34</c:v>
                </c:pt>
                <c:pt idx="994">
                  <c:v>0.35</c:v>
                </c:pt>
                <c:pt idx="995">
                  <c:v>0.35</c:v>
                </c:pt>
                <c:pt idx="996">
                  <c:v>0.35</c:v>
                </c:pt>
                <c:pt idx="997">
                  <c:v>0.35</c:v>
                </c:pt>
                <c:pt idx="998">
                  <c:v>0.36</c:v>
                </c:pt>
                <c:pt idx="999">
                  <c:v>0.36</c:v>
                </c:pt>
                <c:pt idx="1000">
                  <c:v>0.36</c:v>
                </c:pt>
                <c:pt idx="1001">
                  <c:v>0.36</c:v>
                </c:pt>
                <c:pt idx="1002">
                  <c:v>0.36</c:v>
                </c:pt>
                <c:pt idx="1003">
                  <c:v>0.36</c:v>
                </c:pt>
                <c:pt idx="1004">
                  <c:v>0.36</c:v>
                </c:pt>
                <c:pt idx="1005">
                  <c:v>0.37</c:v>
                </c:pt>
                <c:pt idx="1006">
                  <c:v>0.37</c:v>
                </c:pt>
                <c:pt idx="1007">
                  <c:v>0.37</c:v>
                </c:pt>
                <c:pt idx="1008">
                  <c:v>0.37</c:v>
                </c:pt>
                <c:pt idx="1009">
                  <c:v>0.38</c:v>
                </c:pt>
                <c:pt idx="1010">
                  <c:v>0.38</c:v>
                </c:pt>
                <c:pt idx="1011">
                  <c:v>0.38</c:v>
                </c:pt>
                <c:pt idx="1012">
                  <c:v>0.39</c:v>
                </c:pt>
                <c:pt idx="1013">
                  <c:v>0.39</c:v>
                </c:pt>
                <c:pt idx="1014">
                  <c:v>0.4</c:v>
                </c:pt>
                <c:pt idx="1015">
                  <c:v>0.4</c:v>
                </c:pt>
                <c:pt idx="1016">
                  <c:v>0.4</c:v>
                </c:pt>
                <c:pt idx="1017">
                  <c:v>0.4</c:v>
                </c:pt>
                <c:pt idx="1018">
                  <c:v>0.4</c:v>
                </c:pt>
                <c:pt idx="1019">
                  <c:v>0.41</c:v>
                </c:pt>
                <c:pt idx="1020">
                  <c:v>0.41</c:v>
                </c:pt>
                <c:pt idx="1021">
                  <c:v>0.41</c:v>
                </c:pt>
                <c:pt idx="1022">
                  <c:v>0.42</c:v>
                </c:pt>
                <c:pt idx="1023">
                  <c:v>0.43</c:v>
                </c:pt>
                <c:pt idx="1024">
                  <c:v>0.43</c:v>
                </c:pt>
                <c:pt idx="1025">
                  <c:v>0.43</c:v>
                </c:pt>
                <c:pt idx="1026">
                  <c:v>0.43</c:v>
                </c:pt>
                <c:pt idx="1027">
                  <c:v>0.43</c:v>
                </c:pt>
                <c:pt idx="1028">
                  <c:v>0.44</c:v>
                </c:pt>
                <c:pt idx="1029">
                  <c:v>0.44</c:v>
                </c:pt>
                <c:pt idx="1030">
                  <c:v>0.44</c:v>
                </c:pt>
                <c:pt idx="1031">
                  <c:v>0.44</c:v>
                </c:pt>
                <c:pt idx="1032">
                  <c:v>0.44</c:v>
                </c:pt>
                <c:pt idx="1033">
                  <c:v>0.45</c:v>
                </c:pt>
                <c:pt idx="1034">
                  <c:v>0.45</c:v>
                </c:pt>
                <c:pt idx="1035">
                  <c:v>0.45</c:v>
                </c:pt>
                <c:pt idx="1036">
                  <c:v>0.45</c:v>
                </c:pt>
                <c:pt idx="1037">
                  <c:v>0.45</c:v>
                </c:pt>
                <c:pt idx="1038">
                  <c:v>0.46</c:v>
                </c:pt>
                <c:pt idx="1039">
                  <c:v>0.46</c:v>
                </c:pt>
                <c:pt idx="1040">
                  <c:v>0.46</c:v>
                </c:pt>
                <c:pt idx="1041">
                  <c:v>0.46</c:v>
                </c:pt>
                <c:pt idx="1042">
                  <c:v>0.47</c:v>
                </c:pt>
                <c:pt idx="1043">
                  <c:v>0.47</c:v>
                </c:pt>
                <c:pt idx="1044">
                  <c:v>0.47</c:v>
                </c:pt>
                <c:pt idx="1045">
                  <c:v>0.47</c:v>
                </c:pt>
                <c:pt idx="1046">
                  <c:v>0.47</c:v>
                </c:pt>
                <c:pt idx="1047">
                  <c:v>0.47</c:v>
                </c:pt>
                <c:pt idx="1048">
                  <c:v>0.48</c:v>
                </c:pt>
                <c:pt idx="1049">
                  <c:v>0.48</c:v>
                </c:pt>
                <c:pt idx="1050">
                  <c:v>0.48</c:v>
                </c:pt>
                <c:pt idx="1051">
                  <c:v>0.48</c:v>
                </c:pt>
                <c:pt idx="1052">
                  <c:v>0.49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0.51</c:v>
                </c:pt>
                <c:pt idx="1057">
                  <c:v>0.51</c:v>
                </c:pt>
                <c:pt idx="1058">
                  <c:v>0.51</c:v>
                </c:pt>
                <c:pt idx="1059">
                  <c:v>0.52</c:v>
                </c:pt>
                <c:pt idx="1060">
                  <c:v>0.52</c:v>
                </c:pt>
                <c:pt idx="1061">
                  <c:v>0.52</c:v>
                </c:pt>
                <c:pt idx="1062">
                  <c:v>0.52</c:v>
                </c:pt>
                <c:pt idx="1063">
                  <c:v>0.53</c:v>
                </c:pt>
                <c:pt idx="1064">
                  <c:v>0.53</c:v>
                </c:pt>
                <c:pt idx="1065">
                  <c:v>0.53</c:v>
                </c:pt>
                <c:pt idx="1066">
                  <c:v>0.54</c:v>
                </c:pt>
                <c:pt idx="1067">
                  <c:v>0.54</c:v>
                </c:pt>
                <c:pt idx="1068">
                  <c:v>0.54</c:v>
                </c:pt>
                <c:pt idx="1069">
                  <c:v>0.55000000000000004</c:v>
                </c:pt>
                <c:pt idx="1070">
                  <c:v>0.56000000000000005</c:v>
                </c:pt>
                <c:pt idx="1071">
                  <c:v>0.56000000000000005</c:v>
                </c:pt>
                <c:pt idx="1072">
                  <c:v>0.56000000000000005</c:v>
                </c:pt>
                <c:pt idx="1073">
                  <c:v>0.56000000000000005</c:v>
                </c:pt>
                <c:pt idx="1074">
                  <c:v>0.56999999999999995</c:v>
                </c:pt>
                <c:pt idx="1075">
                  <c:v>0.56999999999999995</c:v>
                </c:pt>
                <c:pt idx="1076">
                  <c:v>0.59</c:v>
                </c:pt>
                <c:pt idx="1077">
                  <c:v>0.6</c:v>
                </c:pt>
                <c:pt idx="1078">
                  <c:v>0.61</c:v>
                </c:pt>
                <c:pt idx="1079">
                  <c:v>0.61</c:v>
                </c:pt>
                <c:pt idx="1080">
                  <c:v>0.62</c:v>
                </c:pt>
                <c:pt idx="1081">
                  <c:v>0.62</c:v>
                </c:pt>
                <c:pt idx="1082">
                  <c:v>0.62</c:v>
                </c:pt>
                <c:pt idx="1083">
                  <c:v>0.63</c:v>
                </c:pt>
                <c:pt idx="1084">
                  <c:v>0.63</c:v>
                </c:pt>
                <c:pt idx="1085">
                  <c:v>0.64</c:v>
                </c:pt>
                <c:pt idx="1086">
                  <c:v>0.64</c:v>
                </c:pt>
                <c:pt idx="1087">
                  <c:v>0.65</c:v>
                </c:pt>
                <c:pt idx="1088">
                  <c:v>0.65</c:v>
                </c:pt>
                <c:pt idx="1089">
                  <c:v>0.66</c:v>
                </c:pt>
                <c:pt idx="1090">
                  <c:v>0.66</c:v>
                </c:pt>
                <c:pt idx="1091">
                  <c:v>0.68</c:v>
                </c:pt>
                <c:pt idx="1092">
                  <c:v>0.68</c:v>
                </c:pt>
                <c:pt idx="1093">
                  <c:v>0.69</c:v>
                </c:pt>
                <c:pt idx="1094">
                  <c:v>0.69</c:v>
                </c:pt>
                <c:pt idx="1095">
                  <c:v>0.7</c:v>
                </c:pt>
                <c:pt idx="1096">
                  <c:v>0.72</c:v>
                </c:pt>
                <c:pt idx="1097">
                  <c:v>0.73</c:v>
                </c:pt>
                <c:pt idx="1098">
                  <c:v>0.74</c:v>
                </c:pt>
                <c:pt idx="1099">
                  <c:v>0.76</c:v>
                </c:pt>
                <c:pt idx="1100">
                  <c:v>0.76</c:v>
                </c:pt>
                <c:pt idx="1101">
                  <c:v>0.77</c:v>
                </c:pt>
                <c:pt idx="1102">
                  <c:v>0.77</c:v>
                </c:pt>
                <c:pt idx="1103">
                  <c:v>0.77</c:v>
                </c:pt>
                <c:pt idx="1104">
                  <c:v>0.77</c:v>
                </c:pt>
                <c:pt idx="1105">
                  <c:v>0.78</c:v>
                </c:pt>
                <c:pt idx="1106">
                  <c:v>0.8</c:v>
                </c:pt>
                <c:pt idx="1107">
                  <c:v>0.81</c:v>
                </c:pt>
                <c:pt idx="1108">
                  <c:v>0.84</c:v>
                </c:pt>
                <c:pt idx="1109">
                  <c:v>0.85</c:v>
                </c:pt>
                <c:pt idx="1110">
                  <c:v>0.85</c:v>
                </c:pt>
                <c:pt idx="1111">
                  <c:v>0.87</c:v>
                </c:pt>
                <c:pt idx="1112">
                  <c:v>0.88</c:v>
                </c:pt>
                <c:pt idx="1113">
                  <c:v>0.88</c:v>
                </c:pt>
                <c:pt idx="1114">
                  <c:v>0.88</c:v>
                </c:pt>
                <c:pt idx="1115">
                  <c:v>0.91</c:v>
                </c:pt>
                <c:pt idx="1116">
                  <c:v>0.91</c:v>
                </c:pt>
                <c:pt idx="1117">
                  <c:v>0.91</c:v>
                </c:pt>
                <c:pt idx="1118">
                  <c:v>0.92</c:v>
                </c:pt>
                <c:pt idx="1119">
                  <c:v>0.95</c:v>
                </c:pt>
                <c:pt idx="1120">
                  <c:v>0.96</c:v>
                </c:pt>
                <c:pt idx="1121">
                  <c:v>1.01</c:v>
                </c:pt>
                <c:pt idx="1122">
                  <c:v>1.01</c:v>
                </c:pt>
                <c:pt idx="1123">
                  <c:v>1.01</c:v>
                </c:pt>
                <c:pt idx="1124">
                  <c:v>1.02</c:v>
                </c:pt>
                <c:pt idx="1125">
                  <c:v>1.02</c:v>
                </c:pt>
                <c:pt idx="1126">
                  <c:v>1.05</c:v>
                </c:pt>
                <c:pt idx="1127">
                  <c:v>1.06</c:v>
                </c:pt>
                <c:pt idx="1128">
                  <c:v>1.06</c:v>
                </c:pt>
                <c:pt idx="1129">
                  <c:v>1.08</c:v>
                </c:pt>
                <c:pt idx="1130">
                  <c:v>1.08</c:v>
                </c:pt>
                <c:pt idx="1131">
                  <c:v>1.1000000000000001</c:v>
                </c:pt>
                <c:pt idx="1132">
                  <c:v>1.1299999999999999</c:v>
                </c:pt>
                <c:pt idx="1133">
                  <c:v>1.1299999999999999</c:v>
                </c:pt>
                <c:pt idx="1134">
                  <c:v>1.1499999999999999</c:v>
                </c:pt>
                <c:pt idx="1135">
                  <c:v>1.1499999999999999</c:v>
                </c:pt>
                <c:pt idx="1136">
                  <c:v>1.17</c:v>
                </c:pt>
                <c:pt idx="1137">
                  <c:v>1.2</c:v>
                </c:pt>
                <c:pt idx="1138">
                  <c:v>1.2</c:v>
                </c:pt>
                <c:pt idx="1139">
                  <c:v>1.2</c:v>
                </c:pt>
                <c:pt idx="1140">
                  <c:v>1.22</c:v>
                </c:pt>
                <c:pt idx="1141">
                  <c:v>1.22</c:v>
                </c:pt>
                <c:pt idx="1142">
                  <c:v>1.22</c:v>
                </c:pt>
                <c:pt idx="1143">
                  <c:v>1.23</c:v>
                </c:pt>
                <c:pt idx="1144">
                  <c:v>1.24</c:v>
                </c:pt>
                <c:pt idx="1145">
                  <c:v>1.24</c:v>
                </c:pt>
                <c:pt idx="1146">
                  <c:v>1.25</c:v>
                </c:pt>
                <c:pt idx="1147">
                  <c:v>1.26</c:v>
                </c:pt>
                <c:pt idx="1148">
                  <c:v>1.3</c:v>
                </c:pt>
                <c:pt idx="1149">
                  <c:v>1.33</c:v>
                </c:pt>
                <c:pt idx="1150">
                  <c:v>1.33</c:v>
                </c:pt>
                <c:pt idx="1151">
                  <c:v>1.33</c:v>
                </c:pt>
                <c:pt idx="1152">
                  <c:v>1.34</c:v>
                </c:pt>
                <c:pt idx="1153">
                  <c:v>1.35</c:v>
                </c:pt>
                <c:pt idx="1154">
                  <c:v>1.35</c:v>
                </c:pt>
                <c:pt idx="1155">
                  <c:v>1.36</c:v>
                </c:pt>
                <c:pt idx="1156">
                  <c:v>1.37</c:v>
                </c:pt>
                <c:pt idx="1157">
                  <c:v>1.37</c:v>
                </c:pt>
                <c:pt idx="1158">
                  <c:v>1.39</c:v>
                </c:pt>
                <c:pt idx="1159">
                  <c:v>1.39</c:v>
                </c:pt>
                <c:pt idx="1160">
                  <c:v>1.4</c:v>
                </c:pt>
                <c:pt idx="1161">
                  <c:v>1.43</c:v>
                </c:pt>
                <c:pt idx="1162">
                  <c:v>1.43</c:v>
                </c:pt>
                <c:pt idx="1163">
                  <c:v>1.46</c:v>
                </c:pt>
                <c:pt idx="1164">
                  <c:v>1.48</c:v>
                </c:pt>
                <c:pt idx="1165">
                  <c:v>1.5</c:v>
                </c:pt>
                <c:pt idx="1166">
                  <c:v>1.51</c:v>
                </c:pt>
                <c:pt idx="1167">
                  <c:v>1.52</c:v>
                </c:pt>
                <c:pt idx="1168">
                  <c:v>1.53</c:v>
                </c:pt>
                <c:pt idx="1169">
                  <c:v>1.56</c:v>
                </c:pt>
                <c:pt idx="1170">
                  <c:v>1.58</c:v>
                </c:pt>
                <c:pt idx="1171">
                  <c:v>1.6</c:v>
                </c:pt>
                <c:pt idx="1172">
                  <c:v>1.62</c:v>
                </c:pt>
                <c:pt idx="1173">
                  <c:v>1.68</c:v>
                </c:pt>
                <c:pt idx="1174">
                  <c:v>1.68</c:v>
                </c:pt>
                <c:pt idx="1175">
                  <c:v>1.7</c:v>
                </c:pt>
                <c:pt idx="1176">
                  <c:v>1.73</c:v>
                </c:pt>
                <c:pt idx="1177">
                  <c:v>1.77</c:v>
                </c:pt>
                <c:pt idx="1178">
                  <c:v>1.77</c:v>
                </c:pt>
                <c:pt idx="1179">
                  <c:v>1.79</c:v>
                </c:pt>
                <c:pt idx="1180">
                  <c:v>1.82</c:v>
                </c:pt>
                <c:pt idx="1181">
                  <c:v>1.87</c:v>
                </c:pt>
                <c:pt idx="1182">
                  <c:v>1.87</c:v>
                </c:pt>
                <c:pt idx="1183">
                  <c:v>1.99</c:v>
                </c:pt>
                <c:pt idx="1184">
                  <c:v>2</c:v>
                </c:pt>
                <c:pt idx="1185">
                  <c:v>2.0099999999999998</c:v>
                </c:pt>
                <c:pt idx="1186">
                  <c:v>2.02</c:v>
                </c:pt>
                <c:pt idx="1187">
                  <c:v>2.0499999999999998</c:v>
                </c:pt>
                <c:pt idx="1188">
                  <c:v>2.08</c:v>
                </c:pt>
                <c:pt idx="1189">
                  <c:v>2.1</c:v>
                </c:pt>
                <c:pt idx="1190">
                  <c:v>2.12</c:v>
                </c:pt>
                <c:pt idx="1191">
                  <c:v>2.12</c:v>
                </c:pt>
                <c:pt idx="1192">
                  <c:v>2.13</c:v>
                </c:pt>
                <c:pt idx="1193">
                  <c:v>2.16</c:v>
                </c:pt>
                <c:pt idx="1194">
                  <c:v>2.16</c:v>
                </c:pt>
                <c:pt idx="1195">
                  <c:v>2.31</c:v>
                </c:pt>
                <c:pt idx="1196">
                  <c:v>2.35</c:v>
                </c:pt>
                <c:pt idx="1197">
                  <c:v>2.38</c:v>
                </c:pt>
                <c:pt idx="1198">
                  <c:v>2.4300000000000002</c:v>
                </c:pt>
                <c:pt idx="1199">
                  <c:v>2.5099999999999998</c:v>
                </c:pt>
                <c:pt idx="1200">
                  <c:v>2.6</c:v>
                </c:pt>
                <c:pt idx="1201">
                  <c:v>2.62</c:v>
                </c:pt>
                <c:pt idx="1202">
                  <c:v>2.62</c:v>
                </c:pt>
                <c:pt idx="1203">
                  <c:v>2.65</c:v>
                </c:pt>
                <c:pt idx="1204">
                  <c:v>2.87</c:v>
                </c:pt>
                <c:pt idx="1205">
                  <c:v>2.91</c:v>
                </c:pt>
                <c:pt idx="1206">
                  <c:v>3.01</c:v>
                </c:pt>
                <c:pt idx="1207">
                  <c:v>3.02</c:v>
                </c:pt>
                <c:pt idx="1208">
                  <c:v>3.17</c:v>
                </c:pt>
                <c:pt idx="1209">
                  <c:v>3.22</c:v>
                </c:pt>
                <c:pt idx="1210">
                  <c:v>3.23</c:v>
                </c:pt>
                <c:pt idx="1211">
                  <c:v>3.36</c:v>
                </c:pt>
                <c:pt idx="1212">
                  <c:v>3.42</c:v>
                </c:pt>
                <c:pt idx="1213">
                  <c:v>3.57</c:v>
                </c:pt>
                <c:pt idx="1214">
                  <c:v>3.59</c:v>
                </c:pt>
                <c:pt idx="1215">
                  <c:v>3.62</c:v>
                </c:pt>
                <c:pt idx="1216">
                  <c:v>3.82</c:v>
                </c:pt>
                <c:pt idx="1217">
                  <c:v>3.83</c:v>
                </c:pt>
                <c:pt idx="1218">
                  <c:v>3.85</c:v>
                </c:pt>
                <c:pt idx="1219">
                  <c:v>4.05</c:v>
                </c:pt>
                <c:pt idx="1220">
                  <c:v>4.08</c:v>
                </c:pt>
                <c:pt idx="1221">
                  <c:v>4.18</c:v>
                </c:pt>
                <c:pt idx="1222">
                  <c:v>4.18</c:v>
                </c:pt>
                <c:pt idx="1223">
                  <c:v>4.33</c:v>
                </c:pt>
                <c:pt idx="1224">
                  <c:v>4.6500000000000004</c:v>
                </c:pt>
                <c:pt idx="1225">
                  <c:v>4.76</c:v>
                </c:pt>
                <c:pt idx="1226">
                  <c:v>4.84</c:v>
                </c:pt>
                <c:pt idx="1227">
                  <c:v>4.95</c:v>
                </c:pt>
                <c:pt idx="1228">
                  <c:v>5.0999999999999996</c:v>
                </c:pt>
                <c:pt idx="1229">
                  <c:v>5.2</c:v>
                </c:pt>
                <c:pt idx="1230">
                  <c:v>5.34</c:v>
                </c:pt>
                <c:pt idx="1231">
                  <c:v>5.49</c:v>
                </c:pt>
                <c:pt idx="1232">
                  <c:v>5.5</c:v>
                </c:pt>
                <c:pt idx="1233">
                  <c:v>5.55</c:v>
                </c:pt>
                <c:pt idx="1234">
                  <c:v>5.55</c:v>
                </c:pt>
                <c:pt idx="1235">
                  <c:v>5.65</c:v>
                </c:pt>
                <c:pt idx="1236">
                  <c:v>5.71</c:v>
                </c:pt>
                <c:pt idx="1237">
                  <c:v>5.81</c:v>
                </c:pt>
                <c:pt idx="1238">
                  <c:v>5.83</c:v>
                </c:pt>
                <c:pt idx="1239">
                  <c:v>5.84</c:v>
                </c:pt>
                <c:pt idx="1240">
                  <c:v>5.87</c:v>
                </c:pt>
                <c:pt idx="1241">
                  <c:v>5.94</c:v>
                </c:pt>
                <c:pt idx="1242">
                  <c:v>5.96</c:v>
                </c:pt>
                <c:pt idx="1243">
                  <c:v>5.96</c:v>
                </c:pt>
                <c:pt idx="1244">
                  <c:v>6</c:v>
                </c:pt>
                <c:pt idx="1245">
                  <c:v>6.15</c:v>
                </c:pt>
                <c:pt idx="1246">
                  <c:v>6.19</c:v>
                </c:pt>
                <c:pt idx="1247">
                  <c:v>6.26</c:v>
                </c:pt>
                <c:pt idx="1248">
                  <c:v>6.27</c:v>
                </c:pt>
                <c:pt idx="1249">
                  <c:v>6.39</c:v>
                </c:pt>
                <c:pt idx="1250">
                  <c:v>6.4</c:v>
                </c:pt>
                <c:pt idx="1251">
                  <c:v>6.44</c:v>
                </c:pt>
                <c:pt idx="1252">
                  <c:v>6.84</c:v>
                </c:pt>
                <c:pt idx="1253">
                  <c:v>6.9</c:v>
                </c:pt>
                <c:pt idx="1254">
                  <c:v>6.93</c:v>
                </c:pt>
                <c:pt idx="1255">
                  <c:v>7.07</c:v>
                </c:pt>
                <c:pt idx="1256">
                  <c:v>7.2</c:v>
                </c:pt>
                <c:pt idx="1257">
                  <c:v>7.25</c:v>
                </c:pt>
                <c:pt idx="1258">
                  <c:v>7.92</c:v>
                </c:pt>
                <c:pt idx="1259">
                  <c:v>7.96</c:v>
                </c:pt>
                <c:pt idx="1260">
                  <c:v>8.06</c:v>
                </c:pt>
                <c:pt idx="1261">
                  <c:v>8.42</c:v>
                </c:pt>
                <c:pt idx="1262">
                  <c:v>8.6</c:v>
                </c:pt>
                <c:pt idx="1263">
                  <c:v>8.9</c:v>
                </c:pt>
                <c:pt idx="1264">
                  <c:v>8.98</c:v>
                </c:pt>
                <c:pt idx="1265">
                  <c:v>9.3800000000000008</c:v>
                </c:pt>
                <c:pt idx="1266">
                  <c:v>9.5399999999999991</c:v>
                </c:pt>
                <c:pt idx="1267">
                  <c:v>9.6</c:v>
                </c:pt>
                <c:pt idx="1268">
                  <c:v>9.69</c:v>
                </c:pt>
                <c:pt idx="1269">
                  <c:v>10.49</c:v>
                </c:pt>
                <c:pt idx="1270">
                  <c:v>10.8</c:v>
                </c:pt>
                <c:pt idx="1271">
                  <c:v>10.83</c:v>
                </c:pt>
                <c:pt idx="1272">
                  <c:v>10.93</c:v>
                </c:pt>
                <c:pt idx="1273">
                  <c:v>11.36</c:v>
                </c:pt>
                <c:pt idx="1274">
                  <c:v>11.68</c:v>
                </c:pt>
                <c:pt idx="1275">
                  <c:v>12.76</c:v>
                </c:pt>
                <c:pt idx="1276">
                  <c:v>13.17</c:v>
                </c:pt>
                <c:pt idx="1277">
                  <c:v>13.52</c:v>
                </c:pt>
                <c:pt idx="1278">
                  <c:v>13.71</c:v>
                </c:pt>
                <c:pt idx="1279">
                  <c:v>13.96</c:v>
                </c:pt>
                <c:pt idx="1280">
                  <c:v>15.68</c:v>
                </c:pt>
                <c:pt idx="1281">
                  <c:v>15.77</c:v>
                </c:pt>
                <c:pt idx="1282">
                  <c:v>15.8</c:v>
                </c:pt>
                <c:pt idx="1283">
                  <c:v>15.81</c:v>
                </c:pt>
                <c:pt idx="1284">
                  <c:v>16.23</c:v>
                </c:pt>
                <c:pt idx="1285">
                  <c:v>17.13</c:v>
                </c:pt>
                <c:pt idx="1286">
                  <c:v>18.29</c:v>
                </c:pt>
                <c:pt idx="1287">
                  <c:v>18.440000000000001</c:v>
                </c:pt>
                <c:pt idx="1288">
                  <c:v>18.760000000000002</c:v>
                </c:pt>
                <c:pt idx="1289">
                  <c:v>19.36</c:v>
                </c:pt>
                <c:pt idx="1290">
                  <c:v>20.440000000000001</c:v>
                </c:pt>
                <c:pt idx="1291">
                  <c:v>20.54</c:v>
                </c:pt>
                <c:pt idx="1292">
                  <c:v>20.72</c:v>
                </c:pt>
                <c:pt idx="1293">
                  <c:v>21.37</c:v>
                </c:pt>
                <c:pt idx="1294">
                  <c:v>21.57</c:v>
                </c:pt>
                <c:pt idx="1295">
                  <c:v>22.92</c:v>
                </c:pt>
                <c:pt idx="1296">
                  <c:v>23.52</c:v>
                </c:pt>
                <c:pt idx="1297">
                  <c:v>24.91</c:v>
                </c:pt>
                <c:pt idx="1298">
                  <c:v>26.31</c:v>
                </c:pt>
                <c:pt idx="1299">
                  <c:v>29.69</c:v>
                </c:pt>
                <c:pt idx="1300">
                  <c:v>29.82</c:v>
                </c:pt>
                <c:pt idx="1301">
                  <c:v>30.09</c:v>
                </c:pt>
                <c:pt idx="1302">
                  <c:v>32.17</c:v>
                </c:pt>
                <c:pt idx="1303">
                  <c:v>33.79</c:v>
                </c:pt>
                <c:pt idx="1304">
                  <c:v>33.86</c:v>
                </c:pt>
                <c:pt idx="1305">
                  <c:v>34.380000000000003</c:v>
                </c:pt>
                <c:pt idx="1306">
                  <c:v>34.39</c:v>
                </c:pt>
                <c:pt idx="1307">
                  <c:v>36.25</c:v>
                </c:pt>
                <c:pt idx="1308">
                  <c:v>36.409999999999997</c:v>
                </c:pt>
                <c:pt idx="1309">
                  <c:v>36.74</c:v>
                </c:pt>
                <c:pt idx="1310">
                  <c:v>37</c:v>
                </c:pt>
                <c:pt idx="1311">
                  <c:v>38.700000000000003</c:v>
                </c:pt>
                <c:pt idx="1312">
                  <c:v>40.340000000000003</c:v>
                </c:pt>
                <c:pt idx="1313">
                  <c:v>41.27</c:v>
                </c:pt>
                <c:pt idx="1314">
                  <c:v>45.33</c:v>
                </c:pt>
                <c:pt idx="1315">
                  <c:v>45.39</c:v>
                </c:pt>
                <c:pt idx="1316">
                  <c:v>46.95</c:v>
                </c:pt>
                <c:pt idx="1317">
                  <c:v>48.53</c:v>
                </c:pt>
                <c:pt idx="1318">
                  <c:v>48.61</c:v>
                </c:pt>
                <c:pt idx="1319">
                  <c:v>55.42</c:v>
                </c:pt>
                <c:pt idx="1320">
                  <c:v>57.41</c:v>
                </c:pt>
                <c:pt idx="1321">
                  <c:v>60</c:v>
                </c:pt>
                <c:pt idx="1322">
                  <c:v>0.22</c:v>
                </c:pt>
                <c:pt idx="1323">
                  <c:v>0.22</c:v>
                </c:pt>
                <c:pt idx="1324">
                  <c:v>0.22</c:v>
                </c:pt>
                <c:pt idx="1325">
                  <c:v>0.22</c:v>
                </c:pt>
                <c:pt idx="1326">
                  <c:v>0.22</c:v>
                </c:pt>
                <c:pt idx="1327">
                  <c:v>0.23</c:v>
                </c:pt>
                <c:pt idx="1328">
                  <c:v>0.23</c:v>
                </c:pt>
                <c:pt idx="1329">
                  <c:v>0.23</c:v>
                </c:pt>
                <c:pt idx="1330">
                  <c:v>0.23</c:v>
                </c:pt>
                <c:pt idx="1331">
                  <c:v>0.23</c:v>
                </c:pt>
                <c:pt idx="1332">
                  <c:v>0.23</c:v>
                </c:pt>
                <c:pt idx="1333">
                  <c:v>0.23</c:v>
                </c:pt>
                <c:pt idx="1334">
                  <c:v>0.23</c:v>
                </c:pt>
                <c:pt idx="1335">
                  <c:v>0.24</c:v>
                </c:pt>
                <c:pt idx="1336">
                  <c:v>0.24</c:v>
                </c:pt>
                <c:pt idx="1337">
                  <c:v>0.24</c:v>
                </c:pt>
                <c:pt idx="1338">
                  <c:v>0.24</c:v>
                </c:pt>
                <c:pt idx="1339">
                  <c:v>0.24</c:v>
                </c:pt>
                <c:pt idx="1340">
                  <c:v>0.25</c:v>
                </c:pt>
                <c:pt idx="1341">
                  <c:v>0.25</c:v>
                </c:pt>
                <c:pt idx="1342">
                  <c:v>0.25</c:v>
                </c:pt>
                <c:pt idx="1343">
                  <c:v>0.25</c:v>
                </c:pt>
                <c:pt idx="1344">
                  <c:v>0.25</c:v>
                </c:pt>
                <c:pt idx="1345">
                  <c:v>0.25</c:v>
                </c:pt>
                <c:pt idx="1346">
                  <c:v>0.25</c:v>
                </c:pt>
                <c:pt idx="1347">
                  <c:v>0.25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0.26</c:v>
                </c:pt>
                <c:pt idx="1352">
                  <c:v>0.26</c:v>
                </c:pt>
                <c:pt idx="1353">
                  <c:v>0.27</c:v>
                </c:pt>
                <c:pt idx="1354">
                  <c:v>0.27</c:v>
                </c:pt>
                <c:pt idx="1355">
                  <c:v>0.27</c:v>
                </c:pt>
                <c:pt idx="1356">
                  <c:v>0.27</c:v>
                </c:pt>
                <c:pt idx="1357">
                  <c:v>0.27</c:v>
                </c:pt>
                <c:pt idx="1358">
                  <c:v>0.27</c:v>
                </c:pt>
                <c:pt idx="1359">
                  <c:v>0.27</c:v>
                </c:pt>
                <c:pt idx="1360">
                  <c:v>0.27</c:v>
                </c:pt>
                <c:pt idx="1361">
                  <c:v>0.27</c:v>
                </c:pt>
                <c:pt idx="1362">
                  <c:v>0.27</c:v>
                </c:pt>
                <c:pt idx="1363">
                  <c:v>0.28000000000000003</c:v>
                </c:pt>
                <c:pt idx="1364">
                  <c:v>0.28000000000000003</c:v>
                </c:pt>
                <c:pt idx="1365">
                  <c:v>0.28000000000000003</c:v>
                </c:pt>
                <c:pt idx="1366">
                  <c:v>0.28000000000000003</c:v>
                </c:pt>
                <c:pt idx="1367">
                  <c:v>0.28999999999999998</c:v>
                </c:pt>
                <c:pt idx="1368">
                  <c:v>0.28999999999999998</c:v>
                </c:pt>
                <c:pt idx="1369">
                  <c:v>0.28999999999999998</c:v>
                </c:pt>
                <c:pt idx="1370">
                  <c:v>0.28999999999999998</c:v>
                </c:pt>
                <c:pt idx="1371">
                  <c:v>0.28999999999999998</c:v>
                </c:pt>
                <c:pt idx="1372">
                  <c:v>0.28999999999999998</c:v>
                </c:pt>
                <c:pt idx="1373">
                  <c:v>0.28999999999999998</c:v>
                </c:pt>
                <c:pt idx="1374">
                  <c:v>0.28999999999999998</c:v>
                </c:pt>
                <c:pt idx="1375">
                  <c:v>0.28999999999999998</c:v>
                </c:pt>
                <c:pt idx="1376">
                  <c:v>0.28999999999999998</c:v>
                </c:pt>
                <c:pt idx="1377">
                  <c:v>0.28999999999999998</c:v>
                </c:pt>
                <c:pt idx="1378">
                  <c:v>0.3</c:v>
                </c:pt>
                <c:pt idx="1379">
                  <c:v>0.31</c:v>
                </c:pt>
                <c:pt idx="1380">
                  <c:v>0.31</c:v>
                </c:pt>
                <c:pt idx="1381">
                  <c:v>0.31</c:v>
                </c:pt>
                <c:pt idx="1382">
                  <c:v>0.31</c:v>
                </c:pt>
                <c:pt idx="1383">
                  <c:v>0.31</c:v>
                </c:pt>
                <c:pt idx="1384">
                  <c:v>0.31</c:v>
                </c:pt>
                <c:pt idx="1385">
                  <c:v>0.31</c:v>
                </c:pt>
                <c:pt idx="1386">
                  <c:v>0.31</c:v>
                </c:pt>
                <c:pt idx="1387">
                  <c:v>0.31</c:v>
                </c:pt>
                <c:pt idx="1388">
                  <c:v>0.31</c:v>
                </c:pt>
                <c:pt idx="1389">
                  <c:v>0.31</c:v>
                </c:pt>
                <c:pt idx="1390">
                  <c:v>0.31</c:v>
                </c:pt>
                <c:pt idx="1391">
                  <c:v>0.31</c:v>
                </c:pt>
                <c:pt idx="1392">
                  <c:v>0.32</c:v>
                </c:pt>
                <c:pt idx="1393">
                  <c:v>0.32</c:v>
                </c:pt>
                <c:pt idx="1394">
                  <c:v>0.33</c:v>
                </c:pt>
                <c:pt idx="1395">
                  <c:v>0.33</c:v>
                </c:pt>
                <c:pt idx="1396">
                  <c:v>0.33</c:v>
                </c:pt>
                <c:pt idx="1397">
                  <c:v>0.33</c:v>
                </c:pt>
                <c:pt idx="1398">
                  <c:v>0.33</c:v>
                </c:pt>
                <c:pt idx="1399">
                  <c:v>0.33</c:v>
                </c:pt>
                <c:pt idx="1400">
                  <c:v>0.33</c:v>
                </c:pt>
                <c:pt idx="1401">
                  <c:v>0.33</c:v>
                </c:pt>
                <c:pt idx="1402">
                  <c:v>0.33</c:v>
                </c:pt>
                <c:pt idx="1403">
                  <c:v>0.33</c:v>
                </c:pt>
                <c:pt idx="1404">
                  <c:v>0.34</c:v>
                </c:pt>
                <c:pt idx="1405">
                  <c:v>0.34</c:v>
                </c:pt>
                <c:pt idx="1406">
                  <c:v>0.34</c:v>
                </c:pt>
                <c:pt idx="1407">
                  <c:v>0.34</c:v>
                </c:pt>
                <c:pt idx="1408">
                  <c:v>0.34</c:v>
                </c:pt>
                <c:pt idx="1409">
                  <c:v>0.34</c:v>
                </c:pt>
                <c:pt idx="1410">
                  <c:v>0.35</c:v>
                </c:pt>
                <c:pt idx="1411">
                  <c:v>0.35</c:v>
                </c:pt>
                <c:pt idx="1412">
                  <c:v>0.35</c:v>
                </c:pt>
                <c:pt idx="1413">
                  <c:v>0.35</c:v>
                </c:pt>
                <c:pt idx="1414">
                  <c:v>0.35</c:v>
                </c:pt>
                <c:pt idx="1415">
                  <c:v>0.35</c:v>
                </c:pt>
                <c:pt idx="1416">
                  <c:v>0.35</c:v>
                </c:pt>
                <c:pt idx="1417">
                  <c:v>0.36</c:v>
                </c:pt>
                <c:pt idx="1418">
                  <c:v>0.36</c:v>
                </c:pt>
                <c:pt idx="1419">
                  <c:v>0.36</c:v>
                </c:pt>
                <c:pt idx="1420">
                  <c:v>0.36</c:v>
                </c:pt>
                <c:pt idx="1421">
                  <c:v>0.36</c:v>
                </c:pt>
                <c:pt idx="1422">
                  <c:v>0.36</c:v>
                </c:pt>
                <c:pt idx="1423">
                  <c:v>0.36</c:v>
                </c:pt>
                <c:pt idx="1424">
                  <c:v>0.36</c:v>
                </c:pt>
                <c:pt idx="1425">
                  <c:v>0.36</c:v>
                </c:pt>
                <c:pt idx="1426">
                  <c:v>0.36</c:v>
                </c:pt>
                <c:pt idx="1427">
                  <c:v>0.36</c:v>
                </c:pt>
                <c:pt idx="1428">
                  <c:v>0.37</c:v>
                </c:pt>
                <c:pt idx="1429">
                  <c:v>0.37</c:v>
                </c:pt>
                <c:pt idx="1430">
                  <c:v>0.37</c:v>
                </c:pt>
                <c:pt idx="1431">
                  <c:v>0.37</c:v>
                </c:pt>
                <c:pt idx="1432">
                  <c:v>0.37</c:v>
                </c:pt>
                <c:pt idx="1433">
                  <c:v>0.37</c:v>
                </c:pt>
                <c:pt idx="1434">
                  <c:v>0.37</c:v>
                </c:pt>
                <c:pt idx="1435">
                  <c:v>0.37</c:v>
                </c:pt>
                <c:pt idx="1436">
                  <c:v>0.37</c:v>
                </c:pt>
                <c:pt idx="1437">
                  <c:v>0.37</c:v>
                </c:pt>
                <c:pt idx="1438">
                  <c:v>0.37</c:v>
                </c:pt>
                <c:pt idx="1439">
                  <c:v>0.38</c:v>
                </c:pt>
                <c:pt idx="1440">
                  <c:v>0.38</c:v>
                </c:pt>
                <c:pt idx="1441">
                  <c:v>0.38</c:v>
                </c:pt>
                <c:pt idx="1442">
                  <c:v>0.38</c:v>
                </c:pt>
                <c:pt idx="1443">
                  <c:v>0.38</c:v>
                </c:pt>
                <c:pt idx="1444">
                  <c:v>0.38</c:v>
                </c:pt>
                <c:pt idx="1445">
                  <c:v>0.38</c:v>
                </c:pt>
                <c:pt idx="1446">
                  <c:v>0.38</c:v>
                </c:pt>
                <c:pt idx="1447">
                  <c:v>0.38</c:v>
                </c:pt>
                <c:pt idx="1448">
                  <c:v>0.39</c:v>
                </c:pt>
                <c:pt idx="1449">
                  <c:v>0.39</c:v>
                </c:pt>
                <c:pt idx="1450">
                  <c:v>0.39</c:v>
                </c:pt>
                <c:pt idx="1451">
                  <c:v>0.39</c:v>
                </c:pt>
                <c:pt idx="1452">
                  <c:v>0.39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0.41</c:v>
                </c:pt>
                <c:pt idx="1458">
                  <c:v>0.41</c:v>
                </c:pt>
                <c:pt idx="1459">
                  <c:v>0.41</c:v>
                </c:pt>
                <c:pt idx="1460">
                  <c:v>0.41</c:v>
                </c:pt>
                <c:pt idx="1461">
                  <c:v>0.41</c:v>
                </c:pt>
                <c:pt idx="1462">
                  <c:v>0.41</c:v>
                </c:pt>
                <c:pt idx="1463">
                  <c:v>0.41</c:v>
                </c:pt>
                <c:pt idx="1464">
                  <c:v>0.41</c:v>
                </c:pt>
                <c:pt idx="1465">
                  <c:v>0.42</c:v>
                </c:pt>
                <c:pt idx="1466">
                  <c:v>0.42</c:v>
                </c:pt>
                <c:pt idx="1467">
                  <c:v>0.42</c:v>
                </c:pt>
                <c:pt idx="1468">
                  <c:v>0.42</c:v>
                </c:pt>
                <c:pt idx="1469">
                  <c:v>0.42</c:v>
                </c:pt>
                <c:pt idx="1470">
                  <c:v>0.42</c:v>
                </c:pt>
                <c:pt idx="1471">
                  <c:v>0.42</c:v>
                </c:pt>
                <c:pt idx="1472">
                  <c:v>0.42</c:v>
                </c:pt>
                <c:pt idx="1473">
                  <c:v>0.42</c:v>
                </c:pt>
                <c:pt idx="1474">
                  <c:v>0.43</c:v>
                </c:pt>
                <c:pt idx="1475">
                  <c:v>0.43</c:v>
                </c:pt>
                <c:pt idx="1476">
                  <c:v>0.43</c:v>
                </c:pt>
                <c:pt idx="1477">
                  <c:v>0.43</c:v>
                </c:pt>
                <c:pt idx="1478">
                  <c:v>0.43</c:v>
                </c:pt>
                <c:pt idx="1479">
                  <c:v>0.43</c:v>
                </c:pt>
                <c:pt idx="1480">
                  <c:v>0.43</c:v>
                </c:pt>
                <c:pt idx="1481">
                  <c:v>0.44</c:v>
                </c:pt>
                <c:pt idx="1482">
                  <c:v>0.44</c:v>
                </c:pt>
                <c:pt idx="1483">
                  <c:v>0.44</c:v>
                </c:pt>
                <c:pt idx="1484">
                  <c:v>0.44</c:v>
                </c:pt>
                <c:pt idx="1485">
                  <c:v>0.44</c:v>
                </c:pt>
                <c:pt idx="1486">
                  <c:v>0.44</c:v>
                </c:pt>
                <c:pt idx="1487">
                  <c:v>0.44</c:v>
                </c:pt>
                <c:pt idx="1488">
                  <c:v>0.44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0.46</c:v>
                </c:pt>
                <c:pt idx="1497">
                  <c:v>0.46</c:v>
                </c:pt>
                <c:pt idx="1498">
                  <c:v>0.46</c:v>
                </c:pt>
                <c:pt idx="1499">
                  <c:v>0.47</c:v>
                </c:pt>
                <c:pt idx="1500">
                  <c:v>0.47</c:v>
                </c:pt>
                <c:pt idx="1501">
                  <c:v>0.47</c:v>
                </c:pt>
                <c:pt idx="1502">
                  <c:v>0.47</c:v>
                </c:pt>
                <c:pt idx="1503">
                  <c:v>0.47</c:v>
                </c:pt>
                <c:pt idx="1504">
                  <c:v>0.47</c:v>
                </c:pt>
                <c:pt idx="1505">
                  <c:v>0.48</c:v>
                </c:pt>
                <c:pt idx="1506">
                  <c:v>0.48</c:v>
                </c:pt>
                <c:pt idx="1507">
                  <c:v>0.48</c:v>
                </c:pt>
                <c:pt idx="1508">
                  <c:v>0.48</c:v>
                </c:pt>
                <c:pt idx="1509">
                  <c:v>0.48</c:v>
                </c:pt>
                <c:pt idx="1510">
                  <c:v>0.48</c:v>
                </c:pt>
                <c:pt idx="1511">
                  <c:v>0.49</c:v>
                </c:pt>
                <c:pt idx="1512">
                  <c:v>0.49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0.51</c:v>
                </c:pt>
                <c:pt idx="1517">
                  <c:v>0.52</c:v>
                </c:pt>
                <c:pt idx="1518">
                  <c:v>0.52</c:v>
                </c:pt>
                <c:pt idx="1519">
                  <c:v>0.52</c:v>
                </c:pt>
                <c:pt idx="1520">
                  <c:v>0.52</c:v>
                </c:pt>
                <c:pt idx="1521">
                  <c:v>0.52</c:v>
                </c:pt>
                <c:pt idx="1522">
                  <c:v>0.53</c:v>
                </c:pt>
                <c:pt idx="1523">
                  <c:v>0.53</c:v>
                </c:pt>
                <c:pt idx="1524">
                  <c:v>0.53</c:v>
                </c:pt>
                <c:pt idx="1525">
                  <c:v>0.53</c:v>
                </c:pt>
                <c:pt idx="1526">
                  <c:v>0.53</c:v>
                </c:pt>
                <c:pt idx="1527">
                  <c:v>0.53</c:v>
                </c:pt>
                <c:pt idx="1528">
                  <c:v>0.54</c:v>
                </c:pt>
                <c:pt idx="1529">
                  <c:v>0.54</c:v>
                </c:pt>
                <c:pt idx="1530">
                  <c:v>0.54</c:v>
                </c:pt>
                <c:pt idx="1531">
                  <c:v>0.54</c:v>
                </c:pt>
                <c:pt idx="1532">
                  <c:v>0.54</c:v>
                </c:pt>
                <c:pt idx="1533">
                  <c:v>0.55000000000000004</c:v>
                </c:pt>
                <c:pt idx="1534">
                  <c:v>0.55000000000000004</c:v>
                </c:pt>
                <c:pt idx="1535">
                  <c:v>0.55000000000000004</c:v>
                </c:pt>
                <c:pt idx="1536">
                  <c:v>0.55000000000000004</c:v>
                </c:pt>
                <c:pt idx="1537">
                  <c:v>0.55000000000000004</c:v>
                </c:pt>
                <c:pt idx="1538">
                  <c:v>0.56000000000000005</c:v>
                </c:pt>
                <c:pt idx="1539">
                  <c:v>0.56000000000000005</c:v>
                </c:pt>
                <c:pt idx="1540">
                  <c:v>0.56000000000000005</c:v>
                </c:pt>
                <c:pt idx="1541">
                  <c:v>0.56000000000000005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0.56999999999999995</c:v>
                </c:pt>
                <c:pt idx="1545">
                  <c:v>0.56999999999999995</c:v>
                </c:pt>
                <c:pt idx="1546">
                  <c:v>0.56999999999999995</c:v>
                </c:pt>
                <c:pt idx="1547">
                  <c:v>0.56999999999999995</c:v>
                </c:pt>
                <c:pt idx="1548">
                  <c:v>0.56999999999999995</c:v>
                </c:pt>
                <c:pt idx="1549">
                  <c:v>0.57999999999999996</c:v>
                </c:pt>
                <c:pt idx="1550">
                  <c:v>0.57999999999999996</c:v>
                </c:pt>
                <c:pt idx="1551">
                  <c:v>0.57999999999999996</c:v>
                </c:pt>
                <c:pt idx="1552">
                  <c:v>0.59</c:v>
                </c:pt>
                <c:pt idx="1553">
                  <c:v>0.59</c:v>
                </c:pt>
                <c:pt idx="1554">
                  <c:v>0.59</c:v>
                </c:pt>
                <c:pt idx="1555">
                  <c:v>0.59</c:v>
                </c:pt>
                <c:pt idx="1556">
                  <c:v>0.6</c:v>
                </c:pt>
                <c:pt idx="1557">
                  <c:v>0.6</c:v>
                </c:pt>
                <c:pt idx="1558">
                  <c:v>0.61</c:v>
                </c:pt>
                <c:pt idx="1559">
                  <c:v>0.61</c:v>
                </c:pt>
                <c:pt idx="1560">
                  <c:v>0.61</c:v>
                </c:pt>
                <c:pt idx="1561">
                  <c:v>0.61</c:v>
                </c:pt>
                <c:pt idx="1562">
                  <c:v>0.61</c:v>
                </c:pt>
                <c:pt idx="1563">
                  <c:v>0.61</c:v>
                </c:pt>
                <c:pt idx="1564">
                  <c:v>0.61</c:v>
                </c:pt>
                <c:pt idx="1565">
                  <c:v>0.62</c:v>
                </c:pt>
                <c:pt idx="1566">
                  <c:v>0.62</c:v>
                </c:pt>
                <c:pt idx="1567">
                  <c:v>0.63</c:v>
                </c:pt>
                <c:pt idx="1568">
                  <c:v>0.63</c:v>
                </c:pt>
                <c:pt idx="1569">
                  <c:v>0.63</c:v>
                </c:pt>
                <c:pt idx="1570">
                  <c:v>0.63</c:v>
                </c:pt>
                <c:pt idx="1571">
                  <c:v>0.64</c:v>
                </c:pt>
                <c:pt idx="1572">
                  <c:v>0.64</c:v>
                </c:pt>
                <c:pt idx="1573">
                  <c:v>0.64</c:v>
                </c:pt>
                <c:pt idx="1574">
                  <c:v>0.64</c:v>
                </c:pt>
                <c:pt idx="1575">
                  <c:v>0.65</c:v>
                </c:pt>
                <c:pt idx="1576">
                  <c:v>0.65</c:v>
                </c:pt>
                <c:pt idx="1577">
                  <c:v>0.65</c:v>
                </c:pt>
                <c:pt idx="1578">
                  <c:v>0.65</c:v>
                </c:pt>
                <c:pt idx="1579">
                  <c:v>0.66</c:v>
                </c:pt>
                <c:pt idx="1580">
                  <c:v>0.66</c:v>
                </c:pt>
                <c:pt idx="1581">
                  <c:v>0.66</c:v>
                </c:pt>
                <c:pt idx="1582">
                  <c:v>0.67</c:v>
                </c:pt>
                <c:pt idx="1583">
                  <c:v>0.67</c:v>
                </c:pt>
                <c:pt idx="1584">
                  <c:v>0.67</c:v>
                </c:pt>
                <c:pt idx="1585">
                  <c:v>0.68</c:v>
                </c:pt>
                <c:pt idx="1586">
                  <c:v>0.68</c:v>
                </c:pt>
                <c:pt idx="1587">
                  <c:v>0.68</c:v>
                </c:pt>
                <c:pt idx="1588">
                  <c:v>0.68</c:v>
                </c:pt>
                <c:pt idx="1589">
                  <c:v>0.68</c:v>
                </c:pt>
                <c:pt idx="1590">
                  <c:v>0.69</c:v>
                </c:pt>
                <c:pt idx="1591">
                  <c:v>0.69</c:v>
                </c:pt>
                <c:pt idx="1592">
                  <c:v>0.69</c:v>
                </c:pt>
                <c:pt idx="1593">
                  <c:v>0.69</c:v>
                </c:pt>
                <c:pt idx="1594">
                  <c:v>0.7</c:v>
                </c:pt>
                <c:pt idx="1595">
                  <c:v>0.7</c:v>
                </c:pt>
                <c:pt idx="1596">
                  <c:v>0.7</c:v>
                </c:pt>
                <c:pt idx="1597">
                  <c:v>0.7</c:v>
                </c:pt>
                <c:pt idx="1598">
                  <c:v>0.7</c:v>
                </c:pt>
                <c:pt idx="1599">
                  <c:v>0.7</c:v>
                </c:pt>
                <c:pt idx="1600">
                  <c:v>0.7</c:v>
                </c:pt>
                <c:pt idx="1601">
                  <c:v>0.71</c:v>
                </c:pt>
                <c:pt idx="1602">
                  <c:v>0.71</c:v>
                </c:pt>
                <c:pt idx="1603">
                  <c:v>0.71</c:v>
                </c:pt>
                <c:pt idx="1604">
                  <c:v>0.71</c:v>
                </c:pt>
                <c:pt idx="1605">
                  <c:v>0.71</c:v>
                </c:pt>
                <c:pt idx="1606">
                  <c:v>0.71</c:v>
                </c:pt>
                <c:pt idx="1607">
                  <c:v>0.72</c:v>
                </c:pt>
                <c:pt idx="1608">
                  <c:v>0.72</c:v>
                </c:pt>
                <c:pt idx="1609">
                  <c:v>0.72</c:v>
                </c:pt>
                <c:pt idx="1610">
                  <c:v>0.72</c:v>
                </c:pt>
                <c:pt idx="1611">
                  <c:v>0.73</c:v>
                </c:pt>
                <c:pt idx="1612">
                  <c:v>0.73</c:v>
                </c:pt>
                <c:pt idx="1613">
                  <c:v>0.73</c:v>
                </c:pt>
                <c:pt idx="1614">
                  <c:v>0.74</c:v>
                </c:pt>
                <c:pt idx="1615">
                  <c:v>0.74</c:v>
                </c:pt>
                <c:pt idx="1616">
                  <c:v>0.74</c:v>
                </c:pt>
                <c:pt idx="1617">
                  <c:v>0.75</c:v>
                </c:pt>
                <c:pt idx="1618">
                  <c:v>0.75</c:v>
                </c:pt>
                <c:pt idx="1619">
                  <c:v>0.76</c:v>
                </c:pt>
                <c:pt idx="1620">
                  <c:v>0.76</c:v>
                </c:pt>
                <c:pt idx="1621">
                  <c:v>0.76</c:v>
                </c:pt>
                <c:pt idx="1622">
                  <c:v>0.76</c:v>
                </c:pt>
                <c:pt idx="1623">
                  <c:v>0.76</c:v>
                </c:pt>
                <c:pt idx="1624">
                  <c:v>0.77</c:v>
                </c:pt>
                <c:pt idx="1625">
                  <c:v>0.77</c:v>
                </c:pt>
                <c:pt idx="1626">
                  <c:v>0.77</c:v>
                </c:pt>
                <c:pt idx="1627">
                  <c:v>0.77</c:v>
                </c:pt>
                <c:pt idx="1628">
                  <c:v>0.77</c:v>
                </c:pt>
                <c:pt idx="1629">
                  <c:v>0.78</c:v>
                </c:pt>
                <c:pt idx="1630">
                  <c:v>0.78</c:v>
                </c:pt>
                <c:pt idx="1631">
                  <c:v>0.79</c:v>
                </c:pt>
                <c:pt idx="1632">
                  <c:v>0.79</c:v>
                </c:pt>
                <c:pt idx="1633">
                  <c:v>0.79</c:v>
                </c:pt>
                <c:pt idx="1634">
                  <c:v>0.79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0.81</c:v>
                </c:pt>
                <c:pt idx="1642">
                  <c:v>0.81</c:v>
                </c:pt>
                <c:pt idx="1643">
                  <c:v>0.82</c:v>
                </c:pt>
                <c:pt idx="1644">
                  <c:v>0.82</c:v>
                </c:pt>
                <c:pt idx="1645">
                  <c:v>0.82</c:v>
                </c:pt>
                <c:pt idx="1646">
                  <c:v>0.83</c:v>
                </c:pt>
                <c:pt idx="1647">
                  <c:v>0.83</c:v>
                </c:pt>
                <c:pt idx="1648">
                  <c:v>0.83</c:v>
                </c:pt>
                <c:pt idx="1649">
                  <c:v>0.84</c:v>
                </c:pt>
                <c:pt idx="1650">
                  <c:v>0.85</c:v>
                </c:pt>
                <c:pt idx="1651">
                  <c:v>0.85</c:v>
                </c:pt>
                <c:pt idx="1652">
                  <c:v>0.85</c:v>
                </c:pt>
                <c:pt idx="1653">
                  <c:v>0.85</c:v>
                </c:pt>
                <c:pt idx="1654">
                  <c:v>0.86</c:v>
                </c:pt>
                <c:pt idx="1655">
                  <c:v>0.86</c:v>
                </c:pt>
                <c:pt idx="1656">
                  <c:v>0.86</c:v>
                </c:pt>
                <c:pt idx="1657">
                  <c:v>0.86</c:v>
                </c:pt>
                <c:pt idx="1658">
                  <c:v>0.87</c:v>
                </c:pt>
                <c:pt idx="1659">
                  <c:v>0.87</c:v>
                </c:pt>
                <c:pt idx="1660">
                  <c:v>0.88</c:v>
                </c:pt>
                <c:pt idx="1661">
                  <c:v>0.88</c:v>
                </c:pt>
                <c:pt idx="1662">
                  <c:v>0.89</c:v>
                </c:pt>
                <c:pt idx="1663">
                  <c:v>0.9</c:v>
                </c:pt>
                <c:pt idx="1664">
                  <c:v>0.9</c:v>
                </c:pt>
                <c:pt idx="1665">
                  <c:v>0.9</c:v>
                </c:pt>
                <c:pt idx="1666">
                  <c:v>0.9</c:v>
                </c:pt>
                <c:pt idx="1667">
                  <c:v>0.9</c:v>
                </c:pt>
                <c:pt idx="1668">
                  <c:v>0.91</c:v>
                </c:pt>
                <c:pt idx="1669">
                  <c:v>0.91</c:v>
                </c:pt>
                <c:pt idx="1670">
                  <c:v>0.91</c:v>
                </c:pt>
                <c:pt idx="1671">
                  <c:v>0.91</c:v>
                </c:pt>
                <c:pt idx="1672">
                  <c:v>0.92</c:v>
                </c:pt>
                <c:pt idx="1673">
                  <c:v>0.93</c:v>
                </c:pt>
                <c:pt idx="1674">
                  <c:v>0.95</c:v>
                </c:pt>
                <c:pt idx="1675">
                  <c:v>0.95</c:v>
                </c:pt>
                <c:pt idx="1676">
                  <c:v>0.95</c:v>
                </c:pt>
                <c:pt idx="1677">
                  <c:v>0.96</c:v>
                </c:pt>
                <c:pt idx="1678">
                  <c:v>0.99</c:v>
                </c:pt>
                <c:pt idx="1679">
                  <c:v>0.99</c:v>
                </c:pt>
                <c:pt idx="1680">
                  <c:v>0.99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1.01</c:v>
                </c:pt>
                <c:pt idx="1685">
                  <c:v>1.01</c:v>
                </c:pt>
                <c:pt idx="1686">
                  <c:v>1.01</c:v>
                </c:pt>
                <c:pt idx="1687">
                  <c:v>1.05</c:v>
                </c:pt>
                <c:pt idx="1688">
                  <c:v>1.05</c:v>
                </c:pt>
                <c:pt idx="1689">
                  <c:v>1.06</c:v>
                </c:pt>
                <c:pt idx="1690">
                  <c:v>1.07</c:v>
                </c:pt>
                <c:pt idx="1691">
                  <c:v>1.07</c:v>
                </c:pt>
                <c:pt idx="1692">
                  <c:v>1.08</c:v>
                </c:pt>
                <c:pt idx="1693">
                  <c:v>1.0900000000000001</c:v>
                </c:pt>
                <c:pt idx="1694">
                  <c:v>1.1100000000000001</c:v>
                </c:pt>
                <c:pt idx="1695">
                  <c:v>1.1100000000000001</c:v>
                </c:pt>
                <c:pt idx="1696">
                  <c:v>1.1200000000000001</c:v>
                </c:pt>
                <c:pt idx="1697">
                  <c:v>1.1299999999999999</c:v>
                </c:pt>
                <c:pt idx="1698">
                  <c:v>1.1299999999999999</c:v>
                </c:pt>
                <c:pt idx="1699">
                  <c:v>1.1399999999999999</c:v>
                </c:pt>
                <c:pt idx="1700">
                  <c:v>1.1499999999999999</c:v>
                </c:pt>
                <c:pt idx="1701">
                  <c:v>1.1599999999999999</c:v>
                </c:pt>
                <c:pt idx="1702">
                  <c:v>1.18</c:v>
                </c:pt>
                <c:pt idx="1703">
                  <c:v>1.19</c:v>
                </c:pt>
                <c:pt idx="1704">
                  <c:v>1.2</c:v>
                </c:pt>
                <c:pt idx="1705">
                  <c:v>1.2</c:v>
                </c:pt>
                <c:pt idx="1706">
                  <c:v>1.2</c:v>
                </c:pt>
                <c:pt idx="1707">
                  <c:v>1.2</c:v>
                </c:pt>
                <c:pt idx="1708">
                  <c:v>1.21</c:v>
                </c:pt>
                <c:pt idx="1709">
                  <c:v>1.21</c:v>
                </c:pt>
                <c:pt idx="1710">
                  <c:v>1.23</c:v>
                </c:pt>
                <c:pt idx="1711">
                  <c:v>1.23</c:v>
                </c:pt>
                <c:pt idx="1712">
                  <c:v>1.25</c:v>
                </c:pt>
                <c:pt idx="1713">
                  <c:v>1.3</c:v>
                </c:pt>
                <c:pt idx="1714">
                  <c:v>1.31</c:v>
                </c:pt>
                <c:pt idx="1715">
                  <c:v>1.33</c:v>
                </c:pt>
                <c:pt idx="1716">
                  <c:v>1.34</c:v>
                </c:pt>
                <c:pt idx="1717">
                  <c:v>1.35</c:v>
                </c:pt>
                <c:pt idx="1718">
                  <c:v>1.36</c:v>
                </c:pt>
                <c:pt idx="1719">
                  <c:v>1.36</c:v>
                </c:pt>
                <c:pt idx="1720">
                  <c:v>1.36</c:v>
                </c:pt>
                <c:pt idx="1721">
                  <c:v>1.37</c:v>
                </c:pt>
                <c:pt idx="1722">
                  <c:v>1.41</c:v>
                </c:pt>
                <c:pt idx="1723">
                  <c:v>1.41</c:v>
                </c:pt>
                <c:pt idx="1724">
                  <c:v>1.41</c:v>
                </c:pt>
                <c:pt idx="1725">
                  <c:v>1.41</c:v>
                </c:pt>
                <c:pt idx="1726">
                  <c:v>1.42</c:v>
                </c:pt>
                <c:pt idx="1727">
                  <c:v>1.42</c:v>
                </c:pt>
                <c:pt idx="1728">
                  <c:v>1.42</c:v>
                </c:pt>
                <c:pt idx="1729">
                  <c:v>1.43</c:v>
                </c:pt>
                <c:pt idx="1730">
                  <c:v>1.43</c:v>
                </c:pt>
                <c:pt idx="1731">
                  <c:v>1.44</c:v>
                </c:pt>
                <c:pt idx="1732">
                  <c:v>1.45</c:v>
                </c:pt>
                <c:pt idx="1733">
                  <c:v>1.46</c:v>
                </c:pt>
                <c:pt idx="1734">
                  <c:v>1.48</c:v>
                </c:pt>
                <c:pt idx="1735">
                  <c:v>1.48</c:v>
                </c:pt>
                <c:pt idx="1736">
                  <c:v>1.49</c:v>
                </c:pt>
                <c:pt idx="1737">
                  <c:v>1.52</c:v>
                </c:pt>
                <c:pt idx="1738">
                  <c:v>1.53</c:v>
                </c:pt>
                <c:pt idx="1739">
                  <c:v>1.56</c:v>
                </c:pt>
                <c:pt idx="1740">
                  <c:v>1.58</c:v>
                </c:pt>
                <c:pt idx="1741">
                  <c:v>1.59</c:v>
                </c:pt>
                <c:pt idx="1742">
                  <c:v>1.59</c:v>
                </c:pt>
                <c:pt idx="1743">
                  <c:v>1.62</c:v>
                </c:pt>
                <c:pt idx="1744">
                  <c:v>1.64</c:v>
                </c:pt>
                <c:pt idx="1745">
                  <c:v>1.64</c:v>
                </c:pt>
                <c:pt idx="1746">
                  <c:v>1.65</c:v>
                </c:pt>
                <c:pt idx="1747">
                  <c:v>1.65</c:v>
                </c:pt>
                <c:pt idx="1748">
                  <c:v>1.65</c:v>
                </c:pt>
                <c:pt idx="1749">
                  <c:v>1.66</c:v>
                </c:pt>
                <c:pt idx="1750">
                  <c:v>1.67</c:v>
                </c:pt>
                <c:pt idx="1751">
                  <c:v>1.67</c:v>
                </c:pt>
                <c:pt idx="1752">
                  <c:v>1.7</c:v>
                </c:pt>
                <c:pt idx="1753">
                  <c:v>1.71</c:v>
                </c:pt>
                <c:pt idx="1754">
                  <c:v>1.76</c:v>
                </c:pt>
                <c:pt idx="1755">
                  <c:v>1.77</c:v>
                </c:pt>
                <c:pt idx="1756">
                  <c:v>1.77</c:v>
                </c:pt>
                <c:pt idx="1757">
                  <c:v>1.78</c:v>
                </c:pt>
                <c:pt idx="1758">
                  <c:v>1.79</c:v>
                </c:pt>
                <c:pt idx="1759">
                  <c:v>1.85</c:v>
                </c:pt>
                <c:pt idx="1760">
                  <c:v>1.87</c:v>
                </c:pt>
                <c:pt idx="1761">
                  <c:v>1.9</c:v>
                </c:pt>
                <c:pt idx="1762">
                  <c:v>1.91</c:v>
                </c:pt>
                <c:pt idx="1763">
                  <c:v>1.91</c:v>
                </c:pt>
                <c:pt idx="1764">
                  <c:v>1.94</c:v>
                </c:pt>
                <c:pt idx="1765">
                  <c:v>1.97</c:v>
                </c:pt>
                <c:pt idx="1766">
                  <c:v>2</c:v>
                </c:pt>
                <c:pt idx="1767">
                  <c:v>2.0099999999999998</c:v>
                </c:pt>
                <c:pt idx="1768">
                  <c:v>2.02</c:v>
                </c:pt>
                <c:pt idx="1769">
                  <c:v>2.0699999999999998</c:v>
                </c:pt>
                <c:pt idx="1770">
                  <c:v>2.09</c:v>
                </c:pt>
                <c:pt idx="1771">
                  <c:v>2.09</c:v>
                </c:pt>
                <c:pt idx="1772">
                  <c:v>2.11</c:v>
                </c:pt>
                <c:pt idx="1773">
                  <c:v>2.14</c:v>
                </c:pt>
                <c:pt idx="1774">
                  <c:v>2.16</c:v>
                </c:pt>
                <c:pt idx="1775">
                  <c:v>2.2200000000000002</c:v>
                </c:pt>
                <c:pt idx="1776">
                  <c:v>2.25</c:v>
                </c:pt>
                <c:pt idx="1777">
                  <c:v>2.27</c:v>
                </c:pt>
                <c:pt idx="1778">
                  <c:v>2.31</c:v>
                </c:pt>
                <c:pt idx="1779">
                  <c:v>2.3199999999999998</c:v>
                </c:pt>
                <c:pt idx="1780">
                  <c:v>2.52</c:v>
                </c:pt>
                <c:pt idx="1781">
                  <c:v>2.5299999999999998</c:v>
                </c:pt>
                <c:pt idx="1782">
                  <c:v>2.58</c:v>
                </c:pt>
                <c:pt idx="1783">
                  <c:v>2.63</c:v>
                </c:pt>
                <c:pt idx="1784">
                  <c:v>2.64</c:v>
                </c:pt>
                <c:pt idx="1785">
                  <c:v>2.64</c:v>
                </c:pt>
                <c:pt idx="1786">
                  <c:v>2.66</c:v>
                </c:pt>
                <c:pt idx="1787">
                  <c:v>2.71</c:v>
                </c:pt>
                <c:pt idx="1788">
                  <c:v>2.78</c:v>
                </c:pt>
                <c:pt idx="1789">
                  <c:v>2.82</c:v>
                </c:pt>
                <c:pt idx="1790">
                  <c:v>2.88</c:v>
                </c:pt>
                <c:pt idx="1791">
                  <c:v>2.89</c:v>
                </c:pt>
                <c:pt idx="1792">
                  <c:v>2.89</c:v>
                </c:pt>
                <c:pt idx="1793">
                  <c:v>2.91</c:v>
                </c:pt>
                <c:pt idx="1794">
                  <c:v>2.95</c:v>
                </c:pt>
                <c:pt idx="1795">
                  <c:v>2.95</c:v>
                </c:pt>
                <c:pt idx="1796">
                  <c:v>2.96</c:v>
                </c:pt>
                <c:pt idx="1797">
                  <c:v>2.97</c:v>
                </c:pt>
                <c:pt idx="1798">
                  <c:v>2.99</c:v>
                </c:pt>
                <c:pt idx="1799">
                  <c:v>3.04</c:v>
                </c:pt>
                <c:pt idx="1800">
                  <c:v>3.26</c:v>
                </c:pt>
                <c:pt idx="1801">
                  <c:v>3.27</c:v>
                </c:pt>
                <c:pt idx="1802">
                  <c:v>3.32</c:v>
                </c:pt>
                <c:pt idx="1803">
                  <c:v>3.32</c:v>
                </c:pt>
                <c:pt idx="1804">
                  <c:v>3.41</c:v>
                </c:pt>
                <c:pt idx="1805">
                  <c:v>3.43</c:v>
                </c:pt>
                <c:pt idx="1806">
                  <c:v>3.61</c:v>
                </c:pt>
                <c:pt idx="1807">
                  <c:v>3.63</c:v>
                </c:pt>
                <c:pt idx="1808">
                  <c:v>3.66</c:v>
                </c:pt>
                <c:pt idx="1809">
                  <c:v>3.72</c:v>
                </c:pt>
                <c:pt idx="1810">
                  <c:v>3.78</c:v>
                </c:pt>
                <c:pt idx="1811">
                  <c:v>3.81</c:v>
                </c:pt>
                <c:pt idx="1812">
                  <c:v>3.82</c:v>
                </c:pt>
                <c:pt idx="1813">
                  <c:v>4</c:v>
                </c:pt>
                <c:pt idx="1814">
                  <c:v>4.01</c:v>
                </c:pt>
                <c:pt idx="1815">
                  <c:v>4.07</c:v>
                </c:pt>
                <c:pt idx="1816">
                  <c:v>4.13</c:v>
                </c:pt>
                <c:pt idx="1817">
                  <c:v>4.25</c:v>
                </c:pt>
                <c:pt idx="1818">
                  <c:v>4.2699999999999996</c:v>
                </c:pt>
                <c:pt idx="1819">
                  <c:v>4.33</c:v>
                </c:pt>
                <c:pt idx="1820">
                  <c:v>4.4400000000000004</c:v>
                </c:pt>
                <c:pt idx="1821">
                  <c:v>4.49</c:v>
                </c:pt>
                <c:pt idx="1822">
                  <c:v>4.55</c:v>
                </c:pt>
                <c:pt idx="1823">
                  <c:v>4.71</c:v>
                </c:pt>
                <c:pt idx="1824">
                  <c:v>4.75</c:v>
                </c:pt>
                <c:pt idx="1825">
                  <c:v>4.7699999999999996</c:v>
                </c:pt>
                <c:pt idx="1826">
                  <c:v>4.82</c:v>
                </c:pt>
                <c:pt idx="1827">
                  <c:v>4.97</c:v>
                </c:pt>
                <c:pt idx="1828">
                  <c:v>5.01</c:v>
                </c:pt>
                <c:pt idx="1829">
                  <c:v>5.01</c:v>
                </c:pt>
                <c:pt idx="1830">
                  <c:v>5.1100000000000003</c:v>
                </c:pt>
                <c:pt idx="1831">
                  <c:v>6.14</c:v>
                </c:pt>
                <c:pt idx="1832">
                  <c:v>6.27</c:v>
                </c:pt>
                <c:pt idx="1833">
                  <c:v>6.34</c:v>
                </c:pt>
                <c:pt idx="1834">
                  <c:v>6.87</c:v>
                </c:pt>
                <c:pt idx="1835">
                  <c:v>7.01</c:v>
                </c:pt>
                <c:pt idx="1836">
                  <c:v>7.5</c:v>
                </c:pt>
                <c:pt idx="1837">
                  <c:v>7.59</c:v>
                </c:pt>
                <c:pt idx="1838">
                  <c:v>7.81</c:v>
                </c:pt>
                <c:pt idx="1839">
                  <c:v>8.06</c:v>
                </c:pt>
                <c:pt idx="1840">
                  <c:v>8.39</c:v>
                </c:pt>
                <c:pt idx="1841">
                  <c:v>8.44</c:v>
                </c:pt>
                <c:pt idx="1842">
                  <c:v>8.6999999999999993</c:v>
                </c:pt>
                <c:pt idx="1843">
                  <c:v>9.2200000000000006</c:v>
                </c:pt>
                <c:pt idx="1844">
                  <c:v>9.76</c:v>
                </c:pt>
                <c:pt idx="1845">
                  <c:v>10.44</c:v>
                </c:pt>
                <c:pt idx="1846">
                  <c:v>10.62</c:v>
                </c:pt>
                <c:pt idx="1847">
                  <c:v>10.76</c:v>
                </c:pt>
                <c:pt idx="1848">
                  <c:v>12.34</c:v>
                </c:pt>
                <c:pt idx="1849">
                  <c:v>12.37</c:v>
                </c:pt>
                <c:pt idx="1850">
                  <c:v>13.91</c:v>
                </c:pt>
                <c:pt idx="1851">
                  <c:v>14.49</c:v>
                </c:pt>
                <c:pt idx="1852">
                  <c:v>15.59</c:v>
                </c:pt>
                <c:pt idx="1853">
                  <c:v>15.64</c:v>
                </c:pt>
                <c:pt idx="1854">
                  <c:v>18.8</c:v>
                </c:pt>
                <c:pt idx="1855">
                  <c:v>18.87</c:v>
                </c:pt>
                <c:pt idx="1856">
                  <c:v>18.93</c:v>
                </c:pt>
                <c:pt idx="1857">
                  <c:v>20.41</c:v>
                </c:pt>
                <c:pt idx="1858">
                  <c:v>23.47</c:v>
                </c:pt>
                <c:pt idx="1859">
                  <c:v>23.71</c:v>
                </c:pt>
                <c:pt idx="1860">
                  <c:v>24.69</c:v>
                </c:pt>
                <c:pt idx="1861">
                  <c:v>28.79</c:v>
                </c:pt>
                <c:pt idx="1862">
                  <c:v>30.51</c:v>
                </c:pt>
                <c:pt idx="1863">
                  <c:v>30.64</c:v>
                </c:pt>
                <c:pt idx="1864">
                  <c:v>36.159999999999997</c:v>
                </c:pt>
                <c:pt idx="1865">
                  <c:v>37.18</c:v>
                </c:pt>
                <c:pt idx="1866">
                  <c:v>45.63</c:v>
                </c:pt>
                <c:pt idx="1867">
                  <c:v>46.32</c:v>
                </c:pt>
                <c:pt idx="1868">
                  <c:v>46.52</c:v>
                </c:pt>
                <c:pt idx="1869">
                  <c:v>54.14</c:v>
                </c:pt>
                <c:pt idx="1870">
                  <c:v>60</c:v>
                </c:pt>
              </c:numCache>
            </c:numRef>
          </c:xVal>
          <c:yVal>
            <c:numRef>
              <c:f>Sheet1!$E$2:$E$1872</c:f>
              <c:numCache>
                <c:formatCode>General</c:formatCode>
                <c:ptCount val="1871"/>
                <c:pt idx="0">
                  <c:v>0</c:v>
                </c:pt>
                <c:pt idx="1322">
                  <c:v>0.17</c:v>
                </c:pt>
                <c:pt idx="1323">
                  <c:v>0.34</c:v>
                </c:pt>
                <c:pt idx="1324">
                  <c:v>0.51</c:v>
                </c:pt>
                <c:pt idx="1325">
                  <c:v>0.68</c:v>
                </c:pt>
                <c:pt idx="1326">
                  <c:v>0.85</c:v>
                </c:pt>
                <c:pt idx="1327">
                  <c:v>1.02</c:v>
                </c:pt>
                <c:pt idx="1328">
                  <c:v>1.19</c:v>
                </c:pt>
                <c:pt idx="1329">
                  <c:v>1.36</c:v>
                </c:pt>
                <c:pt idx="1330">
                  <c:v>1.53</c:v>
                </c:pt>
                <c:pt idx="1331">
                  <c:v>1.7</c:v>
                </c:pt>
                <c:pt idx="1332">
                  <c:v>1.87</c:v>
                </c:pt>
                <c:pt idx="1333">
                  <c:v>2.04</c:v>
                </c:pt>
                <c:pt idx="1334">
                  <c:v>2.21</c:v>
                </c:pt>
                <c:pt idx="1335">
                  <c:v>2.38</c:v>
                </c:pt>
                <c:pt idx="1336">
                  <c:v>2.5499999999999998</c:v>
                </c:pt>
                <c:pt idx="1337">
                  <c:v>2.72</c:v>
                </c:pt>
                <c:pt idx="1338">
                  <c:v>2.89</c:v>
                </c:pt>
                <c:pt idx="1339">
                  <c:v>3.06</c:v>
                </c:pt>
                <c:pt idx="1340">
                  <c:v>3.23</c:v>
                </c:pt>
                <c:pt idx="1341">
                  <c:v>3.4</c:v>
                </c:pt>
                <c:pt idx="1342">
                  <c:v>3.57</c:v>
                </c:pt>
                <c:pt idx="1343">
                  <c:v>3.74</c:v>
                </c:pt>
                <c:pt idx="1344">
                  <c:v>3.9</c:v>
                </c:pt>
                <c:pt idx="1345">
                  <c:v>4.07</c:v>
                </c:pt>
                <c:pt idx="1346">
                  <c:v>4.24</c:v>
                </c:pt>
                <c:pt idx="1347">
                  <c:v>4.41</c:v>
                </c:pt>
                <c:pt idx="1348">
                  <c:v>4.58</c:v>
                </c:pt>
                <c:pt idx="1349">
                  <c:v>4.75</c:v>
                </c:pt>
                <c:pt idx="1350">
                  <c:v>4.92</c:v>
                </c:pt>
                <c:pt idx="1351">
                  <c:v>5.09</c:v>
                </c:pt>
                <c:pt idx="1352">
                  <c:v>5.26</c:v>
                </c:pt>
                <c:pt idx="1353">
                  <c:v>5.43</c:v>
                </c:pt>
                <c:pt idx="1354">
                  <c:v>5.6</c:v>
                </c:pt>
                <c:pt idx="1355">
                  <c:v>5.77</c:v>
                </c:pt>
                <c:pt idx="1356">
                  <c:v>5.94</c:v>
                </c:pt>
                <c:pt idx="1357">
                  <c:v>6.11</c:v>
                </c:pt>
                <c:pt idx="1358">
                  <c:v>6.28</c:v>
                </c:pt>
                <c:pt idx="1359">
                  <c:v>6.45</c:v>
                </c:pt>
                <c:pt idx="1360">
                  <c:v>6.62</c:v>
                </c:pt>
                <c:pt idx="1361">
                  <c:v>6.79</c:v>
                </c:pt>
                <c:pt idx="1362">
                  <c:v>6.96</c:v>
                </c:pt>
                <c:pt idx="1363">
                  <c:v>7.13</c:v>
                </c:pt>
                <c:pt idx="1364">
                  <c:v>7.3</c:v>
                </c:pt>
                <c:pt idx="1365">
                  <c:v>7.47</c:v>
                </c:pt>
                <c:pt idx="1366">
                  <c:v>7.64</c:v>
                </c:pt>
                <c:pt idx="1367">
                  <c:v>7.81</c:v>
                </c:pt>
                <c:pt idx="1368">
                  <c:v>7.98</c:v>
                </c:pt>
                <c:pt idx="1369">
                  <c:v>8.15</c:v>
                </c:pt>
                <c:pt idx="1370">
                  <c:v>8.32</c:v>
                </c:pt>
                <c:pt idx="1371">
                  <c:v>8.49</c:v>
                </c:pt>
                <c:pt idx="1372">
                  <c:v>8.66</c:v>
                </c:pt>
                <c:pt idx="1373">
                  <c:v>8.83</c:v>
                </c:pt>
                <c:pt idx="1374">
                  <c:v>9</c:v>
                </c:pt>
                <c:pt idx="1375">
                  <c:v>9.17</c:v>
                </c:pt>
                <c:pt idx="1376">
                  <c:v>9.34</c:v>
                </c:pt>
                <c:pt idx="1377">
                  <c:v>9.51</c:v>
                </c:pt>
                <c:pt idx="1378">
                  <c:v>9.68</c:v>
                </c:pt>
                <c:pt idx="1379">
                  <c:v>9.85</c:v>
                </c:pt>
                <c:pt idx="1380">
                  <c:v>10.02</c:v>
                </c:pt>
                <c:pt idx="1381">
                  <c:v>10.19</c:v>
                </c:pt>
                <c:pt idx="1382">
                  <c:v>10.36</c:v>
                </c:pt>
                <c:pt idx="1383">
                  <c:v>10.53</c:v>
                </c:pt>
                <c:pt idx="1384">
                  <c:v>10.7</c:v>
                </c:pt>
                <c:pt idx="1385">
                  <c:v>10.87</c:v>
                </c:pt>
                <c:pt idx="1386">
                  <c:v>11.04</c:v>
                </c:pt>
                <c:pt idx="1387">
                  <c:v>11.21</c:v>
                </c:pt>
                <c:pt idx="1388">
                  <c:v>11.38</c:v>
                </c:pt>
                <c:pt idx="1389">
                  <c:v>11.54</c:v>
                </c:pt>
                <c:pt idx="1390">
                  <c:v>11.71</c:v>
                </c:pt>
                <c:pt idx="1391">
                  <c:v>11.88</c:v>
                </c:pt>
                <c:pt idx="1392">
                  <c:v>12.05</c:v>
                </c:pt>
                <c:pt idx="1393">
                  <c:v>12.22</c:v>
                </c:pt>
                <c:pt idx="1394">
                  <c:v>12.39</c:v>
                </c:pt>
                <c:pt idx="1395">
                  <c:v>12.56</c:v>
                </c:pt>
                <c:pt idx="1396">
                  <c:v>12.73</c:v>
                </c:pt>
                <c:pt idx="1397">
                  <c:v>12.9</c:v>
                </c:pt>
                <c:pt idx="1398">
                  <c:v>13.07</c:v>
                </c:pt>
                <c:pt idx="1399">
                  <c:v>13.24</c:v>
                </c:pt>
                <c:pt idx="1400">
                  <c:v>13.41</c:v>
                </c:pt>
                <c:pt idx="1401">
                  <c:v>13.58</c:v>
                </c:pt>
                <c:pt idx="1402">
                  <c:v>13.75</c:v>
                </c:pt>
                <c:pt idx="1403">
                  <c:v>13.92</c:v>
                </c:pt>
                <c:pt idx="1404">
                  <c:v>14.09</c:v>
                </c:pt>
                <c:pt idx="1405">
                  <c:v>14.26</c:v>
                </c:pt>
                <c:pt idx="1406">
                  <c:v>14.43</c:v>
                </c:pt>
                <c:pt idx="1407">
                  <c:v>14.6</c:v>
                </c:pt>
                <c:pt idx="1408">
                  <c:v>14.77</c:v>
                </c:pt>
                <c:pt idx="1409">
                  <c:v>14.94</c:v>
                </c:pt>
                <c:pt idx="1410">
                  <c:v>15.11</c:v>
                </c:pt>
                <c:pt idx="1411">
                  <c:v>15.28</c:v>
                </c:pt>
                <c:pt idx="1412">
                  <c:v>15.45</c:v>
                </c:pt>
                <c:pt idx="1413">
                  <c:v>15.62</c:v>
                </c:pt>
                <c:pt idx="1414">
                  <c:v>15.79</c:v>
                </c:pt>
                <c:pt idx="1415">
                  <c:v>15.96</c:v>
                </c:pt>
                <c:pt idx="1416">
                  <c:v>16.13</c:v>
                </c:pt>
                <c:pt idx="1417">
                  <c:v>16.3</c:v>
                </c:pt>
                <c:pt idx="1418">
                  <c:v>16.47</c:v>
                </c:pt>
                <c:pt idx="1419">
                  <c:v>16.64</c:v>
                </c:pt>
                <c:pt idx="1420">
                  <c:v>16.809999999999999</c:v>
                </c:pt>
                <c:pt idx="1421">
                  <c:v>16.98</c:v>
                </c:pt>
                <c:pt idx="1422">
                  <c:v>17.149999999999999</c:v>
                </c:pt>
                <c:pt idx="1423">
                  <c:v>17.32</c:v>
                </c:pt>
                <c:pt idx="1424">
                  <c:v>17.489999999999998</c:v>
                </c:pt>
                <c:pt idx="1425">
                  <c:v>17.66</c:v>
                </c:pt>
                <c:pt idx="1426">
                  <c:v>17.829999999999998</c:v>
                </c:pt>
                <c:pt idx="1427">
                  <c:v>18</c:v>
                </c:pt>
                <c:pt idx="1428">
                  <c:v>18.170000000000002</c:v>
                </c:pt>
                <c:pt idx="1429">
                  <c:v>18.34</c:v>
                </c:pt>
                <c:pt idx="1430">
                  <c:v>18.510000000000002</c:v>
                </c:pt>
                <c:pt idx="1431">
                  <c:v>18.68</c:v>
                </c:pt>
                <c:pt idx="1432">
                  <c:v>18.850000000000001</c:v>
                </c:pt>
                <c:pt idx="1433">
                  <c:v>19.02</c:v>
                </c:pt>
                <c:pt idx="1434">
                  <c:v>19.190000000000001</c:v>
                </c:pt>
                <c:pt idx="1435">
                  <c:v>19.350000000000001</c:v>
                </c:pt>
                <c:pt idx="1436">
                  <c:v>19.52</c:v>
                </c:pt>
                <c:pt idx="1437">
                  <c:v>19.690000000000001</c:v>
                </c:pt>
                <c:pt idx="1438">
                  <c:v>19.86</c:v>
                </c:pt>
                <c:pt idx="1439">
                  <c:v>20.03</c:v>
                </c:pt>
                <c:pt idx="1440">
                  <c:v>20.2</c:v>
                </c:pt>
                <c:pt idx="1441">
                  <c:v>20.37</c:v>
                </c:pt>
                <c:pt idx="1442">
                  <c:v>20.54</c:v>
                </c:pt>
                <c:pt idx="1443">
                  <c:v>20.71</c:v>
                </c:pt>
                <c:pt idx="1444">
                  <c:v>20.88</c:v>
                </c:pt>
                <c:pt idx="1445">
                  <c:v>21.05</c:v>
                </c:pt>
                <c:pt idx="1446">
                  <c:v>21.22</c:v>
                </c:pt>
                <c:pt idx="1447">
                  <c:v>21.39</c:v>
                </c:pt>
                <c:pt idx="1448">
                  <c:v>21.56</c:v>
                </c:pt>
                <c:pt idx="1449">
                  <c:v>21.73</c:v>
                </c:pt>
                <c:pt idx="1450">
                  <c:v>21.9</c:v>
                </c:pt>
                <c:pt idx="1451">
                  <c:v>22.07</c:v>
                </c:pt>
                <c:pt idx="1452">
                  <c:v>22.24</c:v>
                </c:pt>
                <c:pt idx="1453">
                  <c:v>22.41</c:v>
                </c:pt>
                <c:pt idx="1454">
                  <c:v>22.58</c:v>
                </c:pt>
                <c:pt idx="1455">
                  <c:v>22.75</c:v>
                </c:pt>
                <c:pt idx="1456">
                  <c:v>22.92</c:v>
                </c:pt>
                <c:pt idx="1457">
                  <c:v>23.09</c:v>
                </c:pt>
                <c:pt idx="1458">
                  <c:v>23.26</c:v>
                </c:pt>
                <c:pt idx="1459">
                  <c:v>23.43</c:v>
                </c:pt>
                <c:pt idx="1460">
                  <c:v>23.6</c:v>
                </c:pt>
                <c:pt idx="1461">
                  <c:v>23.77</c:v>
                </c:pt>
                <c:pt idx="1462">
                  <c:v>23.94</c:v>
                </c:pt>
                <c:pt idx="1463">
                  <c:v>24.11</c:v>
                </c:pt>
                <c:pt idx="1464">
                  <c:v>24.28</c:v>
                </c:pt>
                <c:pt idx="1465">
                  <c:v>24.45</c:v>
                </c:pt>
                <c:pt idx="1466">
                  <c:v>24.62</c:v>
                </c:pt>
                <c:pt idx="1467">
                  <c:v>24.79</c:v>
                </c:pt>
                <c:pt idx="1468">
                  <c:v>24.96</c:v>
                </c:pt>
                <c:pt idx="1469">
                  <c:v>25.13</c:v>
                </c:pt>
                <c:pt idx="1470">
                  <c:v>25.3</c:v>
                </c:pt>
                <c:pt idx="1471">
                  <c:v>25.47</c:v>
                </c:pt>
                <c:pt idx="1472">
                  <c:v>25.64</c:v>
                </c:pt>
                <c:pt idx="1473">
                  <c:v>25.81</c:v>
                </c:pt>
                <c:pt idx="1474">
                  <c:v>25.98</c:v>
                </c:pt>
                <c:pt idx="1475">
                  <c:v>26.15</c:v>
                </c:pt>
                <c:pt idx="1476">
                  <c:v>26.32</c:v>
                </c:pt>
                <c:pt idx="1477">
                  <c:v>26.49</c:v>
                </c:pt>
                <c:pt idx="1478">
                  <c:v>26.66</c:v>
                </c:pt>
                <c:pt idx="1479">
                  <c:v>26.83</c:v>
                </c:pt>
                <c:pt idx="1480">
                  <c:v>26.99</c:v>
                </c:pt>
                <c:pt idx="1481">
                  <c:v>27.16</c:v>
                </c:pt>
                <c:pt idx="1482">
                  <c:v>27.33</c:v>
                </c:pt>
                <c:pt idx="1483">
                  <c:v>27.5</c:v>
                </c:pt>
                <c:pt idx="1484">
                  <c:v>27.67</c:v>
                </c:pt>
                <c:pt idx="1485">
                  <c:v>27.84</c:v>
                </c:pt>
                <c:pt idx="1486">
                  <c:v>28.01</c:v>
                </c:pt>
                <c:pt idx="1487">
                  <c:v>28.18</c:v>
                </c:pt>
                <c:pt idx="1488">
                  <c:v>28.35</c:v>
                </c:pt>
                <c:pt idx="1489">
                  <c:v>28.52</c:v>
                </c:pt>
                <c:pt idx="1490">
                  <c:v>28.69</c:v>
                </c:pt>
                <c:pt idx="1491">
                  <c:v>28.86</c:v>
                </c:pt>
                <c:pt idx="1492">
                  <c:v>29.03</c:v>
                </c:pt>
                <c:pt idx="1493">
                  <c:v>29.2</c:v>
                </c:pt>
                <c:pt idx="1494">
                  <c:v>29.37</c:v>
                </c:pt>
                <c:pt idx="1495">
                  <c:v>29.54</c:v>
                </c:pt>
                <c:pt idx="1496">
                  <c:v>29.71</c:v>
                </c:pt>
                <c:pt idx="1497">
                  <c:v>29.88</c:v>
                </c:pt>
                <c:pt idx="1498">
                  <c:v>30.05</c:v>
                </c:pt>
                <c:pt idx="1499">
                  <c:v>30.22</c:v>
                </c:pt>
                <c:pt idx="1500">
                  <c:v>30.39</c:v>
                </c:pt>
                <c:pt idx="1501">
                  <c:v>30.56</c:v>
                </c:pt>
                <c:pt idx="1502">
                  <c:v>30.73</c:v>
                </c:pt>
                <c:pt idx="1503">
                  <c:v>30.9</c:v>
                </c:pt>
                <c:pt idx="1504">
                  <c:v>31.07</c:v>
                </c:pt>
                <c:pt idx="1505">
                  <c:v>31.24</c:v>
                </c:pt>
                <c:pt idx="1506">
                  <c:v>31.41</c:v>
                </c:pt>
                <c:pt idx="1507">
                  <c:v>31.58</c:v>
                </c:pt>
                <c:pt idx="1508">
                  <c:v>31.75</c:v>
                </c:pt>
                <c:pt idx="1509">
                  <c:v>31.92</c:v>
                </c:pt>
                <c:pt idx="1510">
                  <c:v>32.090000000000003</c:v>
                </c:pt>
                <c:pt idx="1511">
                  <c:v>32.26</c:v>
                </c:pt>
                <c:pt idx="1512">
                  <c:v>32.43</c:v>
                </c:pt>
                <c:pt idx="1513">
                  <c:v>32.6</c:v>
                </c:pt>
                <c:pt idx="1514">
                  <c:v>32.770000000000003</c:v>
                </c:pt>
                <c:pt idx="1515">
                  <c:v>32.94</c:v>
                </c:pt>
                <c:pt idx="1516">
                  <c:v>33.11</c:v>
                </c:pt>
                <c:pt idx="1517">
                  <c:v>33.28</c:v>
                </c:pt>
                <c:pt idx="1518">
                  <c:v>33.450000000000003</c:v>
                </c:pt>
                <c:pt idx="1519">
                  <c:v>33.619999999999997</c:v>
                </c:pt>
                <c:pt idx="1520">
                  <c:v>33.79</c:v>
                </c:pt>
                <c:pt idx="1521">
                  <c:v>33.96</c:v>
                </c:pt>
                <c:pt idx="1522">
                  <c:v>34.130000000000003</c:v>
                </c:pt>
                <c:pt idx="1523">
                  <c:v>34.299999999999997</c:v>
                </c:pt>
                <c:pt idx="1524">
                  <c:v>34.47</c:v>
                </c:pt>
                <c:pt idx="1525">
                  <c:v>34.630000000000003</c:v>
                </c:pt>
                <c:pt idx="1526">
                  <c:v>34.799999999999997</c:v>
                </c:pt>
                <c:pt idx="1527">
                  <c:v>34.97</c:v>
                </c:pt>
                <c:pt idx="1528">
                  <c:v>35.14</c:v>
                </c:pt>
                <c:pt idx="1529">
                  <c:v>35.31</c:v>
                </c:pt>
                <c:pt idx="1530">
                  <c:v>35.479999999999997</c:v>
                </c:pt>
                <c:pt idx="1531">
                  <c:v>35.65</c:v>
                </c:pt>
                <c:pt idx="1532">
                  <c:v>35.82</c:v>
                </c:pt>
                <c:pt idx="1533">
                  <c:v>35.99</c:v>
                </c:pt>
                <c:pt idx="1534">
                  <c:v>36.159999999999997</c:v>
                </c:pt>
                <c:pt idx="1535">
                  <c:v>36.33</c:v>
                </c:pt>
                <c:pt idx="1536">
                  <c:v>36.5</c:v>
                </c:pt>
                <c:pt idx="1537">
                  <c:v>36.67</c:v>
                </c:pt>
                <c:pt idx="1538">
                  <c:v>36.840000000000003</c:v>
                </c:pt>
                <c:pt idx="1539">
                  <c:v>37.01</c:v>
                </c:pt>
                <c:pt idx="1540">
                  <c:v>37.18</c:v>
                </c:pt>
                <c:pt idx="1541">
                  <c:v>37.35</c:v>
                </c:pt>
                <c:pt idx="1542">
                  <c:v>37.520000000000003</c:v>
                </c:pt>
                <c:pt idx="1543">
                  <c:v>37.69</c:v>
                </c:pt>
                <c:pt idx="1544">
                  <c:v>37.86</c:v>
                </c:pt>
                <c:pt idx="1545">
                  <c:v>38.03</c:v>
                </c:pt>
                <c:pt idx="1546">
                  <c:v>38.200000000000003</c:v>
                </c:pt>
                <c:pt idx="1547">
                  <c:v>38.369999999999997</c:v>
                </c:pt>
                <c:pt idx="1548">
                  <c:v>38.54</c:v>
                </c:pt>
                <c:pt idx="1549">
                  <c:v>38.71</c:v>
                </c:pt>
                <c:pt idx="1550">
                  <c:v>38.880000000000003</c:v>
                </c:pt>
                <c:pt idx="1551">
                  <c:v>39.049999999999997</c:v>
                </c:pt>
                <c:pt idx="1552">
                  <c:v>39.22</c:v>
                </c:pt>
                <c:pt idx="1553">
                  <c:v>39.39</c:v>
                </c:pt>
                <c:pt idx="1554">
                  <c:v>39.56</c:v>
                </c:pt>
                <c:pt idx="1555">
                  <c:v>39.729999999999997</c:v>
                </c:pt>
                <c:pt idx="1556">
                  <c:v>39.9</c:v>
                </c:pt>
                <c:pt idx="1557">
                  <c:v>40.07</c:v>
                </c:pt>
                <c:pt idx="1558">
                  <c:v>40.24</c:v>
                </c:pt>
                <c:pt idx="1559">
                  <c:v>40.409999999999997</c:v>
                </c:pt>
                <c:pt idx="1560">
                  <c:v>40.58</c:v>
                </c:pt>
                <c:pt idx="1561">
                  <c:v>40.75</c:v>
                </c:pt>
                <c:pt idx="1562">
                  <c:v>40.92</c:v>
                </c:pt>
                <c:pt idx="1563">
                  <c:v>41.09</c:v>
                </c:pt>
                <c:pt idx="1564">
                  <c:v>41.26</c:v>
                </c:pt>
                <c:pt idx="1565">
                  <c:v>41.43</c:v>
                </c:pt>
                <c:pt idx="1566">
                  <c:v>41.6</c:v>
                </c:pt>
                <c:pt idx="1567">
                  <c:v>41.77</c:v>
                </c:pt>
                <c:pt idx="1568">
                  <c:v>41.94</c:v>
                </c:pt>
                <c:pt idx="1569">
                  <c:v>42.11</c:v>
                </c:pt>
                <c:pt idx="1570">
                  <c:v>42.28</c:v>
                </c:pt>
                <c:pt idx="1571">
                  <c:v>42.44</c:v>
                </c:pt>
                <c:pt idx="1572">
                  <c:v>42.61</c:v>
                </c:pt>
                <c:pt idx="1573">
                  <c:v>42.78</c:v>
                </c:pt>
                <c:pt idx="1574">
                  <c:v>42.95</c:v>
                </c:pt>
                <c:pt idx="1575">
                  <c:v>43.12</c:v>
                </c:pt>
                <c:pt idx="1576">
                  <c:v>43.29</c:v>
                </c:pt>
                <c:pt idx="1577">
                  <c:v>43.46</c:v>
                </c:pt>
                <c:pt idx="1578">
                  <c:v>43.63</c:v>
                </c:pt>
                <c:pt idx="1579">
                  <c:v>43.8</c:v>
                </c:pt>
                <c:pt idx="1580">
                  <c:v>43.97</c:v>
                </c:pt>
                <c:pt idx="1581">
                  <c:v>44.14</c:v>
                </c:pt>
                <c:pt idx="1582">
                  <c:v>44.31</c:v>
                </c:pt>
                <c:pt idx="1583">
                  <c:v>44.48</c:v>
                </c:pt>
                <c:pt idx="1584">
                  <c:v>44.65</c:v>
                </c:pt>
                <c:pt idx="1585">
                  <c:v>44.82</c:v>
                </c:pt>
                <c:pt idx="1586">
                  <c:v>44.99</c:v>
                </c:pt>
                <c:pt idx="1587">
                  <c:v>45.16</c:v>
                </c:pt>
                <c:pt idx="1588">
                  <c:v>45.33</c:v>
                </c:pt>
                <c:pt idx="1589">
                  <c:v>45.5</c:v>
                </c:pt>
                <c:pt idx="1590">
                  <c:v>45.67</c:v>
                </c:pt>
                <c:pt idx="1591">
                  <c:v>45.84</c:v>
                </c:pt>
                <c:pt idx="1592">
                  <c:v>46.01</c:v>
                </c:pt>
                <c:pt idx="1593">
                  <c:v>46.18</c:v>
                </c:pt>
                <c:pt idx="1594">
                  <c:v>46.35</c:v>
                </c:pt>
                <c:pt idx="1595">
                  <c:v>46.52</c:v>
                </c:pt>
                <c:pt idx="1596">
                  <c:v>46.69</c:v>
                </c:pt>
                <c:pt idx="1597">
                  <c:v>46.86</c:v>
                </c:pt>
                <c:pt idx="1598">
                  <c:v>47.03</c:v>
                </c:pt>
                <c:pt idx="1599">
                  <c:v>47.2</c:v>
                </c:pt>
                <c:pt idx="1600">
                  <c:v>47.37</c:v>
                </c:pt>
                <c:pt idx="1601">
                  <c:v>47.54</c:v>
                </c:pt>
                <c:pt idx="1602">
                  <c:v>47.71</c:v>
                </c:pt>
                <c:pt idx="1603">
                  <c:v>47.88</c:v>
                </c:pt>
                <c:pt idx="1604">
                  <c:v>48.05</c:v>
                </c:pt>
                <c:pt idx="1605">
                  <c:v>48.22</c:v>
                </c:pt>
                <c:pt idx="1606">
                  <c:v>48.39</c:v>
                </c:pt>
                <c:pt idx="1607">
                  <c:v>48.56</c:v>
                </c:pt>
                <c:pt idx="1608">
                  <c:v>48.73</c:v>
                </c:pt>
                <c:pt idx="1609">
                  <c:v>48.9</c:v>
                </c:pt>
                <c:pt idx="1610">
                  <c:v>49.07</c:v>
                </c:pt>
                <c:pt idx="1611">
                  <c:v>49.24</c:v>
                </c:pt>
                <c:pt idx="1612">
                  <c:v>49.41</c:v>
                </c:pt>
                <c:pt idx="1613">
                  <c:v>49.58</c:v>
                </c:pt>
                <c:pt idx="1614">
                  <c:v>49.75</c:v>
                </c:pt>
                <c:pt idx="1615">
                  <c:v>49.92</c:v>
                </c:pt>
                <c:pt idx="1616">
                  <c:v>50.08</c:v>
                </c:pt>
                <c:pt idx="1617">
                  <c:v>50.25</c:v>
                </c:pt>
                <c:pt idx="1618">
                  <c:v>50.42</c:v>
                </c:pt>
                <c:pt idx="1619">
                  <c:v>50.59</c:v>
                </c:pt>
                <c:pt idx="1620">
                  <c:v>50.76</c:v>
                </c:pt>
                <c:pt idx="1621">
                  <c:v>50.93</c:v>
                </c:pt>
                <c:pt idx="1622">
                  <c:v>51.1</c:v>
                </c:pt>
                <c:pt idx="1623">
                  <c:v>51.27</c:v>
                </c:pt>
                <c:pt idx="1624">
                  <c:v>51.44</c:v>
                </c:pt>
                <c:pt idx="1625">
                  <c:v>51.61</c:v>
                </c:pt>
                <c:pt idx="1626">
                  <c:v>51.78</c:v>
                </c:pt>
                <c:pt idx="1627">
                  <c:v>51.95</c:v>
                </c:pt>
                <c:pt idx="1628">
                  <c:v>52.12</c:v>
                </c:pt>
                <c:pt idx="1629">
                  <c:v>52.29</c:v>
                </c:pt>
                <c:pt idx="1630">
                  <c:v>52.46</c:v>
                </c:pt>
                <c:pt idx="1631">
                  <c:v>52.63</c:v>
                </c:pt>
                <c:pt idx="1632">
                  <c:v>52.8</c:v>
                </c:pt>
                <c:pt idx="1633">
                  <c:v>52.97</c:v>
                </c:pt>
                <c:pt idx="1634">
                  <c:v>53.14</c:v>
                </c:pt>
                <c:pt idx="1635">
                  <c:v>53.31</c:v>
                </c:pt>
                <c:pt idx="1636">
                  <c:v>53.48</c:v>
                </c:pt>
                <c:pt idx="1637">
                  <c:v>53.65</c:v>
                </c:pt>
                <c:pt idx="1638">
                  <c:v>53.82</c:v>
                </c:pt>
                <c:pt idx="1639">
                  <c:v>53.99</c:v>
                </c:pt>
                <c:pt idx="1640">
                  <c:v>54.16</c:v>
                </c:pt>
                <c:pt idx="1641">
                  <c:v>54.33</c:v>
                </c:pt>
                <c:pt idx="1642">
                  <c:v>54.5</c:v>
                </c:pt>
                <c:pt idx="1643">
                  <c:v>54.67</c:v>
                </c:pt>
                <c:pt idx="1644">
                  <c:v>54.84</c:v>
                </c:pt>
                <c:pt idx="1645">
                  <c:v>55.01</c:v>
                </c:pt>
                <c:pt idx="1646">
                  <c:v>55.18</c:v>
                </c:pt>
                <c:pt idx="1647">
                  <c:v>55.35</c:v>
                </c:pt>
                <c:pt idx="1648">
                  <c:v>55.52</c:v>
                </c:pt>
                <c:pt idx="1649">
                  <c:v>55.69</c:v>
                </c:pt>
                <c:pt idx="1650">
                  <c:v>55.86</c:v>
                </c:pt>
                <c:pt idx="1651">
                  <c:v>56.03</c:v>
                </c:pt>
                <c:pt idx="1652">
                  <c:v>56.2</c:v>
                </c:pt>
                <c:pt idx="1653">
                  <c:v>56.37</c:v>
                </c:pt>
                <c:pt idx="1654">
                  <c:v>56.54</c:v>
                </c:pt>
                <c:pt idx="1655">
                  <c:v>56.71</c:v>
                </c:pt>
                <c:pt idx="1656">
                  <c:v>56.88</c:v>
                </c:pt>
                <c:pt idx="1657">
                  <c:v>57.05</c:v>
                </c:pt>
                <c:pt idx="1658">
                  <c:v>57.22</c:v>
                </c:pt>
                <c:pt idx="1659">
                  <c:v>57.39</c:v>
                </c:pt>
                <c:pt idx="1660">
                  <c:v>57.56</c:v>
                </c:pt>
                <c:pt idx="1661">
                  <c:v>57.72</c:v>
                </c:pt>
                <c:pt idx="1662">
                  <c:v>57.89</c:v>
                </c:pt>
                <c:pt idx="1663">
                  <c:v>58.06</c:v>
                </c:pt>
                <c:pt idx="1664">
                  <c:v>58.23</c:v>
                </c:pt>
                <c:pt idx="1665">
                  <c:v>58.4</c:v>
                </c:pt>
                <c:pt idx="1666">
                  <c:v>58.57</c:v>
                </c:pt>
                <c:pt idx="1667">
                  <c:v>58.74</c:v>
                </c:pt>
                <c:pt idx="1668">
                  <c:v>58.91</c:v>
                </c:pt>
                <c:pt idx="1669">
                  <c:v>59.08</c:v>
                </c:pt>
                <c:pt idx="1670">
                  <c:v>59.25</c:v>
                </c:pt>
                <c:pt idx="1671">
                  <c:v>59.42</c:v>
                </c:pt>
                <c:pt idx="1672">
                  <c:v>59.59</c:v>
                </c:pt>
                <c:pt idx="1673">
                  <c:v>59.76</c:v>
                </c:pt>
                <c:pt idx="1674">
                  <c:v>59.93</c:v>
                </c:pt>
                <c:pt idx="1675">
                  <c:v>60.1</c:v>
                </c:pt>
                <c:pt idx="1676">
                  <c:v>60.27</c:v>
                </c:pt>
                <c:pt idx="1677">
                  <c:v>60.44</c:v>
                </c:pt>
                <c:pt idx="1678">
                  <c:v>60.61</c:v>
                </c:pt>
                <c:pt idx="1679">
                  <c:v>60.78</c:v>
                </c:pt>
                <c:pt idx="1680">
                  <c:v>60.95</c:v>
                </c:pt>
                <c:pt idx="1681">
                  <c:v>61.12</c:v>
                </c:pt>
                <c:pt idx="1682">
                  <c:v>61.29</c:v>
                </c:pt>
                <c:pt idx="1683">
                  <c:v>61.46</c:v>
                </c:pt>
                <c:pt idx="1684">
                  <c:v>61.63</c:v>
                </c:pt>
                <c:pt idx="1685">
                  <c:v>61.8</c:v>
                </c:pt>
                <c:pt idx="1686">
                  <c:v>61.97</c:v>
                </c:pt>
                <c:pt idx="1687">
                  <c:v>62.14</c:v>
                </c:pt>
                <c:pt idx="1688">
                  <c:v>62.31</c:v>
                </c:pt>
                <c:pt idx="1689">
                  <c:v>62.48</c:v>
                </c:pt>
                <c:pt idx="1690">
                  <c:v>62.65</c:v>
                </c:pt>
                <c:pt idx="1691">
                  <c:v>62.82</c:v>
                </c:pt>
                <c:pt idx="1692">
                  <c:v>62.99</c:v>
                </c:pt>
                <c:pt idx="1693">
                  <c:v>63.16</c:v>
                </c:pt>
                <c:pt idx="1694">
                  <c:v>63.33</c:v>
                </c:pt>
                <c:pt idx="1695">
                  <c:v>63.5</c:v>
                </c:pt>
                <c:pt idx="1696">
                  <c:v>63.67</c:v>
                </c:pt>
                <c:pt idx="1697">
                  <c:v>63.84</c:v>
                </c:pt>
                <c:pt idx="1698">
                  <c:v>64.010000000000005</c:v>
                </c:pt>
                <c:pt idx="1699">
                  <c:v>64.180000000000007</c:v>
                </c:pt>
                <c:pt idx="1700">
                  <c:v>64.349999999999994</c:v>
                </c:pt>
                <c:pt idx="1701">
                  <c:v>64.52</c:v>
                </c:pt>
                <c:pt idx="1702">
                  <c:v>64.69</c:v>
                </c:pt>
                <c:pt idx="1703">
                  <c:v>64.86</c:v>
                </c:pt>
                <c:pt idx="1704">
                  <c:v>65.03</c:v>
                </c:pt>
                <c:pt idx="1705">
                  <c:v>65.2</c:v>
                </c:pt>
                <c:pt idx="1706">
                  <c:v>65.37</c:v>
                </c:pt>
                <c:pt idx="1707">
                  <c:v>65.53</c:v>
                </c:pt>
                <c:pt idx="1708">
                  <c:v>65.7</c:v>
                </c:pt>
                <c:pt idx="1709">
                  <c:v>65.87</c:v>
                </c:pt>
                <c:pt idx="1710">
                  <c:v>66.040000000000006</c:v>
                </c:pt>
                <c:pt idx="1711">
                  <c:v>66.209999999999994</c:v>
                </c:pt>
                <c:pt idx="1712">
                  <c:v>66.38</c:v>
                </c:pt>
                <c:pt idx="1713">
                  <c:v>66.55</c:v>
                </c:pt>
                <c:pt idx="1714">
                  <c:v>66.72</c:v>
                </c:pt>
                <c:pt idx="1715">
                  <c:v>66.89</c:v>
                </c:pt>
                <c:pt idx="1716">
                  <c:v>67.06</c:v>
                </c:pt>
                <c:pt idx="1717">
                  <c:v>67.23</c:v>
                </c:pt>
                <c:pt idx="1718">
                  <c:v>67.400000000000006</c:v>
                </c:pt>
                <c:pt idx="1719">
                  <c:v>67.569999999999993</c:v>
                </c:pt>
                <c:pt idx="1720">
                  <c:v>67.739999999999995</c:v>
                </c:pt>
                <c:pt idx="1721">
                  <c:v>67.91</c:v>
                </c:pt>
                <c:pt idx="1722">
                  <c:v>68.08</c:v>
                </c:pt>
                <c:pt idx="1723">
                  <c:v>68.25</c:v>
                </c:pt>
                <c:pt idx="1724">
                  <c:v>68.42</c:v>
                </c:pt>
                <c:pt idx="1725">
                  <c:v>68.59</c:v>
                </c:pt>
                <c:pt idx="1726">
                  <c:v>68.760000000000005</c:v>
                </c:pt>
                <c:pt idx="1727">
                  <c:v>68.930000000000007</c:v>
                </c:pt>
                <c:pt idx="1728">
                  <c:v>69.099999999999994</c:v>
                </c:pt>
                <c:pt idx="1729">
                  <c:v>69.27</c:v>
                </c:pt>
                <c:pt idx="1730">
                  <c:v>69.44</c:v>
                </c:pt>
                <c:pt idx="1731">
                  <c:v>69.61</c:v>
                </c:pt>
                <c:pt idx="1732">
                  <c:v>69.78</c:v>
                </c:pt>
                <c:pt idx="1733">
                  <c:v>69.95</c:v>
                </c:pt>
                <c:pt idx="1734">
                  <c:v>70.12</c:v>
                </c:pt>
                <c:pt idx="1735">
                  <c:v>70.290000000000006</c:v>
                </c:pt>
                <c:pt idx="1736">
                  <c:v>70.459999999999994</c:v>
                </c:pt>
                <c:pt idx="1737">
                  <c:v>70.63</c:v>
                </c:pt>
                <c:pt idx="1738">
                  <c:v>70.8</c:v>
                </c:pt>
                <c:pt idx="1739">
                  <c:v>70.97</c:v>
                </c:pt>
                <c:pt idx="1740">
                  <c:v>71.14</c:v>
                </c:pt>
                <c:pt idx="1741">
                  <c:v>71.31</c:v>
                </c:pt>
                <c:pt idx="1742">
                  <c:v>71.48</c:v>
                </c:pt>
                <c:pt idx="1743">
                  <c:v>71.650000000000006</c:v>
                </c:pt>
                <c:pt idx="1744">
                  <c:v>71.819999999999993</c:v>
                </c:pt>
                <c:pt idx="1745">
                  <c:v>71.989999999999995</c:v>
                </c:pt>
                <c:pt idx="1746">
                  <c:v>72.16</c:v>
                </c:pt>
                <c:pt idx="1747">
                  <c:v>72.33</c:v>
                </c:pt>
                <c:pt idx="1748">
                  <c:v>72.5</c:v>
                </c:pt>
                <c:pt idx="1749">
                  <c:v>72.67</c:v>
                </c:pt>
                <c:pt idx="1750">
                  <c:v>72.84</c:v>
                </c:pt>
                <c:pt idx="1751">
                  <c:v>73.010000000000005</c:v>
                </c:pt>
                <c:pt idx="1752">
                  <c:v>73.17</c:v>
                </c:pt>
                <c:pt idx="1753">
                  <c:v>73.34</c:v>
                </c:pt>
                <c:pt idx="1754">
                  <c:v>73.510000000000005</c:v>
                </c:pt>
                <c:pt idx="1755">
                  <c:v>73.680000000000007</c:v>
                </c:pt>
                <c:pt idx="1756">
                  <c:v>73.849999999999994</c:v>
                </c:pt>
                <c:pt idx="1757">
                  <c:v>74.02</c:v>
                </c:pt>
                <c:pt idx="1758">
                  <c:v>74.19</c:v>
                </c:pt>
                <c:pt idx="1759">
                  <c:v>74.36</c:v>
                </c:pt>
                <c:pt idx="1760">
                  <c:v>74.53</c:v>
                </c:pt>
                <c:pt idx="1761">
                  <c:v>74.7</c:v>
                </c:pt>
                <c:pt idx="1762">
                  <c:v>74.87</c:v>
                </c:pt>
                <c:pt idx="1763">
                  <c:v>75.040000000000006</c:v>
                </c:pt>
                <c:pt idx="1764">
                  <c:v>75.209999999999994</c:v>
                </c:pt>
                <c:pt idx="1765">
                  <c:v>75.38</c:v>
                </c:pt>
                <c:pt idx="1766">
                  <c:v>75.55</c:v>
                </c:pt>
                <c:pt idx="1767">
                  <c:v>75.72</c:v>
                </c:pt>
                <c:pt idx="1768">
                  <c:v>75.89</c:v>
                </c:pt>
                <c:pt idx="1769">
                  <c:v>76.06</c:v>
                </c:pt>
                <c:pt idx="1770">
                  <c:v>76.23</c:v>
                </c:pt>
                <c:pt idx="1771">
                  <c:v>76.400000000000006</c:v>
                </c:pt>
                <c:pt idx="1772">
                  <c:v>76.569999999999993</c:v>
                </c:pt>
                <c:pt idx="1773">
                  <c:v>76.739999999999995</c:v>
                </c:pt>
                <c:pt idx="1774">
                  <c:v>76.91</c:v>
                </c:pt>
                <c:pt idx="1775">
                  <c:v>77.08</c:v>
                </c:pt>
                <c:pt idx="1776">
                  <c:v>77.25</c:v>
                </c:pt>
                <c:pt idx="1777">
                  <c:v>77.42</c:v>
                </c:pt>
                <c:pt idx="1778">
                  <c:v>77.59</c:v>
                </c:pt>
                <c:pt idx="1779">
                  <c:v>77.760000000000005</c:v>
                </c:pt>
                <c:pt idx="1780">
                  <c:v>77.930000000000007</c:v>
                </c:pt>
                <c:pt idx="1781">
                  <c:v>78.099999999999994</c:v>
                </c:pt>
                <c:pt idx="1782">
                  <c:v>78.27</c:v>
                </c:pt>
                <c:pt idx="1783">
                  <c:v>78.44</c:v>
                </c:pt>
                <c:pt idx="1784">
                  <c:v>78.61</c:v>
                </c:pt>
                <c:pt idx="1785">
                  <c:v>78.78</c:v>
                </c:pt>
                <c:pt idx="1786">
                  <c:v>78.95</c:v>
                </c:pt>
                <c:pt idx="1787">
                  <c:v>79.12</c:v>
                </c:pt>
                <c:pt idx="1788">
                  <c:v>79.290000000000006</c:v>
                </c:pt>
                <c:pt idx="1789">
                  <c:v>79.459999999999994</c:v>
                </c:pt>
                <c:pt idx="1790">
                  <c:v>79.63</c:v>
                </c:pt>
                <c:pt idx="1791">
                  <c:v>79.8</c:v>
                </c:pt>
                <c:pt idx="1792">
                  <c:v>79.97</c:v>
                </c:pt>
                <c:pt idx="1793">
                  <c:v>80.14</c:v>
                </c:pt>
                <c:pt idx="1794">
                  <c:v>80.31</c:v>
                </c:pt>
                <c:pt idx="1795">
                  <c:v>80.48</c:v>
                </c:pt>
                <c:pt idx="1796">
                  <c:v>80.650000000000006</c:v>
                </c:pt>
                <c:pt idx="1797">
                  <c:v>80.81</c:v>
                </c:pt>
                <c:pt idx="1798">
                  <c:v>80.98</c:v>
                </c:pt>
                <c:pt idx="1799">
                  <c:v>81.150000000000006</c:v>
                </c:pt>
                <c:pt idx="1800">
                  <c:v>81.319999999999993</c:v>
                </c:pt>
                <c:pt idx="1801">
                  <c:v>81.489999999999995</c:v>
                </c:pt>
                <c:pt idx="1802">
                  <c:v>81.66</c:v>
                </c:pt>
                <c:pt idx="1803">
                  <c:v>81.83</c:v>
                </c:pt>
                <c:pt idx="1804">
                  <c:v>82</c:v>
                </c:pt>
                <c:pt idx="1805">
                  <c:v>82.17</c:v>
                </c:pt>
                <c:pt idx="1806">
                  <c:v>82.34</c:v>
                </c:pt>
                <c:pt idx="1807">
                  <c:v>82.51</c:v>
                </c:pt>
                <c:pt idx="1808">
                  <c:v>82.68</c:v>
                </c:pt>
                <c:pt idx="1809">
                  <c:v>82.85</c:v>
                </c:pt>
                <c:pt idx="1810">
                  <c:v>83.02</c:v>
                </c:pt>
                <c:pt idx="1811">
                  <c:v>83.19</c:v>
                </c:pt>
                <c:pt idx="1812">
                  <c:v>83.36</c:v>
                </c:pt>
                <c:pt idx="1813">
                  <c:v>83.53</c:v>
                </c:pt>
                <c:pt idx="1814">
                  <c:v>83.7</c:v>
                </c:pt>
                <c:pt idx="1815">
                  <c:v>83.87</c:v>
                </c:pt>
                <c:pt idx="1816">
                  <c:v>84.04</c:v>
                </c:pt>
                <c:pt idx="1817">
                  <c:v>84.21</c:v>
                </c:pt>
                <c:pt idx="1818">
                  <c:v>84.38</c:v>
                </c:pt>
                <c:pt idx="1819">
                  <c:v>84.55</c:v>
                </c:pt>
                <c:pt idx="1820">
                  <c:v>84.72</c:v>
                </c:pt>
                <c:pt idx="1821">
                  <c:v>84.89</c:v>
                </c:pt>
                <c:pt idx="1822">
                  <c:v>85.06</c:v>
                </c:pt>
                <c:pt idx="1823">
                  <c:v>85.23</c:v>
                </c:pt>
                <c:pt idx="1824">
                  <c:v>85.4</c:v>
                </c:pt>
                <c:pt idx="1825">
                  <c:v>85.57</c:v>
                </c:pt>
                <c:pt idx="1826">
                  <c:v>85.74</c:v>
                </c:pt>
                <c:pt idx="1827">
                  <c:v>85.91</c:v>
                </c:pt>
                <c:pt idx="1828">
                  <c:v>86.08</c:v>
                </c:pt>
                <c:pt idx="1829">
                  <c:v>86.25</c:v>
                </c:pt>
                <c:pt idx="1830">
                  <c:v>86.42</c:v>
                </c:pt>
                <c:pt idx="1831">
                  <c:v>86.59</c:v>
                </c:pt>
                <c:pt idx="1832">
                  <c:v>86.76</c:v>
                </c:pt>
                <c:pt idx="1833">
                  <c:v>86.93</c:v>
                </c:pt>
                <c:pt idx="1834">
                  <c:v>87.1</c:v>
                </c:pt>
                <c:pt idx="1835">
                  <c:v>87.27</c:v>
                </c:pt>
                <c:pt idx="1836">
                  <c:v>87.44</c:v>
                </c:pt>
                <c:pt idx="1837">
                  <c:v>87.61</c:v>
                </c:pt>
                <c:pt idx="1838">
                  <c:v>87.78</c:v>
                </c:pt>
                <c:pt idx="1839">
                  <c:v>87.95</c:v>
                </c:pt>
                <c:pt idx="1840">
                  <c:v>88.12</c:v>
                </c:pt>
                <c:pt idx="1841">
                  <c:v>88.29</c:v>
                </c:pt>
                <c:pt idx="1842">
                  <c:v>88.46</c:v>
                </c:pt>
                <c:pt idx="1843">
                  <c:v>88.62</c:v>
                </c:pt>
                <c:pt idx="1844">
                  <c:v>88.79</c:v>
                </c:pt>
                <c:pt idx="1845">
                  <c:v>88.96</c:v>
                </c:pt>
                <c:pt idx="1846">
                  <c:v>89.13</c:v>
                </c:pt>
                <c:pt idx="1847">
                  <c:v>89.3</c:v>
                </c:pt>
                <c:pt idx="1848">
                  <c:v>89.47</c:v>
                </c:pt>
                <c:pt idx="1849">
                  <c:v>89.64</c:v>
                </c:pt>
                <c:pt idx="1850">
                  <c:v>89.81</c:v>
                </c:pt>
                <c:pt idx="1851">
                  <c:v>89.98</c:v>
                </c:pt>
                <c:pt idx="1852">
                  <c:v>90.15</c:v>
                </c:pt>
                <c:pt idx="1853">
                  <c:v>90.32</c:v>
                </c:pt>
                <c:pt idx="1854">
                  <c:v>90.49</c:v>
                </c:pt>
                <c:pt idx="1855">
                  <c:v>90.66</c:v>
                </c:pt>
                <c:pt idx="1856">
                  <c:v>90.83</c:v>
                </c:pt>
                <c:pt idx="1857">
                  <c:v>91</c:v>
                </c:pt>
                <c:pt idx="1858">
                  <c:v>91.17</c:v>
                </c:pt>
                <c:pt idx="1859">
                  <c:v>91.34</c:v>
                </c:pt>
                <c:pt idx="1860">
                  <c:v>91.51</c:v>
                </c:pt>
                <c:pt idx="1861">
                  <c:v>91.68</c:v>
                </c:pt>
                <c:pt idx="1862">
                  <c:v>91.85</c:v>
                </c:pt>
                <c:pt idx="1863">
                  <c:v>92.02</c:v>
                </c:pt>
                <c:pt idx="1864">
                  <c:v>92.19</c:v>
                </c:pt>
                <c:pt idx="1865">
                  <c:v>92.36</c:v>
                </c:pt>
                <c:pt idx="1866">
                  <c:v>92.53</c:v>
                </c:pt>
                <c:pt idx="1867">
                  <c:v>92.7</c:v>
                </c:pt>
                <c:pt idx="1868">
                  <c:v>92.87</c:v>
                </c:pt>
                <c:pt idx="1869">
                  <c:v>93.04</c:v>
                </c:pt>
                <c:pt idx="1870">
                  <c:v>93.04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72F-E743-805A-19DBA8A23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697231"/>
        <c:axId val="1804698863"/>
      </c:scatterChart>
      <c:valAx>
        <c:axId val="1804697231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1804698863"/>
        <c:crosses val="autoZero"/>
        <c:crossBetween val="midCat"/>
      </c:valAx>
      <c:valAx>
        <c:axId val="180469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latin typeface="Avenir Book" panose="02000503020000020003" pitchFamily="2" charset="0"/>
                  </a:rPr>
                  <a:t>% Tasks Completed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1804697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94640508206833"/>
          <c:y val="0.8980822521621733"/>
          <c:w val="0.71125052373803199"/>
          <c:h val="8.4746106465528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16153-EA1C-2F42-8D24-848F6C8C354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57642-E964-BE4D-8659-F20BB514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53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4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2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Pause after video starts, highlight the NLI and PBE components of the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7642-E964-BE4D-8659-F20BB514C8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5C3D-BC7D-944D-98E2-740283107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09C02-9902-8547-AE84-0D9CEE043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1BE4-F524-FE4C-93EB-E06AC03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38-E822-6D4D-BE08-BF2380512A5F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4B00-5B1B-7244-9884-329AB586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4B9C-EE00-7C40-8CA9-FB961BD7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0999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6F7D584C-E90D-EA4A-9F48-07563758E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F9-33D3-CD4E-A7BB-E4C9EA49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7688D-C0DB-A348-92B6-742E77E54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851B-4938-9E40-BE2E-BA77A118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7B22-54CD-D047-8254-0EDF69DA6FF6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78CD-93E9-AD42-B480-50E0A31D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3123B-C1A7-4A43-BD27-CDBE0EB5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A7EA5-7E90-7D40-9941-B0C689273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83BF-987E-F246-BE2B-DC79F1CA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EB24-7F6C-054F-9C61-437371EF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F2C-08B9-FB4E-BD98-8077979E0877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8D01-08CE-9C44-9EE5-BC63425D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89E8-E571-8F49-AB20-8822DE43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F272-01A8-D047-9119-511474AF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219452"/>
            <a:ext cx="11571890" cy="86339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6161-AF6A-9D4B-A6E6-D8D81A9A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5" y="1395663"/>
            <a:ext cx="11571889" cy="4781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98ED-3117-5944-89C3-484F4DFF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3A2E-3939-4244-BB76-9F25641FD45C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A16D-BD58-EA4B-A67A-27F4ABDF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5EE0-4A52-4342-8A0A-5CC76E5B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9640-9D40-0644-A914-3346F834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2EBD-C407-C14B-B953-C850A88A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E984-9DC3-8C47-B083-392ED50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52A-985A-DD4B-814E-ACD83D44A4EE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61E4-5490-0140-93DE-FB6DC23A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4ADB-2932-C441-BA12-06C68702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6D91-01CC-5F47-A894-643C56CA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828B-9F8D-DC4F-892F-3EC19B342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91B2A-4A6E-C84F-8191-1785646AC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971F-B6AC-1544-B277-882B7A01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1313-9CA6-C54E-83B2-C316380A2A5B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0278-A81B-B540-92EA-CC42F8A8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C64F-5BA7-C948-9387-7CF3B54F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0062-12AA-3646-B05E-91D694AA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19DE-0580-0C45-AFB9-FC610CD7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36382-BC1A-D944-92E8-C25CD90E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767EA-CBBC-5143-B8AF-FDB07BEEC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5EEB5-E867-4746-8942-CE7DFCC0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4164F-4D17-B54C-AA1D-E7D78C7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AFF-9F00-A047-98CE-30C2F715C363}" type="datetime1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B3784-5547-8A4B-B0D0-F4019958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5798E-D8D9-F549-A5C2-C7CE8C7D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0CC0-7988-5746-B962-F3A06B4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FAE36-826E-1442-A6F8-D7D0579E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9115-63FD-4F43-AE06-D98DB43218EF}" type="datetime1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55C2B-B613-494B-A763-ADA67036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07277-E3EB-6A4F-9EE2-6FDED0AA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F2FBA-6F2D-F140-80F3-E69E20C9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549C-E5B1-DE4B-AF06-BAD7EF67D165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64D1B-63AE-C448-BD0E-058886B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5D8F8-F916-D344-AE1F-76E4DED9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577C-A5AB-D148-8EA6-5760B090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18C5-36CA-E241-B1B2-1A46C406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7ED80-AC9D-2840-BA9A-3FAC89A1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34FD0-C591-454E-8C91-FC66F118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5EAA-3C3C-4648-84E6-C8BB3B20B3A1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4FED7-10FA-5E46-BB0C-A1B342F0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D81C2-7BA8-6942-83D1-DA89FDAE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350-3938-344D-8013-6E401F6A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BC360-B199-B342-B304-57DFC8B20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AE060-C5DC-D940-BBBC-4AF092AB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01236-B206-9441-8A82-788E24E5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1A2-7856-ED48-AEC5-CD9D56FD62D0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4313D-049A-EB4A-BBB9-CE5E3C2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EDED8-E325-974D-AB33-632FD8E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  <a:prstGeom prst="rect">
            <a:avLst/>
          </a:prstGeom>
        </p:spPr>
        <p:txBody>
          <a:bodyPr/>
          <a:lstStyle/>
          <a:p>
            <a:fld id="{6F7D584C-E90D-EA4A-9F48-07563758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1ABFE1-F3B4-A946-AD28-40BBE682DB4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E8259-21C8-8B43-AC6E-E5155BD7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270963"/>
            <a:ext cx="11650717" cy="813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6B5B4-05AF-C444-9B02-B1F7F516F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483" y="1335505"/>
            <a:ext cx="11650717" cy="484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6567-DB28-0C4C-957A-86F925735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0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730F-689F-A94B-A658-6923403B396E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AA61-5FBE-2740-8FDF-977E0B09D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999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83264-C521-F947-9250-5C147A62823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8593" y="6424612"/>
            <a:ext cx="481015" cy="3206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395D7F-2B5A-934E-9243-11458293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40999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6F7D584C-E90D-EA4A-9F48-07563758E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engine.com/database/problem-solving/northwind-queries-part-3.php" TargetMode="External"/><Relationship Id="rId5" Type="http://schemas.openxmlformats.org/officeDocument/2006/relationships/hyperlink" Target="http://skyserver.sdss.org/dr16/en/help/docs/realquery.aspx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F832-1254-2E48-B850-5A26540D9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03" y="1130676"/>
            <a:ext cx="9639993" cy="1819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Constructing Expressive Relational Queries with Dual-Specification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B396B-1E73-0741-B3D5-BA6961A5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9144000" cy="2220686"/>
          </a:xfrm>
        </p:spPr>
        <p:txBody>
          <a:bodyPr>
            <a:normAutofit/>
          </a:bodyPr>
          <a:lstStyle/>
          <a:p>
            <a:r>
              <a:rPr lang="en-US" b="1" dirty="0"/>
              <a:t>Christopher </a:t>
            </a:r>
            <a:r>
              <a:rPr lang="en-US" b="1" dirty="0" err="1"/>
              <a:t>Baik</a:t>
            </a:r>
            <a:endParaRPr lang="en-US" b="1" dirty="0"/>
          </a:p>
          <a:p>
            <a:r>
              <a:rPr lang="en-US" dirty="0" err="1"/>
              <a:t>Zhongjun</a:t>
            </a:r>
            <a:r>
              <a:rPr lang="en-US" dirty="0"/>
              <a:t> (Mark)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Cafarella</a:t>
            </a:r>
            <a:endParaRPr lang="en-US" dirty="0"/>
          </a:p>
          <a:p>
            <a:r>
              <a:rPr lang="en-US" dirty="0"/>
              <a:t>H. V. Jagadish</a:t>
            </a:r>
          </a:p>
          <a:p>
            <a:r>
              <a:rPr lang="en-US" sz="2000" i="1" dirty="0"/>
              <a:t>University of Michigan – Ann Arbor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E983-9FCE-A542-828F-468DA181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0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219452"/>
            <a:ext cx="11571890" cy="863390"/>
          </a:xfrm>
        </p:spPr>
        <p:txBody>
          <a:bodyPr/>
          <a:lstStyle/>
          <a:p>
            <a:r>
              <a:rPr lang="en-US" dirty="0"/>
              <a:t>Background: Alternatives to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</p:spPr>
        <p:txBody>
          <a:bodyPr/>
          <a:lstStyle/>
          <a:p>
            <a:fld id="{6F7D584C-E90D-EA4A-9F48-07563758E0F1}" type="slidenum">
              <a:rPr lang="en-US" smtClean="0"/>
              <a:t>10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BBB7B5-4B63-7440-B86E-A884EBC4C53E}"/>
              </a:ext>
            </a:extLst>
          </p:cNvPr>
          <p:cNvSpPr txBox="1"/>
          <p:nvPr/>
        </p:nvSpPr>
        <p:spPr>
          <a:xfrm>
            <a:off x="3157185" y="2884572"/>
            <a:ext cx="5572476" cy="2843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>
                <a:latin typeface="Avenir Book" panose="02000503020000020003" pitchFamily="2" charset="0"/>
              </a:rPr>
              <a:t>Sample System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m.year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FROM movies m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venir Book" panose="02000503020000020003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m.year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FROM movies m WHERE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m.year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&lt; 1995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venir Book" panose="02000503020000020003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m.year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FROM movies m WHERE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m.year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&gt; 1987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venir Book" panose="02000503020000020003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latin typeface="Avenir Book" panose="02000503020000020003" pitchFamily="2" charset="0"/>
              </a:rPr>
              <a:t>4. </a:t>
            </a:r>
            <a:r>
              <a:rPr lang="en-US" sz="2000" i="1" dirty="0">
                <a:latin typeface="Avenir Book" panose="02000503020000020003" pitchFamily="2" charset="0"/>
              </a:rPr>
              <a:t>…many more, esp. with more expressivity…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FE0C71-A471-AB43-B100-A779B5047C9A}"/>
              </a:ext>
            </a:extLst>
          </p:cNvPr>
          <p:cNvSpPr txBox="1"/>
          <p:nvPr/>
        </p:nvSpPr>
        <p:spPr>
          <a:xfrm>
            <a:off x="1646678" y="2044937"/>
            <a:ext cx="889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spc="300" dirty="0">
                <a:latin typeface="Avenir Roman" panose="02000503020000020003" pitchFamily="2" charset="0"/>
              </a:rPr>
              <a:t>PROGRAMMING BY EXAMPLE (PBE)</a:t>
            </a:r>
            <a:endParaRPr lang="en-US" sz="2000" b="1" spc="300" dirty="0">
              <a:latin typeface="Avenir Roman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A33C0-63C6-4641-9C0F-7F1EFE2F1D6D}"/>
              </a:ext>
            </a:extLst>
          </p:cNvPr>
          <p:cNvSpPr txBox="1"/>
          <p:nvPr/>
        </p:nvSpPr>
        <p:spPr>
          <a:xfrm>
            <a:off x="8729661" y="3213291"/>
            <a:ext cx="180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Avenir Book" panose="02000503020000020003" pitchFamily="2" charset="0"/>
              </a:rPr>
              <a:t>Get all movies</a:t>
            </a:r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630D-0DE7-0F4E-9231-DDB2B0CF5092}"/>
              </a:ext>
            </a:extLst>
          </p:cNvPr>
          <p:cNvSpPr txBox="1"/>
          <p:nvPr/>
        </p:nvSpPr>
        <p:spPr>
          <a:xfrm>
            <a:off x="8729661" y="3746196"/>
            <a:ext cx="282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Avenir Book" panose="02000503020000020003" pitchFamily="2" charset="0"/>
              </a:rPr>
              <a:t>Get movies before 1995)</a:t>
            </a:r>
            <a:endParaRPr lang="en-US" b="1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2A437-7AA1-4E4C-B7AE-26FD62EB37DC}"/>
              </a:ext>
            </a:extLst>
          </p:cNvPr>
          <p:cNvSpPr txBox="1"/>
          <p:nvPr/>
        </p:nvSpPr>
        <p:spPr>
          <a:xfrm>
            <a:off x="8729661" y="4552568"/>
            <a:ext cx="263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Avenir Book" panose="02000503020000020003" pitchFamily="2" charset="0"/>
              </a:rPr>
              <a:t>Get movies after 1987</a:t>
            </a:r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1EDFD-8768-8640-81C5-3ECAE7FFDE2D}"/>
              </a:ext>
            </a:extLst>
          </p:cNvPr>
          <p:cNvGrpSpPr/>
          <p:nvPr/>
        </p:nvGrpSpPr>
        <p:grpSpPr>
          <a:xfrm>
            <a:off x="136172" y="2900830"/>
            <a:ext cx="3021013" cy="2155214"/>
            <a:chOff x="136172" y="2900830"/>
            <a:chExt cx="3021013" cy="2155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48E78D-F963-A74C-9ABB-1AC165A21D4C}"/>
                </a:ext>
              </a:extLst>
            </p:cNvPr>
            <p:cNvSpPr txBox="1"/>
            <p:nvPr/>
          </p:nvSpPr>
          <p:spPr>
            <a:xfrm>
              <a:off x="136172" y="4046820"/>
              <a:ext cx="3021013" cy="10092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User Specification</a:t>
              </a:r>
            </a:p>
            <a:p>
              <a:pPr algn="ctr"/>
              <a:r>
                <a:rPr lang="en-US" sz="2000" dirty="0">
                  <a:latin typeface="Inconsolata" pitchFamily="49" charset="77"/>
                </a:rPr>
                <a:t>[Forrest Gump, 1994]</a:t>
              </a:r>
              <a:endParaRPr lang="en-US" sz="2000" b="1" baseline="30000" dirty="0">
                <a:latin typeface="Inconsolata" pitchFamily="49" charset="77"/>
              </a:endParaRPr>
            </a:p>
            <a:p>
              <a:pPr algn="ctr"/>
              <a:r>
                <a:rPr lang="en-US" sz="2000" dirty="0">
                  <a:latin typeface="Inconsolata" pitchFamily="49" charset="77"/>
                </a:rPr>
                <a:t>[Big, 1988]</a:t>
              </a:r>
            </a:p>
            <a:p>
              <a:pPr algn="ctr"/>
              <a:endParaRPr lang="en-US" sz="2000" b="1" baseline="30000" dirty="0">
                <a:latin typeface="Avenir Book" panose="02000503020000020003" pitchFamily="2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3FB4CD6-0EB8-694E-BCC7-87CDF0CAF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9474"/>
            <a:stretch/>
          </p:blipFill>
          <p:spPr>
            <a:xfrm>
              <a:off x="1152799" y="2900830"/>
              <a:ext cx="987758" cy="99425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FB116D2-8223-D64A-8751-397FA3827735}"/>
              </a:ext>
            </a:extLst>
          </p:cNvPr>
          <p:cNvSpPr txBox="1"/>
          <p:nvPr/>
        </p:nvSpPr>
        <p:spPr>
          <a:xfrm>
            <a:off x="186559" y="1045065"/>
            <a:ext cx="1186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Scenario: </a:t>
            </a:r>
            <a:r>
              <a:rPr lang="en-US" sz="2400" dirty="0">
                <a:latin typeface="Avenir Book" panose="02000503020000020003" pitchFamily="2" charset="0"/>
              </a:rPr>
              <a:t>Find </a:t>
            </a:r>
            <a:r>
              <a:rPr lang="en-US" sz="2400" b="1" dirty="0">
                <a:latin typeface="Avenir Book" panose="02000503020000020003" pitchFamily="2" charset="0"/>
              </a:rPr>
              <a:t>movies released before 1995 starring Tom Hanks</a:t>
            </a:r>
            <a:r>
              <a:rPr lang="en-US" sz="2400" dirty="0">
                <a:latin typeface="Avenir Book" panose="02000503020000020003" pitchFamily="2" charset="0"/>
              </a:rPr>
              <a:t> on a movie database</a:t>
            </a:r>
            <a:endParaRPr lang="en-US" sz="2000" dirty="0">
              <a:latin typeface="Avenir Book" panose="02000503020000020003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B6591E-6F3F-FF4E-8FE6-EA9AEE96F0F9}"/>
              </a:ext>
            </a:extLst>
          </p:cNvPr>
          <p:cNvCxnSpPr/>
          <p:nvPr/>
        </p:nvCxnSpPr>
        <p:spPr>
          <a:xfrm>
            <a:off x="186559" y="1666965"/>
            <a:ext cx="118108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DA8FB0-CE2F-7449-9FBC-25318DBCEB71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</p:spTree>
    <p:extLst>
      <p:ext uri="{BB962C8B-B14F-4D97-AF65-F5344CB8AC3E}">
        <p14:creationId xmlns:p14="http://schemas.microsoft.com/office/powerpoint/2010/main" val="337923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219452"/>
            <a:ext cx="11571890" cy="863390"/>
          </a:xfrm>
        </p:spPr>
        <p:txBody>
          <a:bodyPr/>
          <a:lstStyle/>
          <a:p>
            <a:r>
              <a:rPr lang="en-US" dirty="0"/>
              <a:t>Background: Alternatives to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</p:spPr>
        <p:txBody>
          <a:bodyPr/>
          <a:lstStyle/>
          <a:p>
            <a:fld id="{6F7D584C-E90D-EA4A-9F48-07563758E0F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7152B-8FE8-3C45-B4B0-505ADDC00579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4B0CB3-E46B-D84C-82B4-C1850052973B}"/>
              </a:ext>
            </a:extLst>
          </p:cNvPr>
          <p:cNvGrpSpPr/>
          <p:nvPr/>
        </p:nvGrpSpPr>
        <p:grpSpPr>
          <a:xfrm>
            <a:off x="1515238" y="701488"/>
            <a:ext cx="3735336" cy="2829892"/>
            <a:chOff x="1515238" y="875224"/>
            <a:chExt cx="3735336" cy="2829892"/>
          </a:xfrm>
        </p:grpSpPr>
        <p:pic>
          <p:nvPicPr>
            <p:cNvPr id="6" name="Graphic 5" descr="Chat RTL">
              <a:extLst>
                <a:ext uri="{FF2B5EF4-FFF2-40B4-BE49-F238E27FC236}">
                  <a16:creationId xmlns:a16="http://schemas.microsoft.com/office/drawing/2014/main" id="{ABCCE249-5FC5-3B49-8DA8-E13161F4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1515" y="875224"/>
              <a:ext cx="1702779" cy="17027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47823E-53F5-674A-98D9-EEFC71553E1C}"/>
                </a:ext>
              </a:extLst>
            </p:cNvPr>
            <p:cNvSpPr txBox="1"/>
            <p:nvPr/>
          </p:nvSpPr>
          <p:spPr>
            <a:xfrm>
              <a:off x="1515238" y="2372017"/>
              <a:ext cx="3735336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Natural Language Interfaces (NLI)</a:t>
              </a:r>
              <a:r>
                <a:rPr lang="en-US" baseline="30000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E9DC99-115F-EC4F-B188-BF9FC024C893}"/>
                </a:ext>
              </a:extLst>
            </p:cNvPr>
            <p:cNvSpPr txBox="1"/>
            <p:nvPr/>
          </p:nvSpPr>
          <p:spPr>
            <a:xfrm>
              <a:off x="1515238" y="2744940"/>
              <a:ext cx="3735336" cy="9601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User explains their desired query in natural language;</a:t>
              </a:r>
            </a:p>
            <a:p>
              <a:pPr algn="ctr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System produces SQL queries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CFBBE-5251-1B4D-A3D3-0B8F516BA763}"/>
              </a:ext>
            </a:extLst>
          </p:cNvPr>
          <p:cNvGrpSpPr/>
          <p:nvPr/>
        </p:nvGrpSpPr>
        <p:grpSpPr>
          <a:xfrm>
            <a:off x="6694046" y="589014"/>
            <a:ext cx="3803901" cy="2928073"/>
            <a:chOff x="6694046" y="762750"/>
            <a:chExt cx="3803901" cy="2928073"/>
          </a:xfrm>
        </p:grpSpPr>
        <p:pic>
          <p:nvPicPr>
            <p:cNvPr id="8" name="Graphic 7" descr="Table">
              <a:extLst>
                <a:ext uri="{FF2B5EF4-FFF2-40B4-BE49-F238E27FC236}">
                  <a16:creationId xmlns:a16="http://schemas.microsoft.com/office/drawing/2014/main" id="{F5E56604-94FE-AF49-8D94-4A9DA8A9A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6499" y="762750"/>
              <a:ext cx="1850427" cy="185042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2173A4-869B-624A-8C29-18773D533E54}"/>
                </a:ext>
              </a:extLst>
            </p:cNvPr>
            <p:cNvSpPr txBox="1"/>
            <p:nvPr/>
          </p:nvSpPr>
          <p:spPr>
            <a:xfrm>
              <a:off x="6841604" y="2389084"/>
              <a:ext cx="3656343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>
                  <a:latin typeface="Avenir Book" panose="02000503020000020003" pitchFamily="2" charset="0"/>
                </a:rPr>
                <a:t>Programming by Example (PBE)</a:t>
              </a:r>
              <a:r>
                <a:rPr lang="en-US" b="1" baseline="30000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2800FA-28C1-AD43-942D-EB1C1128299D}"/>
                </a:ext>
              </a:extLst>
            </p:cNvPr>
            <p:cNvSpPr txBox="1"/>
            <p:nvPr/>
          </p:nvSpPr>
          <p:spPr>
            <a:xfrm>
              <a:off x="6694046" y="2741967"/>
              <a:ext cx="3735336" cy="9488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User provides examples of output rows from their desired query;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System produces SQL queries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7A67550-57BA-4841-9421-F788A17B9B54}"/>
              </a:ext>
            </a:extLst>
          </p:cNvPr>
          <p:cNvSpPr txBox="1"/>
          <p:nvPr/>
        </p:nvSpPr>
        <p:spPr>
          <a:xfrm>
            <a:off x="6510792" y="5596821"/>
            <a:ext cx="56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1</a:t>
            </a:r>
            <a:r>
              <a:rPr lang="en-US" sz="1400" i="1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Li and Jagadish, 2014; </a:t>
            </a:r>
            <a:r>
              <a:rPr lang="en-US" sz="1400" i="1" dirty="0" err="1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Yaghmazadeh</a:t>
            </a:r>
            <a:r>
              <a:rPr lang="en-US" sz="1400" i="1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 et al. 2017; Yu et al. 2018; etc.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F54147-CCD9-7F49-9651-AC969E8C96D1}"/>
              </a:ext>
            </a:extLst>
          </p:cNvPr>
          <p:cNvSpPr txBox="1"/>
          <p:nvPr/>
        </p:nvSpPr>
        <p:spPr>
          <a:xfrm>
            <a:off x="6510792" y="6029961"/>
            <a:ext cx="539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latin typeface="Avenir Book" panose="02000503020000020003" pitchFamily="2" charset="0"/>
              </a:rPr>
              <a:t>3</a:t>
            </a:r>
            <a:r>
              <a:rPr lang="en-US" sz="1400" i="1" dirty="0">
                <a:latin typeface="Avenir Book" panose="02000503020000020003" pitchFamily="2" charset="0"/>
              </a:rPr>
              <a:t>Zloof, 1975; </a:t>
            </a:r>
            <a:r>
              <a:rPr lang="en-US" sz="1400" i="1" dirty="0" err="1">
                <a:latin typeface="Avenir Book" panose="02000503020000020003" pitchFamily="2" charset="0"/>
              </a:rPr>
              <a:t>Psallidas</a:t>
            </a:r>
            <a:r>
              <a:rPr lang="en-US" sz="1400" i="1" dirty="0">
                <a:latin typeface="Avenir Book" panose="02000503020000020003" pitchFamily="2" charset="0"/>
              </a:rPr>
              <a:t> et al. 2015; </a:t>
            </a:r>
            <a:r>
              <a:rPr lang="en-US" sz="1400" i="1" dirty="0" err="1">
                <a:latin typeface="Avenir Book" panose="02000503020000020003" pitchFamily="2" charset="0"/>
              </a:rPr>
              <a:t>Fariha</a:t>
            </a:r>
            <a:r>
              <a:rPr lang="en-US" sz="1400" i="1" dirty="0">
                <a:latin typeface="Avenir Book" panose="02000503020000020003" pitchFamily="2" charset="0"/>
              </a:rPr>
              <a:t> and </a:t>
            </a:r>
            <a:r>
              <a:rPr lang="en-US" sz="1400" i="1" dirty="0" err="1">
                <a:latin typeface="Avenir Book" panose="02000503020000020003" pitchFamily="2" charset="0"/>
              </a:rPr>
              <a:t>Meliou</a:t>
            </a:r>
            <a:r>
              <a:rPr lang="en-US" sz="1400" i="1" dirty="0">
                <a:latin typeface="Avenir Book" panose="02000503020000020003" pitchFamily="2" charset="0"/>
              </a:rPr>
              <a:t>, 2019; etc.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29448E-6BB6-954F-A8E9-7D163C1E2C22}"/>
              </a:ext>
            </a:extLst>
          </p:cNvPr>
          <p:cNvGrpSpPr/>
          <p:nvPr/>
        </p:nvGrpSpPr>
        <p:grpSpPr>
          <a:xfrm>
            <a:off x="1173475" y="3602170"/>
            <a:ext cx="4418857" cy="1942388"/>
            <a:chOff x="1176599" y="4030524"/>
            <a:chExt cx="4418857" cy="19423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ADF72A-F49B-BA44-97FB-C17D02A53A04}"/>
                </a:ext>
              </a:extLst>
            </p:cNvPr>
            <p:cNvSpPr txBox="1"/>
            <p:nvPr/>
          </p:nvSpPr>
          <p:spPr>
            <a:xfrm>
              <a:off x="1176599" y="4030524"/>
              <a:ext cx="4418857" cy="468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Expressive, but not accurate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B82110-A638-3D40-8C45-FF495050B429}"/>
                </a:ext>
              </a:extLst>
            </p:cNvPr>
            <p:cNvSpPr txBox="1"/>
            <p:nvPr/>
          </p:nvSpPr>
          <p:spPr>
            <a:xfrm>
              <a:off x="1436007" y="4476417"/>
              <a:ext cx="3891278" cy="14964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>
                      <a:alpha val="25000"/>
                    </a:srgbClr>
                  </a:solidFill>
                  <a:latin typeface="Avenir Book" panose="02000503020000020003" pitchFamily="2" charset="0"/>
                </a:rPr>
                <a:t>Users can describe expressive queries, including aggregates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Inherent ambiguity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State-of-the-art:</a:t>
              </a:r>
              <a:r>
                <a:rPr lang="en-US" b="1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 </a:t>
              </a:r>
              <a:r>
                <a:rPr lang="en-US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Top-1 accuracy only ~60% on prominent benchmark</a:t>
              </a:r>
              <a:r>
                <a:rPr lang="en-US" baseline="30000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4C18FB-4294-0A44-B891-1E2B218C0487}"/>
              </a:ext>
            </a:extLst>
          </p:cNvPr>
          <p:cNvGrpSpPr/>
          <p:nvPr/>
        </p:nvGrpSpPr>
        <p:grpSpPr>
          <a:xfrm>
            <a:off x="6352283" y="3596344"/>
            <a:ext cx="4418857" cy="1920322"/>
            <a:chOff x="6352283" y="4027258"/>
            <a:chExt cx="4418857" cy="192032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7A363C-E1E3-0847-82FB-DD6BF587FF07}"/>
                </a:ext>
              </a:extLst>
            </p:cNvPr>
            <p:cNvSpPr txBox="1"/>
            <p:nvPr/>
          </p:nvSpPr>
          <p:spPr>
            <a:xfrm>
              <a:off x="6352283" y="4027258"/>
              <a:ext cx="4418857" cy="468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Accurate, but not expressive</a:t>
              </a:r>
              <a:endParaRPr lang="en-US" sz="2400" dirty="0">
                <a:latin typeface="Avenir Book" panose="02000503020000020003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ABE069-F609-8F41-B17D-DC382E0363F4}"/>
                </a:ext>
              </a:extLst>
            </p:cNvPr>
            <p:cNvSpPr txBox="1"/>
            <p:nvPr/>
          </p:nvSpPr>
          <p:spPr>
            <a:xfrm>
              <a:off x="6709424" y="4451085"/>
              <a:ext cx="3719958" cy="14964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  <a:latin typeface="Avenir Book" panose="02000503020000020003" pitchFamily="2" charset="0"/>
                </a:rPr>
                <a:t>Resulting queries are “sound” – guaranteed to satisfy 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More expressivity leads to much larger set of queries displayed to user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719798-6547-5C4D-A858-25994331CC06}"/>
              </a:ext>
            </a:extLst>
          </p:cNvPr>
          <p:cNvSpPr txBox="1"/>
          <p:nvPr/>
        </p:nvSpPr>
        <p:spPr>
          <a:xfrm>
            <a:off x="6510792" y="5807470"/>
            <a:ext cx="56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2</a:t>
            </a:r>
            <a:r>
              <a:rPr lang="en-US" sz="1400" i="1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https://</a:t>
            </a:r>
            <a:r>
              <a:rPr lang="en-US" sz="1400" i="1" dirty="0" err="1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yale-lily.github.io</a:t>
            </a:r>
            <a:r>
              <a:rPr lang="en-US" sz="1400" i="1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/spider</a:t>
            </a:r>
          </a:p>
        </p:txBody>
      </p:sp>
    </p:spTree>
    <p:extLst>
      <p:ext uri="{BB962C8B-B14F-4D97-AF65-F5344CB8AC3E}">
        <p14:creationId xmlns:p14="http://schemas.microsoft.com/office/powerpoint/2010/main" val="104983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</p:spPr>
        <p:txBody>
          <a:bodyPr/>
          <a:lstStyle/>
          <a:p>
            <a:fld id="{6F7D584C-E90D-EA4A-9F48-07563758E0F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7152B-8FE8-3C45-B4B0-505ADDC00579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81390-045E-7346-94D3-631DA9618A5C}"/>
              </a:ext>
            </a:extLst>
          </p:cNvPr>
          <p:cNvSpPr/>
          <p:nvPr/>
        </p:nvSpPr>
        <p:spPr>
          <a:xfrm>
            <a:off x="866951" y="3873535"/>
            <a:ext cx="10674557" cy="1496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venir Book" panose="02000503020000020003" pitchFamily="2" charset="0"/>
              </a:rPr>
              <a:t>Can we get the best of both worlds: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  <a:latin typeface="Avenir Book" panose="02000503020000020003" pitchFamily="2" charset="0"/>
              </a:rPr>
              <a:t>expressive </a:t>
            </a:r>
            <a:r>
              <a:rPr lang="en-US" sz="3200" b="1" i="1" u="sng" dirty="0">
                <a:solidFill>
                  <a:srgbClr val="0070C0"/>
                </a:solidFill>
                <a:latin typeface="Avenir Book" panose="02000503020000020003" pitchFamily="2" charset="0"/>
              </a:rPr>
              <a:t>and</a:t>
            </a:r>
            <a:r>
              <a:rPr lang="en-US" sz="3200" b="1" dirty="0">
                <a:solidFill>
                  <a:srgbClr val="0070C0"/>
                </a:solidFill>
                <a:latin typeface="Avenir Book" panose="02000503020000020003" pitchFamily="2" charset="0"/>
              </a:rPr>
              <a:t> accurate</a:t>
            </a:r>
            <a:r>
              <a:rPr lang="en-US" sz="3200" dirty="0">
                <a:solidFill>
                  <a:srgbClr val="0070C0"/>
                </a:solidFill>
                <a:latin typeface="Avenir Book" panose="02000503020000020003" pitchFamily="2" charset="0"/>
              </a:rPr>
              <a:t>?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3857034-1A5B-7747-B2BB-1EA6016D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question…</a:t>
            </a:r>
          </a:p>
        </p:txBody>
      </p:sp>
      <p:pic>
        <p:nvPicPr>
          <p:cNvPr id="27" name="Graphic 26" descr="Chat RTL">
            <a:extLst>
              <a:ext uri="{FF2B5EF4-FFF2-40B4-BE49-F238E27FC236}">
                <a16:creationId xmlns:a16="http://schemas.microsoft.com/office/drawing/2014/main" id="{E430DE2B-FB86-5545-B72E-3C9A9D662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7252" y="1216046"/>
            <a:ext cx="1702779" cy="1702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17C8B1-7E6A-B043-A507-103CDCE1E1BC}"/>
              </a:ext>
            </a:extLst>
          </p:cNvPr>
          <p:cNvSpPr txBox="1"/>
          <p:nvPr/>
        </p:nvSpPr>
        <p:spPr>
          <a:xfrm>
            <a:off x="1730974" y="2878910"/>
            <a:ext cx="3735336" cy="6880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Natural Language Interfaces (NLI)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Expressive, but not accurate</a:t>
            </a:r>
          </a:p>
        </p:txBody>
      </p:sp>
      <p:pic>
        <p:nvPicPr>
          <p:cNvPr id="31" name="Graphic 30" descr="Table">
            <a:extLst>
              <a:ext uri="{FF2B5EF4-FFF2-40B4-BE49-F238E27FC236}">
                <a16:creationId xmlns:a16="http://schemas.microsoft.com/office/drawing/2014/main" id="{27F6EA50-0633-C545-A051-81F37EDC5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8649" y="1151299"/>
            <a:ext cx="1850427" cy="18504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0586BF-36E5-F748-8A52-A501C963435E}"/>
              </a:ext>
            </a:extLst>
          </p:cNvPr>
          <p:cNvSpPr txBox="1"/>
          <p:nvPr/>
        </p:nvSpPr>
        <p:spPr>
          <a:xfrm>
            <a:off x="6725692" y="2878910"/>
            <a:ext cx="3656343" cy="688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Programming by Example (PBE)</a:t>
            </a:r>
            <a:endParaRPr lang="en-US" b="1" baseline="30000" dirty="0"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Accurate, but not expressive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3A57EF-53A8-1A4D-B4B0-941478025734}"/>
              </a:ext>
            </a:extLst>
          </p:cNvPr>
          <p:cNvSpPr/>
          <p:nvPr/>
        </p:nvSpPr>
        <p:spPr>
          <a:xfrm>
            <a:off x="5352841" y="1495767"/>
            <a:ext cx="1702778" cy="1496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>
                <a:solidFill>
                  <a:srgbClr val="0070C0"/>
                </a:solidFill>
                <a:latin typeface="Avenir Book" panose="02000503020000020003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478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76AE-8E0E-2B4B-8790-AD16ECAA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450-6B06-3840-A43B-D27DBE90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Algorithm Details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5FFA-B569-E14C-9004-C1932CF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62138-1999-3C4B-992E-D8843C21EF47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Experiments &gt; 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AA5174-FE82-F04A-AD2E-A7F7424EFA2D}"/>
              </a:ext>
            </a:extLst>
          </p:cNvPr>
          <p:cNvSpPr/>
          <p:nvPr/>
        </p:nvSpPr>
        <p:spPr>
          <a:xfrm>
            <a:off x="2088332" y="3044279"/>
            <a:ext cx="80153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venir Book" panose="02000503020000020003" pitchFamily="2" charset="0"/>
              </a:rPr>
              <a:t>https://</a:t>
            </a:r>
            <a:r>
              <a:rPr lang="en-US" sz="4400" dirty="0" err="1">
                <a:latin typeface="Avenir Book" panose="02000503020000020003" pitchFamily="2" charset="0"/>
              </a:rPr>
              <a:t>youtu.be</a:t>
            </a:r>
            <a:r>
              <a:rPr lang="en-US" sz="4400" dirty="0">
                <a:latin typeface="Avenir Book" panose="02000503020000020003" pitchFamily="2" charset="0"/>
              </a:rPr>
              <a:t>/IlHbkY3wwJM</a:t>
            </a:r>
          </a:p>
        </p:txBody>
      </p:sp>
    </p:spTree>
    <p:extLst>
      <p:ext uri="{BB962C8B-B14F-4D97-AF65-F5344CB8AC3E}">
        <p14:creationId xmlns:p14="http://schemas.microsoft.com/office/powerpoint/2010/main" val="415846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76AE-8E0E-2B4B-8790-AD16ECAA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450-6B06-3840-A43B-D27DBE90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Demo</a:t>
            </a:r>
          </a:p>
          <a:p>
            <a:pPr lvl="1"/>
            <a:r>
              <a:rPr lang="en-US" dirty="0"/>
              <a:t>Algorithm Details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5FFA-B569-E14C-9004-C1932CF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7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76AE-8E0E-2B4B-8790-AD16ECAA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5FFA-B569-E14C-9004-C1932CF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143D0-E7AB-984F-A7A9-257AF6668025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Experiments &gt; Conclusion</a:t>
            </a:r>
          </a:p>
        </p:txBody>
      </p:sp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AA4DD33B-4A87-8543-9253-8D7EC13C1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2427" y="1784132"/>
            <a:ext cx="2180896" cy="2180896"/>
          </a:xfrm>
          <a:prstGeom prst="rect">
            <a:avLst/>
          </a:prstGeom>
        </p:spPr>
      </p:pic>
      <p:pic>
        <p:nvPicPr>
          <p:cNvPr id="11" name="Graphic 10" descr="Hourglass">
            <a:extLst>
              <a:ext uri="{FF2B5EF4-FFF2-40B4-BE49-F238E27FC236}">
                <a16:creationId xmlns:a16="http://schemas.microsoft.com/office/drawing/2014/main" id="{9926F1B3-F304-584B-8FD9-74430998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320" y="1784132"/>
            <a:ext cx="2180896" cy="2180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767DF-2ED4-0F4A-9CBD-A013FD337F88}"/>
              </a:ext>
            </a:extLst>
          </p:cNvPr>
          <p:cNvSpPr txBox="1"/>
          <p:nvPr/>
        </p:nvSpPr>
        <p:spPr>
          <a:xfrm>
            <a:off x="1579982" y="4148866"/>
            <a:ext cx="3445785" cy="1378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1. Accuracy</a:t>
            </a:r>
            <a:br>
              <a:rPr lang="en-US" sz="2400" b="1" dirty="0">
                <a:latin typeface="Avenir Book" panose="02000503020000020003" pitchFamily="2" charset="0"/>
              </a:rPr>
            </a:br>
            <a:r>
              <a:rPr lang="en-US" sz="2000" dirty="0">
                <a:latin typeface="Avenir Book" panose="02000503020000020003" pitchFamily="2" charset="0"/>
              </a:rPr>
              <a:t>Synthesize the user’s desired query in top-</a:t>
            </a:r>
            <a:r>
              <a:rPr lang="en-US" sz="2000" i="1" dirty="0">
                <a:latin typeface="Avenir Book" panose="02000503020000020003" pitchFamily="2" charset="0"/>
              </a:rPr>
              <a:t>n</a:t>
            </a:r>
            <a:r>
              <a:rPr lang="en-US" sz="2000" dirty="0">
                <a:latin typeface="Avenir Book" panose="02000503020000020003" pitchFamily="2" charset="0"/>
              </a:rPr>
              <a:t> results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36E5B-1C34-224D-A2E3-316C8CAD59B4}"/>
              </a:ext>
            </a:extLst>
          </p:cNvPr>
          <p:cNvSpPr txBox="1"/>
          <p:nvPr/>
        </p:nvSpPr>
        <p:spPr>
          <a:xfrm>
            <a:off x="6271564" y="4148866"/>
            <a:ext cx="4252407" cy="1233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2. Efficiency</a:t>
            </a:r>
            <a:br>
              <a:rPr lang="en-US" sz="2400" b="1" dirty="0">
                <a:latin typeface="Avenir Book" panose="02000503020000020003" pitchFamily="2" charset="0"/>
              </a:rPr>
            </a:br>
            <a:r>
              <a:rPr lang="en-US" sz="2000" dirty="0">
                <a:latin typeface="Avenir Book" panose="02000503020000020003" pitchFamily="2" charset="0"/>
              </a:rPr>
              <a:t>Operate in interactive time</a:t>
            </a:r>
          </a:p>
        </p:txBody>
      </p:sp>
    </p:spTree>
    <p:extLst>
      <p:ext uri="{BB962C8B-B14F-4D97-AF65-F5344CB8AC3E}">
        <p14:creationId xmlns:p14="http://schemas.microsoft.com/office/powerpoint/2010/main" val="37183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300DBD-2DFE-0448-B678-DE4E7C5205B0}"/>
              </a:ext>
            </a:extLst>
          </p:cNvPr>
          <p:cNvGrpSpPr/>
          <p:nvPr/>
        </p:nvGrpSpPr>
        <p:grpSpPr>
          <a:xfrm>
            <a:off x="428452" y="1870779"/>
            <a:ext cx="6304284" cy="4174537"/>
            <a:chOff x="428452" y="1828247"/>
            <a:chExt cx="6304284" cy="41745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B0A17F-5A01-A741-9452-2ECD9F2435DE}"/>
                </a:ext>
              </a:extLst>
            </p:cNvPr>
            <p:cNvSpPr txBox="1"/>
            <p:nvPr/>
          </p:nvSpPr>
          <p:spPr>
            <a:xfrm>
              <a:off x="3035709" y="1828247"/>
              <a:ext cx="512379" cy="4001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∅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B4DB6B-D5FF-9F4C-863D-15570222D973}"/>
                </a:ext>
              </a:extLst>
            </p:cNvPr>
            <p:cNvSpPr txBox="1"/>
            <p:nvPr/>
          </p:nvSpPr>
          <p:spPr>
            <a:xfrm>
              <a:off x="1073447" y="2621883"/>
              <a:ext cx="1224715" cy="70788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?</a:t>
              </a:r>
            </a:p>
            <a:p>
              <a:r>
                <a:rPr lang="en-US" sz="2000" dirty="0">
                  <a:latin typeface="Inconsolata" pitchFamily="49" charset="77"/>
                </a:rPr>
                <a:t>FROM 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E1A9A-F787-B341-87CD-C8EF05F749D7}"/>
                </a:ext>
              </a:extLst>
            </p:cNvPr>
            <p:cNvSpPr txBox="1"/>
            <p:nvPr/>
          </p:nvSpPr>
          <p:spPr>
            <a:xfrm>
              <a:off x="2638551" y="2603305"/>
              <a:ext cx="2104782" cy="70788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? FROM ?</a:t>
              </a:r>
            </a:p>
            <a:p>
              <a:r>
                <a:rPr lang="en-US" sz="2000" dirty="0">
                  <a:latin typeface="Inconsolata" pitchFamily="49" charset="77"/>
                </a:rPr>
                <a:t>WHERE 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E73194-1F59-6D45-A7B1-6C4B1F47073C}"/>
                </a:ext>
              </a:extLst>
            </p:cNvPr>
            <p:cNvSpPr txBox="1"/>
            <p:nvPr/>
          </p:nvSpPr>
          <p:spPr>
            <a:xfrm>
              <a:off x="4989133" y="2607812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7F10B8-33CD-1A40-8BE8-D48A4E7E41A9}"/>
                </a:ext>
              </a:extLst>
            </p:cNvPr>
            <p:cNvSpPr txBox="1"/>
            <p:nvPr/>
          </p:nvSpPr>
          <p:spPr>
            <a:xfrm>
              <a:off x="631470" y="3626607"/>
              <a:ext cx="2104782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name, ?</a:t>
              </a:r>
            </a:p>
            <a:p>
              <a:r>
                <a:rPr lang="en-US" sz="2000" dirty="0">
                  <a:latin typeface="Inconsolata" pitchFamily="49" charset="77"/>
                </a:rPr>
                <a:t>FROM actor</a:t>
              </a:r>
            </a:p>
            <a:p>
              <a:r>
                <a:rPr lang="en-US" sz="2000" dirty="0">
                  <a:latin typeface="Inconsolata" pitchFamily="49" charset="77"/>
                </a:rPr>
                <a:t>WHERE 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F55A1C-1230-3244-A9BA-842CF90C818F}"/>
                </a:ext>
              </a:extLst>
            </p:cNvPr>
            <p:cNvSpPr txBox="1"/>
            <p:nvPr/>
          </p:nvSpPr>
          <p:spPr>
            <a:xfrm>
              <a:off x="3156697" y="3636058"/>
              <a:ext cx="2123436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title, ?</a:t>
              </a:r>
            </a:p>
            <a:p>
              <a:r>
                <a:rPr lang="en-US" sz="2000" dirty="0">
                  <a:latin typeface="Inconsolata" pitchFamily="49" charset="77"/>
                </a:rPr>
                <a:t>FROM movie</a:t>
              </a:r>
            </a:p>
            <a:p>
              <a:r>
                <a:rPr lang="en-US" sz="2000" dirty="0">
                  <a:latin typeface="Inconsolata" pitchFamily="49" charset="77"/>
                </a:rPr>
                <a:t>WHERE 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ED6EC7-CC19-FF4A-ADB4-C7F49E4D5237}"/>
                </a:ext>
              </a:extLst>
            </p:cNvPr>
            <p:cNvSpPr txBox="1"/>
            <p:nvPr/>
          </p:nvSpPr>
          <p:spPr>
            <a:xfrm>
              <a:off x="5770179" y="3638716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5D3F5A-A08E-D941-B415-972FCC8E3291}"/>
                </a:ext>
              </a:extLst>
            </p:cNvPr>
            <p:cNvSpPr txBox="1"/>
            <p:nvPr/>
          </p:nvSpPr>
          <p:spPr>
            <a:xfrm>
              <a:off x="428452" y="4971585"/>
              <a:ext cx="2591181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title, year</a:t>
              </a:r>
            </a:p>
            <a:p>
              <a:r>
                <a:rPr lang="en-US" sz="2000" dirty="0">
                  <a:latin typeface="Inconsolata" pitchFamily="49" charset="77"/>
                </a:rPr>
                <a:t>FROM movie</a:t>
              </a:r>
            </a:p>
            <a:p>
              <a:r>
                <a:rPr lang="en-US" sz="2000" dirty="0">
                  <a:latin typeface="Inconsolata" pitchFamily="49" charset="77"/>
                </a:rPr>
                <a:t>WHERE year &lt; 1995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594C8-0E33-CC42-87E4-0CAD1C92ACDE}"/>
                </a:ext>
              </a:extLst>
            </p:cNvPr>
            <p:cNvSpPr txBox="1"/>
            <p:nvPr/>
          </p:nvSpPr>
          <p:spPr>
            <a:xfrm>
              <a:off x="3178446" y="4987121"/>
              <a:ext cx="2591733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title, year</a:t>
              </a:r>
            </a:p>
            <a:p>
              <a:r>
                <a:rPr lang="en-US" sz="2000" dirty="0">
                  <a:latin typeface="Inconsolata" pitchFamily="49" charset="77"/>
                </a:rPr>
                <a:t>FROM movie</a:t>
              </a:r>
            </a:p>
            <a:p>
              <a:r>
                <a:rPr lang="en-US" sz="2000" dirty="0">
                  <a:latin typeface="Inconsolata" pitchFamily="49" charset="77"/>
                </a:rPr>
                <a:t>WHERE year &gt; 1995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9D7331-9F88-5A45-9B0B-8101CB0F2283}"/>
                </a:ext>
              </a:extLst>
            </p:cNvPr>
            <p:cNvCxnSpPr>
              <a:cxnSpLocks/>
              <a:stCxn id="3" idx="2"/>
              <a:endCxn id="17" idx="0"/>
            </p:cNvCxnSpPr>
            <p:nvPr/>
          </p:nvCxnSpPr>
          <p:spPr>
            <a:xfrm flipH="1">
              <a:off x="1685805" y="2228357"/>
              <a:ext cx="1606094" cy="393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886D32-1EA0-9B4F-B5E7-E0D7A49ED6D3}"/>
                </a:ext>
              </a:extLst>
            </p:cNvPr>
            <p:cNvCxnSpPr>
              <a:cxnSpLocks/>
              <a:stCxn id="3" idx="2"/>
              <a:endCxn id="18" idx="0"/>
            </p:cNvCxnSpPr>
            <p:nvPr/>
          </p:nvCxnSpPr>
          <p:spPr>
            <a:xfrm>
              <a:off x="3291899" y="2228357"/>
              <a:ext cx="399043" cy="374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27299E8-BF05-BF45-8DD3-BCF024E8642E}"/>
                </a:ext>
              </a:extLst>
            </p:cNvPr>
            <p:cNvCxnSpPr>
              <a:stCxn id="3" idx="2"/>
              <a:endCxn id="19" idx="0"/>
            </p:cNvCxnSpPr>
            <p:nvPr/>
          </p:nvCxnSpPr>
          <p:spPr>
            <a:xfrm>
              <a:off x="3291899" y="2228357"/>
              <a:ext cx="1953424" cy="379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F5F790-F8FB-1D4F-8EA3-E89AD67C149C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flipH="1">
              <a:off x="1683861" y="3311191"/>
              <a:ext cx="2007081" cy="315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C0FD33F-F919-5344-8765-7EA1B3CBC89D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>
              <a:off x="3690942" y="3311191"/>
              <a:ext cx="527473" cy="324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88809C-2761-C844-9AD1-A37117324EE9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690942" y="3311191"/>
              <a:ext cx="2336259" cy="324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2B9907B-F2C4-2349-9320-7663C9373271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1724043" y="4651721"/>
              <a:ext cx="2494372" cy="319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5E50CA1-F446-724F-9BDF-A8AAD595A0EE}"/>
                </a:ext>
              </a:extLst>
            </p:cNvPr>
            <p:cNvCxnSpPr>
              <a:cxnSpLocks/>
              <a:stCxn id="21" idx="2"/>
              <a:endCxn id="26" idx="0"/>
            </p:cNvCxnSpPr>
            <p:nvPr/>
          </p:nvCxnSpPr>
          <p:spPr>
            <a:xfrm>
              <a:off x="4218415" y="4651721"/>
              <a:ext cx="255898" cy="33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D629A8-EBD0-9841-963B-26FF04656D44}"/>
                </a:ext>
              </a:extLst>
            </p:cNvPr>
            <p:cNvSpPr txBox="1"/>
            <p:nvPr/>
          </p:nvSpPr>
          <p:spPr>
            <a:xfrm>
              <a:off x="6220357" y="4971585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4434E5-FCB3-AB47-A9B4-389DCA357D21}"/>
                </a:ext>
              </a:extLst>
            </p:cNvPr>
            <p:cNvCxnSpPr>
              <a:cxnSpLocks/>
              <a:stCxn id="21" idx="2"/>
              <a:endCxn id="51" idx="0"/>
            </p:cNvCxnSpPr>
            <p:nvPr/>
          </p:nvCxnSpPr>
          <p:spPr>
            <a:xfrm>
              <a:off x="4218415" y="4651721"/>
              <a:ext cx="2258132" cy="319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93A2DBF-C9EF-EB4B-8C2C-6D3AB008A910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Experiments &gt; 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6B858-210A-654B-9233-EC9105A44ED9}"/>
              </a:ext>
            </a:extLst>
          </p:cNvPr>
          <p:cNvSpPr/>
          <p:nvPr/>
        </p:nvSpPr>
        <p:spPr>
          <a:xfrm>
            <a:off x="7262650" y="2246012"/>
            <a:ext cx="43824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Each </a:t>
            </a:r>
            <a:r>
              <a:rPr lang="en-US" sz="2400" b="1" dirty="0">
                <a:latin typeface="Avenir Book" panose="02000503020000020003" pitchFamily="2" charset="0"/>
              </a:rPr>
              <a:t>node</a:t>
            </a:r>
            <a:r>
              <a:rPr lang="en-US" sz="2400" dirty="0">
                <a:latin typeface="Avenir Book" panose="02000503020000020003" pitchFamily="2" charset="0"/>
              </a:rPr>
              <a:t> is a partial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Lower layers are more “concrete” versions of previous layers</a:t>
            </a:r>
            <a:br>
              <a:rPr lang="en-US" sz="2400" dirty="0">
                <a:latin typeface="Avenir Book" panose="02000503020000020003" pitchFamily="2" charset="0"/>
              </a:rPr>
            </a:br>
            <a:r>
              <a:rPr lang="en-US" sz="2000" dirty="0">
                <a:latin typeface="Avenir Book" panose="02000503020000020003" pitchFamily="2" charset="0"/>
              </a:rPr>
              <a:t>(</a:t>
            </a:r>
            <a:r>
              <a:rPr lang="en-US" sz="2000" i="1" dirty="0">
                <a:latin typeface="Avenir Book" panose="02000503020000020003" pitchFamily="2" charset="0"/>
              </a:rPr>
              <a:t>Note</a:t>
            </a:r>
            <a:r>
              <a:rPr lang="en-US" sz="2000" dirty="0">
                <a:latin typeface="Avenir Book" panose="02000503020000020003" pitchFamily="2" charset="0"/>
              </a:rPr>
              <a:t>: figure is simplified)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Leaf nodes</a:t>
            </a:r>
            <a:r>
              <a:rPr lang="en-US" sz="2400" dirty="0">
                <a:latin typeface="Avenir Book" panose="02000503020000020003" pitchFamily="2" charset="0"/>
              </a:rPr>
              <a:t> are executable queries</a:t>
            </a:r>
            <a:endParaRPr lang="en-US" sz="2400" b="1" dirty="0">
              <a:latin typeface="Avenir Book" panose="02000503020000020003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1A8632-1C68-424D-AF4C-B88A68626983}"/>
              </a:ext>
            </a:extLst>
          </p:cNvPr>
          <p:cNvSpPr/>
          <p:nvPr/>
        </p:nvSpPr>
        <p:spPr>
          <a:xfrm>
            <a:off x="2554352" y="2600204"/>
            <a:ext cx="2248605" cy="816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C166CD-815C-DB42-A125-1BC2A65D5EC4}"/>
              </a:ext>
            </a:extLst>
          </p:cNvPr>
          <p:cNvSpPr/>
          <p:nvPr/>
        </p:nvSpPr>
        <p:spPr>
          <a:xfrm>
            <a:off x="2578927" y="2584668"/>
            <a:ext cx="2776078" cy="22085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181EE2-1052-FD4E-9DEE-FF621D57DD99}"/>
              </a:ext>
            </a:extLst>
          </p:cNvPr>
          <p:cNvSpPr/>
          <p:nvPr/>
        </p:nvSpPr>
        <p:spPr>
          <a:xfrm>
            <a:off x="3110445" y="4987191"/>
            <a:ext cx="2747458" cy="11321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0CAD21-014A-C64E-AE25-0FA76523CE58}"/>
              </a:ext>
            </a:extLst>
          </p:cNvPr>
          <p:cNvCxnSpPr/>
          <p:nvPr/>
        </p:nvCxnSpPr>
        <p:spPr>
          <a:xfrm>
            <a:off x="186559" y="1792109"/>
            <a:ext cx="118108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255523-E970-A64C-8617-16D0591E41FE}"/>
              </a:ext>
            </a:extLst>
          </p:cNvPr>
          <p:cNvGrpSpPr/>
          <p:nvPr/>
        </p:nvGrpSpPr>
        <p:grpSpPr>
          <a:xfrm>
            <a:off x="820757" y="919876"/>
            <a:ext cx="7729060" cy="752348"/>
            <a:chOff x="820757" y="1036836"/>
            <a:chExt cx="7729060" cy="752348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368C6F35-FE8A-2B4D-AD31-13373FEBE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9474"/>
            <a:stretch/>
          </p:blipFill>
          <p:spPr>
            <a:xfrm>
              <a:off x="820757" y="1036836"/>
              <a:ext cx="733274" cy="73809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0EC1CD-C190-AF4F-9A24-F05B4F23EF00}"/>
                </a:ext>
              </a:extLst>
            </p:cNvPr>
            <p:cNvSpPr txBox="1"/>
            <p:nvPr/>
          </p:nvSpPr>
          <p:spPr>
            <a:xfrm>
              <a:off x="1724043" y="1066648"/>
              <a:ext cx="3265090" cy="7185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NLQ: </a:t>
              </a:r>
              <a:r>
                <a:rPr lang="en-US" sz="2000" dirty="0">
                  <a:latin typeface="Inconsolata" pitchFamily="49" charset="77"/>
                </a:rPr>
                <a:t>Find all Tom Hanks movies before 1995.</a:t>
              </a:r>
              <a:r>
                <a:rPr lang="en-US" sz="2000" b="1" dirty="0">
                  <a:latin typeface="Inconsolata" pitchFamily="49" charset="77"/>
                </a:rPr>
                <a:t> </a:t>
              </a:r>
              <a:endParaRPr lang="en-US" sz="2000" dirty="0">
                <a:latin typeface="Inconsolata" pitchFamily="49" charset="77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14A3DE6-AC4D-4943-9D5E-C046FF9F6F49}"/>
                </a:ext>
              </a:extLst>
            </p:cNvPr>
            <p:cNvSpPr/>
            <p:nvPr/>
          </p:nvSpPr>
          <p:spPr>
            <a:xfrm>
              <a:off x="5159145" y="1081298"/>
              <a:ext cx="33906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PBE: </a:t>
              </a:r>
              <a:r>
                <a:rPr lang="en-US" sz="2000" dirty="0">
                  <a:latin typeface="Inconsolata" pitchFamily="49" charset="77"/>
                </a:rPr>
                <a:t>[Forrest Gump, 1994]</a:t>
              </a:r>
            </a:p>
            <a:p>
              <a:r>
                <a:rPr lang="en-US" sz="2000" b="1" dirty="0">
                  <a:latin typeface="Inconsolata" pitchFamily="49" charset="77"/>
                </a:rPr>
                <a:t>     </a:t>
              </a:r>
              <a:r>
                <a:rPr lang="en-US" sz="2000" dirty="0">
                  <a:latin typeface="Inconsolata" pitchFamily="49" charset="77"/>
                </a:rPr>
                <a:t>[Big, 1988]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100EF0-A7E7-7D40-852C-F90E6F8718BD}"/>
                </a:ext>
              </a:extLst>
            </p:cNvPr>
            <p:cNvSpPr/>
            <p:nvPr/>
          </p:nvSpPr>
          <p:spPr>
            <a:xfrm>
              <a:off x="4802957" y="1252191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Book" panose="02000503020000020003" pitchFamily="2" charset="0"/>
                </a:rPr>
                <a:t>+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08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2" grpId="1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18</a:t>
            </a:fld>
            <a:endParaRPr lang="en-US"/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24566F2A-D3C9-2B4F-9E5C-37E027093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34" y="2195785"/>
            <a:ext cx="5629818" cy="4082509"/>
          </a:xfrm>
        </p:spPr>
        <p:txBody>
          <a:bodyPr>
            <a:normAutofit/>
          </a:bodyPr>
          <a:lstStyle/>
          <a:p>
            <a:r>
              <a:rPr lang="en-US" sz="2400" dirty="0"/>
              <a:t>O(</a:t>
            </a:r>
            <a:r>
              <a:rPr lang="en-US" sz="2400" i="1" dirty="0" err="1"/>
              <a:t>c</a:t>
            </a:r>
            <a:r>
              <a:rPr lang="en-US" sz="2400" i="1" baseline="30000" dirty="0" err="1"/>
              <a:t>n</a:t>
            </a:r>
            <a:r>
              <a:rPr lang="en-US" sz="2400" dirty="0"/>
              <a:t>) space, </a:t>
            </a:r>
            <a:r>
              <a:rPr lang="en-US" sz="2400" i="1" dirty="0"/>
              <a:t>n</a:t>
            </a:r>
            <a:r>
              <a:rPr lang="en-US" sz="2400" dirty="0"/>
              <a:t> is # cols in schema</a:t>
            </a:r>
          </a:p>
          <a:p>
            <a:pPr lvl="1"/>
            <a:r>
              <a:rPr lang="en-US" sz="2000" dirty="0"/>
              <a:t>Which branches do we explore first?</a:t>
            </a:r>
          </a:p>
          <a:p>
            <a:pPr lvl="1"/>
            <a:r>
              <a:rPr lang="en-US" sz="2000" dirty="0"/>
              <a:t>How do we prune search space? </a:t>
            </a: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Super naïve approach</a:t>
            </a:r>
            <a:r>
              <a:rPr lang="en-US" sz="2400" dirty="0">
                <a:solidFill>
                  <a:srgbClr val="C00000"/>
                </a:solidFill>
              </a:rPr>
              <a:t>: Breadth-first search, execute each leaf node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Our approach: </a:t>
            </a:r>
            <a:r>
              <a:rPr lang="en-US" sz="2400" dirty="0">
                <a:solidFill>
                  <a:srgbClr val="0070C0"/>
                </a:solidFill>
              </a:rPr>
              <a:t>Guided partial query enumeration (GPQE)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Guidance:</a:t>
            </a:r>
            <a:r>
              <a:rPr lang="en-US" sz="2000" dirty="0">
                <a:solidFill>
                  <a:srgbClr val="0070C0"/>
                </a:solidFill>
              </a:rPr>
              <a:t> deep learning + NLQ</a:t>
            </a:r>
            <a:endParaRPr lang="en-US" sz="2000" i="1" dirty="0">
              <a:solidFill>
                <a:srgbClr val="0070C0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Pruning:</a:t>
            </a:r>
            <a:r>
              <a:rPr lang="en-US" sz="2000" dirty="0">
                <a:solidFill>
                  <a:srgbClr val="0070C0"/>
                </a:solidFill>
              </a:rPr>
              <a:t> use partial queries to prune early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A2DBF-C9EF-EB4B-8C2C-6D3AB008A910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Experiments &gt; Conclusion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437938-BD6B-0149-801E-80370340DE20}"/>
              </a:ext>
            </a:extLst>
          </p:cNvPr>
          <p:cNvGrpSpPr/>
          <p:nvPr/>
        </p:nvGrpSpPr>
        <p:grpSpPr>
          <a:xfrm>
            <a:off x="428452" y="1870779"/>
            <a:ext cx="6304284" cy="4174537"/>
            <a:chOff x="428452" y="1828247"/>
            <a:chExt cx="6304284" cy="417453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E4CC83-E77A-404F-9D46-9061F6D1361D}"/>
                </a:ext>
              </a:extLst>
            </p:cNvPr>
            <p:cNvSpPr txBox="1"/>
            <p:nvPr/>
          </p:nvSpPr>
          <p:spPr>
            <a:xfrm>
              <a:off x="3035709" y="1828247"/>
              <a:ext cx="512379" cy="4001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∅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A88EB5-844D-FC4D-B189-A4D5E0F3A5C5}"/>
                </a:ext>
              </a:extLst>
            </p:cNvPr>
            <p:cNvSpPr txBox="1"/>
            <p:nvPr/>
          </p:nvSpPr>
          <p:spPr>
            <a:xfrm>
              <a:off x="1073447" y="2621883"/>
              <a:ext cx="1224715" cy="70788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?</a:t>
              </a:r>
            </a:p>
            <a:p>
              <a:r>
                <a:rPr lang="en-US" sz="2000" dirty="0">
                  <a:latin typeface="Inconsolata" pitchFamily="49" charset="77"/>
                </a:rPr>
                <a:t>FROM ?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8EB55F-EB34-AB40-8563-4D1229EDC86A}"/>
                </a:ext>
              </a:extLst>
            </p:cNvPr>
            <p:cNvSpPr txBox="1"/>
            <p:nvPr/>
          </p:nvSpPr>
          <p:spPr>
            <a:xfrm>
              <a:off x="2638551" y="2603305"/>
              <a:ext cx="2104782" cy="70788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? FROM ?</a:t>
              </a:r>
            </a:p>
            <a:p>
              <a:r>
                <a:rPr lang="en-US" sz="2000" dirty="0">
                  <a:latin typeface="Inconsolata" pitchFamily="49" charset="77"/>
                </a:rPr>
                <a:t>WHERE ?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DC9A1F-35ED-2645-BC25-2C058093B523}"/>
                </a:ext>
              </a:extLst>
            </p:cNvPr>
            <p:cNvSpPr txBox="1"/>
            <p:nvPr/>
          </p:nvSpPr>
          <p:spPr>
            <a:xfrm>
              <a:off x="4989133" y="2607812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CAF740-0C96-8B42-B3BC-B6970FF04A8A}"/>
                </a:ext>
              </a:extLst>
            </p:cNvPr>
            <p:cNvSpPr txBox="1"/>
            <p:nvPr/>
          </p:nvSpPr>
          <p:spPr>
            <a:xfrm>
              <a:off x="631470" y="3626607"/>
              <a:ext cx="2104782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name, ?</a:t>
              </a:r>
            </a:p>
            <a:p>
              <a:r>
                <a:rPr lang="en-US" sz="2000" dirty="0">
                  <a:latin typeface="Inconsolata" pitchFamily="49" charset="77"/>
                </a:rPr>
                <a:t>FROM actor</a:t>
              </a:r>
            </a:p>
            <a:p>
              <a:r>
                <a:rPr lang="en-US" sz="2000" dirty="0">
                  <a:latin typeface="Inconsolata" pitchFamily="49" charset="77"/>
                </a:rPr>
                <a:t>WHERE 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F0F21D-12B5-A942-9529-B8E936DA2398}"/>
                </a:ext>
              </a:extLst>
            </p:cNvPr>
            <p:cNvSpPr txBox="1"/>
            <p:nvPr/>
          </p:nvSpPr>
          <p:spPr>
            <a:xfrm>
              <a:off x="3156697" y="3636058"/>
              <a:ext cx="2123436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title, ?</a:t>
              </a:r>
            </a:p>
            <a:p>
              <a:r>
                <a:rPr lang="en-US" sz="2000" dirty="0">
                  <a:latin typeface="Inconsolata" pitchFamily="49" charset="77"/>
                </a:rPr>
                <a:t>FROM movie</a:t>
              </a:r>
            </a:p>
            <a:p>
              <a:r>
                <a:rPr lang="en-US" sz="2000" dirty="0">
                  <a:latin typeface="Inconsolata" pitchFamily="49" charset="77"/>
                </a:rPr>
                <a:t>WHERE ?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B479CE-E13B-274F-9DBA-AC7D5D2BA09B}"/>
                </a:ext>
              </a:extLst>
            </p:cNvPr>
            <p:cNvSpPr txBox="1"/>
            <p:nvPr/>
          </p:nvSpPr>
          <p:spPr>
            <a:xfrm>
              <a:off x="5770179" y="3638716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02C997-7037-3C46-9692-F7406FE5B296}"/>
                </a:ext>
              </a:extLst>
            </p:cNvPr>
            <p:cNvSpPr txBox="1"/>
            <p:nvPr/>
          </p:nvSpPr>
          <p:spPr>
            <a:xfrm>
              <a:off x="428452" y="4971585"/>
              <a:ext cx="2591181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title, year</a:t>
              </a:r>
            </a:p>
            <a:p>
              <a:r>
                <a:rPr lang="en-US" sz="2000" dirty="0">
                  <a:latin typeface="Inconsolata" pitchFamily="49" charset="77"/>
                </a:rPr>
                <a:t>FROM movie</a:t>
              </a:r>
            </a:p>
            <a:p>
              <a:r>
                <a:rPr lang="en-US" sz="2000" dirty="0">
                  <a:latin typeface="Inconsolata" pitchFamily="49" charset="77"/>
                </a:rPr>
                <a:t>WHERE year &lt; 1995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DC06D4-D1F7-9148-A4E5-92B3659D24AE}"/>
                </a:ext>
              </a:extLst>
            </p:cNvPr>
            <p:cNvSpPr txBox="1"/>
            <p:nvPr/>
          </p:nvSpPr>
          <p:spPr>
            <a:xfrm>
              <a:off x="3178446" y="4987121"/>
              <a:ext cx="2591733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title, year</a:t>
              </a:r>
            </a:p>
            <a:p>
              <a:r>
                <a:rPr lang="en-US" sz="2000" dirty="0">
                  <a:latin typeface="Inconsolata" pitchFamily="49" charset="77"/>
                </a:rPr>
                <a:t>FROM movie</a:t>
              </a:r>
            </a:p>
            <a:p>
              <a:r>
                <a:rPr lang="en-US" sz="2000" dirty="0">
                  <a:latin typeface="Inconsolata" pitchFamily="49" charset="77"/>
                </a:rPr>
                <a:t>WHERE year &gt; 1995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EBC91E3-65DF-5845-80BA-D59702CBBC22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1685805" y="2228357"/>
              <a:ext cx="1606094" cy="393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884CAE-BA56-824B-AA8C-4E7E487A98E6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>
              <a:off x="3291899" y="2228357"/>
              <a:ext cx="399043" cy="374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BC19D3C-5918-C743-A2DD-ED5F9EE9E205}"/>
                </a:ext>
              </a:extLst>
            </p:cNvPr>
            <p:cNvCxnSpPr>
              <a:stCxn id="34" idx="2"/>
              <a:endCxn id="38" idx="0"/>
            </p:cNvCxnSpPr>
            <p:nvPr/>
          </p:nvCxnSpPr>
          <p:spPr>
            <a:xfrm>
              <a:off x="3291899" y="2228357"/>
              <a:ext cx="1953424" cy="379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543BA4-B8D1-2F4E-AAFE-9774C34D2BAC}"/>
                </a:ext>
              </a:extLst>
            </p:cNvPr>
            <p:cNvCxnSpPr>
              <a:cxnSpLocks/>
              <a:stCxn id="36" idx="2"/>
              <a:endCxn id="40" idx="0"/>
            </p:cNvCxnSpPr>
            <p:nvPr/>
          </p:nvCxnSpPr>
          <p:spPr>
            <a:xfrm flipH="1">
              <a:off x="1683861" y="3311191"/>
              <a:ext cx="2007081" cy="315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E01B8B-A69B-2348-9718-382792ECB8EB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>
              <a:off x="3690942" y="3311191"/>
              <a:ext cx="527473" cy="324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DD615AC-7B21-9F49-B59B-3878914A3499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3690942" y="3311191"/>
              <a:ext cx="2336259" cy="324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9725487-8590-4146-B99D-B2EBD3C2C43A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 flipH="1">
              <a:off x="1724043" y="4651721"/>
              <a:ext cx="2494372" cy="319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42842BF-84FA-734B-845F-40103CA02FBB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>
              <a:off x="4218415" y="4651721"/>
              <a:ext cx="255898" cy="33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6585F0-6C66-A34E-AD80-C3B565317EE1}"/>
                </a:ext>
              </a:extLst>
            </p:cNvPr>
            <p:cNvSpPr txBox="1"/>
            <p:nvPr/>
          </p:nvSpPr>
          <p:spPr>
            <a:xfrm>
              <a:off x="6220357" y="4971585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6F2783A-9053-AF48-986F-3C88C626CC4E}"/>
                </a:ext>
              </a:extLst>
            </p:cNvPr>
            <p:cNvCxnSpPr>
              <a:cxnSpLocks/>
              <a:stCxn id="41" idx="2"/>
              <a:endCxn id="62" idx="0"/>
            </p:cNvCxnSpPr>
            <p:nvPr/>
          </p:nvCxnSpPr>
          <p:spPr>
            <a:xfrm>
              <a:off x="4218415" y="4651721"/>
              <a:ext cx="2258132" cy="319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7CF426-517B-6D4B-ADA3-592F0FC78C15}"/>
              </a:ext>
            </a:extLst>
          </p:cNvPr>
          <p:cNvCxnSpPr/>
          <p:nvPr/>
        </p:nvCxnSpPr>
        <p:spPr>
          <a:xfrm>
            <a:off x="186559" y="1792109"/>
            <a:ext cx="118108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946B3A-1A31-3344-AFCE-5491869FE57F}"/>
              </a:ext>
            </a:extLst>
          </p:cNvPr>
          <p:cNvGrpSpPr/>
          <p:nvPr/>
        </p:nvGrpSpPr>
        <p:grpSpPr>
          <a:xfrm>
            <a:off x="820757" y="919876"/>
            <a:ext cx="7729060" cy="752348"/>
            <a:chOff x="820757" y="1036836"/>
            <a:chExt cx="7729060" cy="7523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15022AA4-0FE9-AD49-9334-0C28F4257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9474"/>
            <a:stretch/>
          </p:blipFill>
          <p:spPr>
            <a:xfrm>
              <a:off x="820757" y="1036836"/>
              <a:ext cx="733274" cy="738096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0B412D-F3EC-8C46-940B-9C38BD68E6FA}"/>
                </a:ext>
              </a:extLst>
            </p:cNvPr>
            <p:cNvSpPr txBox="1"/>
            <p:nvPr/>
          </p:nvSpPr>
          <p:spPr>
            <a:xfrm>
              <a:off x="1724043" y="1066648"/>
              <a:ext cx="3265090" cy="7185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NLQ: </a:t>
              </a:r>
              <a:r>
                <a:rPr lang="en-US" sz="2000" dirty="0">
                  <a:latin typeface="Inconsolata" pitchFamily="49" charset="77"/>
                </a:rPr>
                <a:t>Find all Tom Hanks movies before 1995.</a:t>
              </a:r>
              <a:r>
                <a:rPr lang="en-US" sz="2000" b="1" dirty="0">
                  <a:latin typeface="Inconsolata" pitchFamily="49" charset="77"/>
                </a:rPr>
                <a:t> </a:t>
              </a:r>
              <a:endParaRPr lang="en-US" sz="2000" dirty="0">
                <a:latin typeface="Inconsolata" pitchFamily="49" charset="77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A4FDE8-FB3F-0E4F-9E9E-FEB237EE9E6A}"/>
                </a:ext>
              </a:extLst>
            </p:cNvPr>
            <p:cNvSpPr/>
            <p:nvPr/>
          </p:nvSpPr>
          <p:spPr>
            <a:xfrm>
              <a:off x="5159145" y="1081298"/>
              <a:ext cx="33906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PBE: </a:t>
              </a:r>
              <a:r>
                <a:rPr lang="en-US" sz="2000" dirty="0">
                  <a:latin typeface="Inconsolata" pitchFamily="49" charset="77"/>
                </a:rPr>
                <a:t>[Forrest Gump, 1994]</a:t>
              </a:r>
            </a:p>
            <a:p>
              <a:r>
                <a:rPr lang="en-US" sz="2000" b="1" dirty="0">
                  <a:latin typeface="Inconsolata" pitchFamily="49" charset="77"/>
                </a:rPr>
                <a:t>     </a:t>
              </a:r>
              <a:r>
                <a:rPr lang="en-US" sz="2000" dirty="0">
                  <a:latin typeface="Inconsolata" pitchFamily="49" charset="77"/>
                </a:rPr>
                <a:t>[Big, 1988]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D64393-89CA-5E45-9A98-ACD4BA27373E}"/>
                </a:ext>
              </a:extLst>
            </p:cNvPr>
            <p:cNvSpPr/>
            <p:nvPr/>
          </p:nvSpPr>
          <p:spPr>
            <a:xfrm>
              <a:off x="4802957" y="1252191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Book" panose="02000503020000020003" pitchFamily="2" charset="0"/>
                </a:rPr>
                <a:t>+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6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Pruning: Minimize Number of Verifications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19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B48CBC-9712-144E-9FE0-F095202E8C6E}"/>
              </a:ext>
            </a:extLst>
          </p:cNvPr>
          <p:cNvCxnSpPr/>
          <p:nvPr/>
        </p:nvCxnSpPr>
        <p:spPr>
          <a:xfrm>
            <a:off x="186559" y="1792109"/>
            <a:ext cx="118108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73090D0-0C77-0F43-8166-24C1C7F00A1B}"/>
              </a:ext>
            </a:extLst>
          </p:cNvPr>
          <p:cNvSpPr/>
          <p:nvPr/>
        </p:nvSpPr>
        <p:spPr>
          <a:xfrm>
            <a:off x="7075455" y="2246012"/>
            <a:ext cx="5138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Why?</a:t>
            </a:r>
            <a:r>
              <a:rPr lang="en-US" sz="2400" dirty="0">
                <a:latin typeface="Avenir Book" panose="02000503020000020003" pitchFamily="2" charset="0"/>
              </a:rPr>
              <a:t> Verifications cost 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Book" panose="02000503020000020003" pitchFamily="2" charset="0"/>
              </a:rPr>
              <a:t>Naïve:</a:t>
            </a:r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 Independently execute and verify each leaf node</a:t>
            </a:r>
          </a:p>
          <a:p>
            <a:endParaRPr lang="en-US" sz="2400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venir Book" panose="02000503020000020003" pitchFamily="2" charset="0"/>
              </a:rPr>
              <a:t>Solution: </a:t>
            </a:r>
            <a:r>
              <a:rPr lang="en-US" sz="2400" dirty="0">
                <a:solidFill>
                  <a:srgbClr val="0070C0"/>
                </a:solidFill>
                <a:latin typeface="Avenir Book" panose="02000503020000020003" pitchFamily="2" charset="0"/>
              </a:rPr>
              <a:t>Avoid redundant verifications, test </a:t>
            </a:r>
            <a:r>
              <a:rPr lang="en-US" sz="2400" b="1" dirty="0">
                <a:solidFill>
                  <a:srgbClr val="0070C0"/>
                </a:solidFill>
                <a:latin typeface="Avenir Book" panose="02000503020000020003" pitchFamily="2" charset="0"/>
              </a:rPr>
              <a:t>partial queries</a:t>
            </a:r>
            <a:endParaRPr lang="en-US" sz="2400" b="1" u="sng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222F4A-D842-5C40-A1F0-3EEFC3E39EBE}"/>
              </a:ext>
            </a:extLst>
          </p:cNvPr>
          <p:cNvGrpSpPr/>
          <p:nvPr/>
        </p:nvGrpSpPr>
        <p:grpSpPr>
          <a:xfrm>
            <a:off x="1" y="2045957"/>
            <a:ext cx="7251563" cy="4168189"/>
            <a:chOff x="1" y="2045957"/>
            <a:chExt cx="7251563" cy="41681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D74FC-F2F9-274E-BBF8-8716578AD55A}"/>
                </a:ext>
              </a:extLst>
            </p:cNvPr>
            <p:cNvGrpSpPr/>
            <p:nvPr/>
          </p:nvGrpSpPr>
          <p:grpSpPr>
            <a:xfrm>
              <a:off x="1" y="2045957"/>
              <a:ext cx="7251563" cy="4168189"/>
              <a:chOff x="1" y="2045957"/>
              <a:chExt cx="7251563" cy="416818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D8BE1C-3EEB-9943-993E-C1FCE01745A6}"/>
                  </a:ext>
                </a:extLst>
              </p:cNvPr>
              <p:cNvSpPr txBox="1"/>
              <p:nvPr/>
            </p:nvSpPr>
            <p:spPr>
              <a:xfrm>
                <a:off x="2970396" y="2045957"/>
                <a:ext cx="512379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venir Book" panose="02000503020000020003" pitchFamily="2" charset="0"/>
                  </a:rPr>
                  <a:t>∅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8244C0-9EF4-AE4D-8430-E2D444D7AE8F}"/>
                  </a:ext>
                </a:extLst>
              </p:cNvPr>
              <p:cNvSpPr txBox="1"/>
              <p:nvPr/>
            </p:nvSpPr>
            <p:spPr>
              <a:xfrm>
                <a:off x="1008134" y="2839593"/>
                <a:ext cx="1305948" cy="70788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Inconsolata" pitchFamily="49" charset="77"/>
                  </a:rPr>
                  <a:t>SELECT ?</a:t>
                </a:r>
              </a:p>
              <a:p>
                <a:r>
                  <a:rPr lang="en-US" sz="2000" dirty="0">
                    <a:latin typeface="Inconsolata" pitchFamily="49" charset="77"/>
                  </a:rPr>
                  <a:t>FROM ?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E37334-9B96-E543-A01F-DA5EA1025B63}"/>
                  </a:ext>
                </a:extLst>
              </p:cNvPr>
              <p:cNvSpPr txBox="1"/>
              <p:nvPr/>
            </p:nvSpPr>
            <p:spPr>
              <a:xfrm>
                <a:off x="2573237" y="2821015"/>
                <a:ext cx="2317367" cy="70788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Inconsolata" pitchFamily="49" charset="77"/>
                  </a:rPr>
                  <a:t>SELECT ? FROM ?</a:t>
                </a:r>
              </a:p>
              <a:p>
                <a:r>
                  <a:rPr lang="en-US" sz="2000" dirty="0">
                    <a:latin typeface="Inconsolata" pitchFamily="49" charset="77"/>
                  </a:rPr>
                  <a:t>WHERE ?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EDA2F5-63EB-964E-BB1D-F18F159C1271}"/>
                  </a:ext>
                </a:extLst>
              </p:cNvPr>
              <p:cNvSpPr txBox="1"/>
              <p:nvPr/>
            </p:nvSpPr>
            <p:spPr>
              <a:xfrm>
                <a:off x="4923820" y="2825522"/>
                <a:ext cx="5123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venir Book" panose="02000503020000020003" pitchFamily="2" charset="0"/>
                  </a:rPr>
                  <a:t>…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9406A-530C-0145-8EE2-2E6CD7CE010E}"/>
                  </a:ext>
                </a:extLst>
              </p:cNvPr>
              <p:cNvSpPr txBox="1"/>
              <p:nvPr/>
            </p:nvSpPr>
            <p:spPr>
              <a:xfrm>
                <a:off x="5002425" y="3836677"/>
                <a:ext cx="5123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venir Book" panose="02000503020000020003" pitchFamily="2" charset="0"/>
                  </a:rPr>
                  <a:t>… 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4F57F6-EA80-B344-A9CE-F04DBCB70BF3}"/>
                  </a:ext>
                </a:extLst>
              </p:cNvPr>
              <p:cNvSpPr txBox="1"/>
              <p:nvPr/>
            </p:nvSpPr>
            <p:spPr>
              <a:xfrm>
                <a:off x="1" y="5198483"/>
                <a:ext cx="3633680" cy="1015663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Inconsolata" pitchFamily="49" charset="77"/>
                  </a:rPr>
                  <a:t>SELECT </a:t>
                </a:r>
                <a:r>
                  <a:rPr lang="en-US" sz="2000" dirty="0" err="1">
                    <a:latin typeface="Inconsolata" pitchFamily="49" charset="77"/>
                  </a:rPr>
                  <a:t>m.genre</a:t>
                </a:r>
                <a:r>
                  <a:rPr lang="en-US" sz="2000" dirty="0">
                    <a:latin typeface="Inconsolata" pitchFamily="49" charset="77"/>
                  </a:rPr>
                  <a:t>, </a:t>
                </a:r>
                <a:r>
                  <a:rPr lang="en-US" sz="2000" dirty="0" err="1">
                    <a:latin typeface="Inconsolata" pitchFamily="49" charset="77"/>
                  </a:rPr>
                  <a:t>m.year</a:t>
                </a:r>
                <a:r>
                  <a:rPr lang="en-US" sz="2000" dirty="0">
                    <a:latin typeface="Inconsolata" pitchFamily="49" charset="77"/>
                  </a:rPr>
                  <a:t> FROM … WHERE </a:t>
                </a:r>
                <a:r>
                  <a:rPr lang="en-US" sz="2000" dirty="0" err="1">
                    <a:latin typeface="Inconsolata" pitchFamily="49" charset="77"/>
                  </a:rPr>
                  <a:t>m.year</a:t>
                </a:r>
                <a:r>
                  <a:rPr lang="en-US" sz="2000" dirty="0">
                    <a:latin typeface="Inconsolata" pitchFamily="49" charset="77"/>
                  </a:rPr>
                  <a:t> &lt;= 1995 AND </a:t>
                </a:r>
                <a:r>
                  <a:rPr lang="en-US" sz="2000" dirty="0" err="1">
                    <a:latin typeface="Inconsolata" pitchFamily="49" charset="77"/>
                  </a:rPr>
                  <a:t>a.name</a:t>
                </a:r>
                <a:r>
                  <a:rPr lang="en-US" sz="2000" dirty="0">
                    <a:latin typeface="Inconsolata" pitchFamily="49" charset="77"/>
                  </a:rPr>
                  <a:t> = ‘Tom Hanks’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F9DDD1-00F4-6F4B-BB8C-2180DAF82568}"/>
                  </a:ext>
                </a:extLst>
              </p:cNvPr>
              <p:cNvSpPr txBox="1"/>
              <p:nvPr/>
            </p:nvSpPr>
            <p:spPr>
              <a:xfrm>
                <a:off x="3672280" y="5192735"/>
                <a:ext cx="3579284" cy="1015663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Inconsolata" pitchFamily="49" charset="77"/>
                  </a:rPr>
                  <a:t>SELECT </a:t>
                </a:r>
                <a:r>
                  <a:rPr lang="en-US" sz="2000" dirty="0" err="1">
                    <a:latin typeface="Inconsolata" pitchFamily="49" charset="77"/>
                  </a:rPr>
                  <a:t>m.genre</a:t>
                </a:r>
                <a:r>
                  <a:rPr lang="en-US" sz="2000" dirty="0">
                    <a:latin typeface="Inconsolata" pitchFamily="49" charset="77"/>
                  </a:rPr>
                  <a:t>, </a:t>
                </a:r>
                <a:r>
                  <a:rPr lang="en-US" sz="2000" dirty="0" err="1">
                    <a:latin typeface="Inconsolata" pitchFamily="49" charset="77"/>
                  </a:rPr>
                  <a:t>m.year</a:t>
                </a:r>
                <a:r>
                  <a:rPr lang="en-US" sz="2000" dirty="0">
                    <a:latin typeface="Inconsolata" pitchFamily="49" charset="77"/>
                  </a:rPr>
                  <a:t> FROM … WHERE </a:t>
                </a:r>
                <a:r>
                  <a:rPr lang="en-US" sz="2000" dirty="0" err="1">
                    <a:latin typeface="Inconsolata" pitchFamily="49" charset="77"/>
                  </a:rPr>
                  <a:t>m.year</a:t>
                </a:r>
                <a:r>
                  <a:rPr lang="en-US" sz="2000" dirty="0">
                    <a:latin typeface="Inconsolata" pitchFamily="49" charset="77"/>
                  </a:rPr>
                  <a:t> &lt; 1995 AND </a:t>
                </a:r>
                <a:r>
                  <a:rPr lang="en-US" sz="2000" dirty="0" err="1">
                    <a:latin typeface="Inconsolata" pitchFamily="49" charset="77"/>
                  </a:rPr>
                  <a:t>a.name</a:t>
                </a:r>
                <a:r>
                  <a:rPr lang="en-US" sz="2000" dirty="0">
                    <a:latin typeface="Inconsolata" pitchFamily="49" charset="77"/>
                  </a:rPr>
                  <a:t> = ‘Tom Hanks’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6516327-CDCC-0C45-B15B-693BB5F410D8}"/>
                  </a:ext>
                </a:extLst>
              </p:cNvPr>
              <p:cNvCxnSpPr>
                <a:cxnSpLocks/>
                <a:stCxn id="22" idx="2"/>
                <a:endCxn id="23" idx="0"/>
              </p:cNvCxnSpPr>
              <p:nvPr/>
            </p:nvCxnSpPr>
            <p:spPr>
              <a:xfrm flipH="1">
                <a:off x="1661108" y="2446067"/>
                <a:ext cx="1565478" cy="393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5A0251-C1CF-5E4B-B00F-7F62EE690310}"/>
                  </a:ext>
                </a:extLst>
              </p:cNvPr>
              <p:cNvCxnSpPr>
                <a:cxnSpLocks/>
                <a:stCxn id="22" idx="2"/>
                <a:endCxn id="24" idx="0"/>
              </p:cNvCxnSpPr>
              <p:nvPr/>
            </p:nvCxnSpPr>
            <p:spPr>
              <a:xfrm>
                <a:off x="3226586" y="2446067"/>
                <a:ext cx="505335" cy="374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F8CADA5-FDF7-0441-8EDC-E6FE22B86FB5}"/>
                  </a:ext>
                </a:extLst>
              </p:cNvPr>
              <p:cNvCxnSpPr>
                <a:cxnSpLocks/>
                <a:stCxn id="22" idx="2"/>
                <a:endCxn id="25" idx="0"/>
              </p:cNvCxnSpPr>
              <p:nvPr/>
            </p:nvCxnSpPr>
            <p:spPr>
              <a:xfrm>
                <a:off x="3226586" y="2446067"/>
                <a:ext cx="1953424" cy="3794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69456DD-B0D2-6640-8C65-69FBA036093A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flipH="1">
                <a:off x="1618548" y="3528901"/>
                <a:ext cx="2113373" cy="315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1AF314B-AB63-8745-A3C1-D4081CCBC55D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>
                <a:off x="3731921" y="3528901"/>
                <a:ext cx="295161" cy="32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E14F071-D111-E148-A9FB-199EF45C996A}"/>
                  </a:ext>
                </a:extLst>
              </p:cNvPr>
              <p:cNvCxnSpPr>
                <a:cxnSpLocks/>
                <a:stCxn id="24" idx="2"/>
                <a:endCxn id="28" idx="0"/>
              </p:cNvCxnSpPr>
              <p:nvPr/>
            </p:nvCxnSpPr>
            <p:spPr>
              <a:xfrm>
                <a:off x="3731921" y="3528901"/>
                <a:ext cx="1526694" cy="3077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2F3C36B-B426-1B4C-BDD5-80BBEA84E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8615" y="4236787"/>
                <a:ext cx="0" cy="955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64C547-C3E3-4F4C-AE89-BC5ABA10E123}"/>
                  </a:ext>
                </a:extLst>
              </p:cNvPr>
              <p:cNvSpPr txBox="1"/>
              <p:nvPr/>
            </p:nvSpPr>
            <p:spPr>
              <a:xfrm>
                <a:off x="3770892" y="3839234"/>
                <a:ext cx="5123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venir Book" panose="02000503020000020003" pitchFamily="2" charset="0"/>
                  </a:rPr>
                  <a:t>… 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E1C9FB-2F9A-ED45-95F4-73D605710287}"/>
                  </a:ext>
                </a:extLst>
              </p:cNvPr>
              <p:cNvSpPr txBox="1"/>
              <p:nvPr/>
            </p:nvSpPr>
            <p:spPr>
              <a:xfrm>
                <a:off x="1467852" y="3836677"/>
                <a:ext cx="5123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venir Book" panose="02000503020000020003" pitchFamily="2" charset="0"/>
                  </a:rPr>
                  <a:t>… 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C00C646-CF50-3741-B5FA-B4071967AFEC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816841" y="4236787"/>
              <a:ext cx="3441776" cy="961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2AEB000-48DD-534E-AC51-646F0D990B47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Experiments &gt; Conclusion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39B748A-EB13-434F-98F2-0446119E0510}"/>
              </a:ext>
            </a:extLst>
          </p:cNvPr>
          <p:cNvGrpSpPr/>
          <p:nvPr/>
        </p:nvGrpSpPr>
        <p:grpSpPr>
          <a:xfrm>
            <a:off x="820757" y="919876"/>
            <a:ext cx="7729060" cy="752348"/>
            <a:chOff x="820757" y="1036836"/>
            <a:chExt cx="7729060" cy="752348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79015659-8C1A-6D4C-826C-01070424D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9474"/>
            <a:stretch/>
          </p:blipFill>
          <p:spPr>
            <a:xfrm>
              <a:off x="820757" y="1036836"/>
              <a:ext cx="733274" cy="73809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AF6EBC8-0964-DE44-A38E-ACC39465B8FF}"/>
                </a:ext>
              </a:extLst>
            </p:cNvPr>
            <p:cNvSpPr txBox="1"/>
            <p:nvPr/>
          </p:nvSpPr>
          <p:spPr>
            <a:xfrm>
              <a:off x="1724043" y="1066648"/>
              <a:ext cx="3265090" cy="7185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NLQ: </a:t>
              </a:r>
              <a:r>
                <a:rPr lang="en-US" sz="2000" dirty="0">
                  <a:latin typeface="Inconsolata" pitchFamily="49" charset="77"/>
                </a:rPr>
                <a:t>Find all Tom Hanks movies before 1995.</a:t>
              </a:r>
              <a:r>
                <a:rPr lang="en-US" sz="2000" b="1" dirty="0">
                  <a:latin typeface="Inconsolata" pitchFamily="49" charset="77"/>
                </a:rPr>
                <a:t> </a:t>
              </a:r>
              <a:endParaRPr lang="en-US" sz="2000" dirty="0">
                <a:latin typeface="Inconsolata" pitchFamily="49" charset="77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7F386E-862B-CE43-AFB7-25C26DD1FFF7}"/>
                </a:ext>
              </a:extLst>
            </p:cNvPr>
            <p:cNvSpPr/>
            <p:nvPr/>
          </p:nvSpPr>
          <p:spPr>
            <a:xfrm>
              <a:off x="5159145" y="1081298"/>
              <a:ext cx="33906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PBE: </a:t>
              </a:r>
              <a:r>
                <a:rPr lang="en-US" sz="2000" dirty="0">
                  <a:latin typeface="Inconsolata" pitchFamily="49" charset="77"/>
                </a:rPr>
                <a:t>[Forrest Gump, 1994]</a:t>
              </a:r>
            </a:p>
            <a:p>
              <a:r>
                <a:rPr lang="en-US" sz="2000" b="1" dirty="0">
                  <a:latin typeface="Inconsolata" pitchFamily="49" charset="77"/>
                </a:rPr>
                <a:t>     </a:t>
              </a:r>
              <a:r>
                <a:rPr lang="en-US" sz="2000" dirty="0">
                  <a:latin typeface="Inconsolata" pitchFamily="49" charset="77"/>
                </a:rPr>
                <a:t>[Big, 1988]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877B4CE-B882-7E4D-B551-8EA4026FA9A6}"/>
                </a:ext>
              </a:extLst>
            </p:cNvPr>
            <p:cNvSpPr/>
            <p:nvPr/>
          </p:nvSpPr>
          <p:spPr>
            <a:xfrm>
              <a:off x="4802957" y="1252191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Book" panose="02000503020000020003" pitchFamily="2" charset="0"/>
                </a:rPr>
                <a:t>+</a:t>
              </a:r>
              <a:endParaRPr lang="en-US" sz="200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587B52F-B78A-CE48-BA87-335E0B6E437D}"/>
              </a:ext>
            </a:extLst>
          </p:cNvPr>
          <p:cNvSpPr/>
          <p:nvPr/>
        </p:nvSpPr>
        <p:spPr>
          <a:xfrm>
            <a:off x="0" y="5198483"/>
            <a:ext cx="3633681" cy="10099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A6AB6-DB1D-324B-A0E9-A420F3AAC918}"/>
              </a:ext>
            </a:extLst>
          </p:cNvPr>
          <p:cNvSpPr/>
          <p:nvPr/>
        </p:nvSpPr>
        <p:spPr>
          <a:xfrm>
            <a:off x="3697964" y="5198483"/>
            <a:ext cx="3553600" cy="10099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7F34A9-4B08-F646-A7A2-695BEF7A01BF}"/>
              </a:ext>
            </a:extLst>
          </p:cNvPr>
          <p:cNvSpPr/>
          <p:nvPr/>
        </p:nvSpPr>
        <p:spPr>
          <a:xfrm>
            <a:off x="5159145" y="949688"/>
            <a:ext cx="3644613" cy="7871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8" grpId="0" animBg="1"/>
      <p:bldP spid="79" grpId="0" animBg="1"/>
      <p:bldP spid="7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76AE-8E0E-2B4B-8790-AD16ECAA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450-6B06-3840-A43B-D27DBE90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5FFA-B569-E14C-9004-C1932CF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Pruning: Minimize Number of Verifications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20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986EC-D620-2F40-BFF9-F42965032B73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Experiments &gt; Conclusion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7B96F2-DC1C-1745-A575-32FCE98E854C}"/>
              </a:ext>
            </a:extLst>
          </p:cNvPr>
          <p:cNvCxnSpPr/>
          <p:nvPr/>
        </p:nvCxnSpPr>
        <p:spPr>
          <a:xfrm>
            <a:off x="186559" y="1792109"/>
            <a:ext cx="118108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8EC59F-C104-AD4A-B507-385C5DBA0AA0}"/>
              </a:ext>
            </a:extLst>
          </p:cNvPr>
          <p:cNvGrpSpPr/>
          <p:nvPr/>
        </p:nvGrpSpPr>
        <p:grpSpPr>
          <a:xfrm>
            <a:off x="820757" y="919876"/>
            <a:ext cx="7729060" cy="752348"/>
            <a:chOff x="820757" y="1036836"/>
            <a:chExt cx="7729060" cy="752348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F4FE2130-767C-F94D-8E77-1D73C3FCC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9474"/>
            <a:stretch/>
          </p:blipFill>
          <p:spPr>
            <a:xfrm>
              <a:off x="820757" y="1036836"/>
              <a:ext cx="733274" cy="73809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BFC2A3-50AA-9545-B5B6-D9BFBD9315E2}"/>
                </a:ext>
              </a:extLst>
            </p:cNvPr>
            <p:cNvSpPr txBox="1"/>
            <p:nvPr/>
          </p:nvSpPr>
          <p:spPr>
            <a:xfrm>
              <a:off x="1724043" y="1066648"/>
              <a:ext cx="3265090" cy="7185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NLQ: </a:t>
              </a:r>
              <a:r>
                <a:rPr lang="en-US" sz="2000" dirty="0">
                  <a:latin typeface="Inconsolata" pitchFamily="49" charset="77"/>
                </a:rPr>
                <a:t>Find all Tom Hanks movies before 1995.</a:t>
              </a:r>
              <a:r>
                <a:rPr lang="en-US" sz="2000" b="1" dirty="0">
                  <a:latin typeface="Inconsolata" pitchFamily="49" charset="77"/>
                </a:rPr>
                <a:t> </a:t>
              </a:r>
              <a:endParaRPr lang="en-US" sz="2000" dirty="0">
                <a:latin typeface="Inconsolata" pitchFamily="49" charset="77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775C78-917F-7546-98A0-EBE926D2A109}"/>
                </a:ext>
              </a:extLst>
            </p:cNvPr>
            <p:cNvSpPr/>
            <p:nvPr/>
          </p:nvSpPr>
          <p:spPr>
            <a:xfrm>
              <a:off x="5159145" y="1081298"/>
              <a:ext cx="33906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PBE: </a:t>
              </a:r>
              <a:r>
                <a:rPr lang="en-US" sz="2000" dirty="0">
                  <a:latin typeface="Inconsolata" pitchFamily="49" charset="77"/>
                </a:rPr>
                <a:t>[Forrest Gump, 1994]</a:t>
              </a:r>
            </a:p>
            <a:p>
              <a:r>
                <a:rPr lang="en-US" sz="2000" b="1" dirty="0">
                  <a:latin typeface="Inconsolata" pitchFamily="49" charset="77"/>
                </a:rPr>
                <a:t>     </a:t>
              </a:r>
              <a:r>
                <a:rPr lang="en-US" sz="2000" dirty="0">
                  <a:latin typeface="Inconsolata" pitchFamily="49" charset="77"/>
                </a:rPr>
                <a:t>[Big, 1988]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CD7326-3C75-4149-8CD5-9C1D1D364AEA}"/>
                </a:ext>
              </a:extLst>
            </p:cNvPr>
            <p:cNvSpPr/>
            <p:nvPr/>
          </p:nvSpPr>
          <p:spPr>
            <a:xfrm>
              <a:off x="4802957" y="1252191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Book" panose="02000503020000020003" pitchFamily="2" charset="0"/>
                </a:rPr>
                <a:t>+</a:t>
              </a:r>
              <a:endParaRPr lang="en-US" sz="20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7FACE5-B13A-064C-9A01-C625292B8BE0}"/>
              </a:ext>
            </a:extLst>
          </p:cNvPr>
          <p:cNvGrpSpPr/>
          <p:nvPr/>
        </p:nvGrpSpPr>
        <p:grpSpPr>
          <a:xfrm>
            <a:off x="1" y="2045957"/>
            <a:ext cx="7251563" cy="4168189"/>
            <a:chOff x="1" y="2045957"/>
            <a:chExt cx="7251563" cy="416818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F970DD-4BE8-624F-B57B-28311801B269}"/>
                </a:ext>
              </a:extLst>
            </p:cNvPr>
            <p:cNvSpPr txBox="1"/>
            <p:nvPr/>
          </p:nvSpPr>
          <p:spPr>
            <a:xfrm>
              <a:off x="3672280" y="5192735"/>
              <a:ext cx="3579284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</a:t>
              </a:r>
              <a:r>
                <a:rPr lang="en-US" sz="2000" dirty="0" err="1">
                  <a:latin typeface="Inconsolata" pitchFamily="49" charset="77"/>
                </a:rPr>
                <a:t>m.genre</a:t>
              </a:r>
              <a:r>
                <a:rPr lang="en-US" sz="2000" dirty="0">
                  <a:latin typeface="Inconsolata" pitchFamily="49" charset="77"/>
                </a:rPr>
                <a:t>, </a:t>
              </a:r>
              <a:r>
                <a:rPr lang="en-US" sz="2000" dirty="0" err="1">
                  <a:latin typeface="Inconsolata" pitchFamily="49" charset="77"/>
                </a:rPr>
                <a:t>m.year</a:t>
              </a:r>
              <a:r>
                <a:rPr lang="en-US" sz="2000" dirty="0">
                  <a:latin typeface="Inconsolata" pitchFamily="49" charset="77"/>
                </a:rPr>
                <a:t> FROM … WHERE </a:t>
              </a:r>
              <a:r>
                <a:rPr lang="en-US" sz="2000" dirty="0" err="1">
                  <a:latin typeface="Inconsolata" pitchFamily="49" charset="77"/>
                </a:rPr>
                <a:t>m.year</a:t>
              </a:r>
              <a:r>
                <a:rPr lang="en-US" sz="2000" dirty="0">
                  <a:latin typeface="Inconsolata" pitchFamily="49" charset="77"/>
                </a:rPr>
                <a:t> &lt; 1995 AND </a:t>
              </a:r>
              <a:r>
                <a:rPr lang="en-US" sz="2000" dirty="0" err="1">
                  <a:latin typeface="Inconsolata" pitchFamily="49" charset="77"/>
                </a:rPr>
                <a:t>a.name</a:t>
              </a:r>
              <a:r>
                <a:rPr lang="en-US" sz="2000" dirty="0">
                  <a:latin typeface="Inconsolata" pitchFamily="49" charset="77"/>
                </a:rPr>
                <a:t> = ‘Tom Hanks’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68E241-A980-AD4F-BA41-BCC6DEC12FCD}"/>
                </a:ext>
              </a:extLst>
            </p:cNvPr>
            <p:cNvSpPr txBox="1"/>
            <p:nvPr/>
          </p:nvSpPr>
          <p:spPr>
            <a:xfrm>
              <a:off x="2970396" y="2045957"/>
              <a:ext cx="512379" cy="4001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∅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DE87C9-B4A9-C44D-BC4F-D6CDB46D34BF}"/>
                </a:ext>
              </a:extLst>
            </p:cNvPr>
            <p:cNvSpPr txBox="1"/>
            <p:nvPr/>
          </p:nvSpPr>
          <p:spPr>
            <a:xfrm>
              <a:off x="1008134" y="2839593"/>
              <a:ext cx="1305948" cy="70788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?</a:t>
              </a:r>
            </a:p>
            <a:p>
              <a:r>
                <a:rPr lang="en-US" sz="2000" dirty="0">
                  <a:latin typeface="Inconsolata" pitchFamily="49" charset="77"/>
                </a:rPr>
                <a:t>FROM ?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79184F-57CC-594A-858D-E9E680A35064}"/>
                </a:ext>
              </a:extLst>
            </p:cNvPr>
            <p:cNvSpPr txBox="1"/>
            <p:nvPr/>
          </p:nvSpPr>
          <p:spPr>
            <a:xfrm>
              <a:off x="2573237" y="2821015"/>
              <a:ext cx="2317367" cy="70788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? FROM ?</a:t>
              </a:r>
            </a:p>
            <a:p>
              <a:r>
                <a:rPr lang="en-US" sz="2000" dirty="0">
                  <a:latin typeface="Inconsolata" pitchFamily="49" charset="77"/>
                </a:rPr>
                <a:t>WHERE ?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9075EC-29F3-4A4B-9AE1-1B9BAEB02E18}"/>
                </a:ext>
              </a:extLst>
            </p:cNvPr>
            <p:cNvSpPr txBox="1"/>
            <p:nvPr/>
          </p:nvSpPr>
          <p:spPr>
            <a:xfrm>
              <a:off x="4923820" y="2825522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807A9EA-A88E-B842-B633-A85A9F176779}"/>
                </a:ext>
              </a:extLst>
            </p:cNvPr>
            <p:cNvSpPr txBox="1"/>
            <p:nvPr/>
          </p:nvSpPr>
          <p:spPr>
            <a:xfrm>
              <a:off x="1" y="5198483"/>
              <a:ext cx="3633680" cy="10156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Inconsolata" pitchFamily="49" charset="77"/>
                </a:rPr>
                <a:t>SELECT </a:t>
              </a:r>
              <a:r>
                <a:rPr lang="en-US" sz="2000" dirty="0" err="1">
                  <a:latin typeface="Inconsolata" pitchFamily="49" charset="77"/>
                </a:rPr>
                <a:t>m.genre</a:t>
              </a:r>
              <a:r>
                <a:rPr lang="en-US" sz="2000" dirty="0">
                  <a:latin typeface="Inconsolata" pitchFamily="49" charset="77"/>
                </a:rPr>
                <a:t>, </a:t>
              </a:r>
              <a:r>
                <a:rPr lang="en-US" sz="2000" dirty="0" err="1">
                  <a:latin typeface="Inconsolata" pitchFamily="49" charset="77"/>
                </a:rPr>
                <a:t>m.year</a:t>
              </a:r>
              <a:r>
                <a:rPr lang="en-US" sz="2000" dirty="0">
                  <a:latin typeface="Inconsolata" pitchFamily="49" charset="77"/>
                </a:rPr>
                <a:t> FROM … WHERE </a:t>
              </a:r>
              <a:r>
                <a:rPr lang="en-US" sz="2000" dirty="0" err="1">
                  <a:latin typeface="Inconsolata" pitchFamily="49" charset="77"/>
                </a:rPr>
                <a:t>m.year</a:t>
              </a:r>
              <a:r>
                <a:rPr lang="en-US" sz="2000" dirty="0">
                  <a:latin typeface="Inconsolata" pitchFamily="49" charset="77"/>
                </a:rPr>
                <a:t> &lt;= 1995 AND </a:t>
              </a:r>
              <a:r>
                <a:rPr lang="en-US" sz="2000" dirty="0" err="1">
                  <a:latin typeface="Inconsolata" pitchFamily="49" charset="77"/>
                </a:rPr>
                <a:t>a.name</a:t>
              </a:r>
              <a:r>
                <a:rPr lang="en-US" sz="2000" dirty="0">
                  <a:latin typeface="Inconsolata" pitchFamily="49" charset="77"/>
                </a:rPr>
                <a:t> = ‘Tom Hanks’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DD0544B-2A7D-E144-A8AA-6BF80C6E37EC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 flipH="1">
              <a:off x="1661108" y="2446067"/>
              <a:ext cx="1565478" cy="393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F0E106C-F06D-A24C-950A-F0DA5191E0DF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>
              <a:off x="3226586" y="2446067"/>
              <a:ext cx="505335" cy="374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E294D59-13D5-2245-B11E-5619DA965F5F}"/>
                </a:ext>
              </a:extLst>
            </p:cNvPr>
            <p:cNvCxnSpPr>
              <a:cxnSpLocks/>
              <a:stCxn id="67" idx="2"/>
              <a:endCxn id="70" idx="0"/>
            </p:cNvCxnSpPr>
            <p:nvPr/>
          </p:nvCxnSpPr>
          <p:spPr>
            <a:xfrm>
              <a:off x="3226586" y="2446067"/>
              <a:ext cx="1953424" cy="379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97B6D98-1CC0-C140-B790-74248EA2470A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flipH="1">
              <a:off x="1618548" y="3528901"/>
              <a:ext cx="2113373" cy="315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E1AEB59-A1F3-AB48-AA52-8FDCF822A849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3731921" y="3528901"/>
              <a:ext cx="295161" cy="324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759B7D5-8F72-B04E-8B16-5A34C5A45BE0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3731921" y="3528901"/>
              <a:ext cx="1526694" cy="30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6FEDB62-7D57-D341-B66A-38D467AD3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58615" y="4236787"/>
              <a:ext cx="0" cy="955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BE26D76-4560-E649-993C-B7B6B1283AA2}"/>
                </a:ext>
              </a:extLst>
            </p:cNvPr>
            <p:cNvSpPr txBox="1"/>
            <p:nvPr/>
          </p:nvSpPr>
          <p:spPr>
            <a:xfrm>
              <a:off x="3770892" y="3839234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268DAD-BE16-7544-9369-221F18FFDB18}"/>
                </a:ext>
              </a:extLst>
            </p:cNvPr>
            <p:cNvSpPr txBox="1"/>
            <p:nvPr/>
          </p:nvSpPr>
          <p:spPr>
            <a:xfrm>
              <a:off x="1467852" y="3836677"/>
              <a:ext cx="512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… 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EEDDB5-B1C3-F54E-BD57-D6457BE6A4D2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816841" y="4236787"/>
            <a:ext cx="3441776" cy="961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EDE491-379C-F04E-BDA7-A3127C83EB64}"/>
              </a:ext>
            </a:extLst>
          </p:cNvPr>
          <p:cNvSpPr txBox="1"/>
          <p:nvPr/>
        </p:nvSpPr>
        <p:spPr>
          <a:xfrm>
            <a:off x="4545516" y="3849563"/>
            <a:ext cx="23878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Inconsolata" pitchFamily="49" charset="77"/>
              </a:rPr>
              <a:t>SELECT </a:t>
            </a:r>
            <a:r>
              <a:rPr lang="en-US" sz="2000" dirty="0" err="1">
                <a:solidFill>
                  <a:srgbClr val="0070C0"/>
                </a:solidFill>
                <a:latin typeface="Inconsolata" pitchFamily="49" charset="77"/>
              </a:rPr>
              <a:t>m.genre</a:t>
            </a:r>
            <a:r>
              <a:rPr lang="en-US" sz="2000" dirty="0">
                <a:solidFill>
                  <a:srgbClr val="0070C0"/>
                </a:solidFill>
                <a:latin typeface="Inconsolata" pitchFamily="49" charset="77"/>
              </a:rPr>
              <a:t>, ?</a:t>
            </a:r>
          </a:p>
          <a:p>
            <a:r>
              <a:rPr lang="en-US" sz="2000" dirty="0">
                <a:solidFill>
                  <a:srgbClr val="0070C0"/>
                </a:solidFill>
                <a:latin typeface="Inconsolata" pitchFamily="49" charset="77"/>
              </a:rPr>
              <a:t>FROM ? WHERE 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2CACFDA-6396-BE4E-A4F2-AA4EF7EDD77C}"/>
              </a:ext>
            </a:extLst>
          </p:cNvPr>
          <p:cNvSpPr/>
          <p:nvPr/>
        </p:nvSpPr>
        <p:spPr>
          <a:xfrm>
            <a:off x="7075455" y="2246012"/>
            <a:ext cx="5138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Why?</a:t>
            </a:r>
            <a:r>
              <a:rPr lang="en-US" sz="2400" dirty="0">
                <a:latin typeface="Avenir Book" panose="02000503020000020003" pitchFamily="2" charset="0"/>
              </a:rPr>
              <a:t> Verifications cost 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Book" panose="02000503020000020003" pitchFamily="2" charset="0"/>
              </a:rPr>
              <a:t>Naïve:</a:t>
            </a:r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 Independently execute and verify each leaf node</a:t>
            </a:r>
          </a:p>
          <a:p>
            <a:endParaRPr lang="en-US" sz="2400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Avenir Book" panose="02000503020000020003" pitchFamily="2" charset="0"/>
              </a:rPr>
              <a:t>Solution: </a:t>
            </a:r>
            <a:r>
              <a:rPr lang="en-US" sz="2400" dirty="0">
                <a:solidFill>
                  <a:srgbClr val="0070C0"/>
                </a:solidFill>
                <a:latin typeface="Avenir Book" panose="02000503020000020003" pitchFamily="2" charset="0"/>
              </a:rPr>
              <a:t>Avoid redundant verifications, test </a:t>
            </a:r>
            <a:r>
              <a:rPr lang="en-US" sz="2400" b="1" dirty="0">
                <a:solidFill>
                  <a:srgbClr val="0070C0"/>
                </a:solidFill>
                <a:latin typeface="Avenir Book" panose="02000503020000020003" pitchFamily="2" charset="0"/>
              </a:rPr>
              <a:t>partial queries</a:t>
            </a:r>
            <a:endParaRPr lang="en-US" sz="2400" b="1" u="sng" dirty="0">
              <a:solidFill>
                <a:srgbClr val="0070C0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9562111-5D81-7E4E-9150-D700F1DE2C60}"/>
              </a:ext>
            </a:extLst>
          </p:cNvPr>
          <p:cNvSpPr/>
          <p:nvPr/>
        </p:nvSpPr>
        <p:spPr>
          <a:xfrm>
            <a:off x="5869478" y="1026009"/>
            <a:ext cx="1805339" cy="292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B25367-F513-0D42-AE0C-33BB60273DD1}"/>
              </a:ext>
            </a:extLst>
          </p:cNvPr>
          <p:cNvSpPr/>
          <p:nvPr/>
        </p:nvSpPr>
        <p:spPr>
          <a:xfrm>
            <a:off x="5461922" y="3857918"/>
            <a:ext cx="1040522" cy="4033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CA41BD-A61B-7748-B120-C41CD5719046}"/>
              </a:ext>
            </a:extLst>
          </p:cNvPr>
          <p:cNvSpPr/>
          <p:nvPr/>
        </p:nvSpPr>
        <p:spPr>
          <a:xfrm>
            <a:off x="5869479" y="1349116"/>
            <a:ext cx="632966" cy="292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Pruning: Minimize Per-Query Verification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21</a:t>
            </a:fld>
            <a:endParaRPr lang="en-US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5E598060-1638-7349-BE6A-AD3ED369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243" y="1034844"/>
            <a:ext cx="5982111" cy="798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Intuition: </a:t>
            </a:r>
            <a:r>
              <a:rPr lang="en-US" sz="2400" dirty="0">
                <a:solidFill>
                  <a:srgbClr val="0070C0"/>
                </a:solidFill>
              </a:rPr>
              <a:t>If cheap verification fails, no need for costly verification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9DDB3F-4DF7-444F-803B-99912B887278}"/>
              </a:ext>
            </a:extLst>
          </p:cNvPr>
          <p:cNvSpPr txBox="1"/>
          <p:nvPr/>
        </p:nvSpPr>
        <p:spPr>
          <a:xfrm>
            <a:off x="327844" y="1833115"/>
            <a:ext cx="42223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</a:rPr>
              <a:t>Candidate (Partial) Queries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Inconsolata" pitchFamily="49" charset="77"/>
              </a:rPr>
              <a:t>SELECT AVG(title), ? FROM movie</a:t>
            </a:r>
          </a:p>
          <a:p>
            <a:pPr marL="457200" indent="-457200">
              <a:buAutoNum type="arabicPeriod"/>
            </a:pPr>
            <a:endParaRPr lang="en-US" sz="2000" dirty="0">
              <a:latin typeface="Inconsolata" pitchFamily="49" charset="77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Inconsolata" pitchFamily="49" charset="77"/>
              </a:rPr>
              <a:t>SELECT genre, ?</a:t>
            </a:r>
            <a:br>
              <a:rPr lang="en-US" sz="2000" dirty="0">
                <a:latin typeface="Inconsolata" pitchFamily="49" charset="77"/>
              </a:rPr>
            </a:br>
            <a:r>
              <a:rPr lang="en-US" sz="2000" dirty="0">
                <a:latin typeface="Inconsolata" pitchFamily="49" charset="77"/>
              </a:rPr>
              <a:t>FROM movie</a:t>
            </a:r>
            <a:br>
              <a:rPr lang="en-US" sz="2000" dirty="0">
                <a:latin typeface="Inconsolata" pitchFamily="49" charset="77"/>
              </a:rPr>
            </a:br>
            <a:br>
              <a:rPr lang="en-US" sz="2000" dirty="0">
                <a:latin typeface="Inconsolata" pitchFamily="49" charset="77"/>
              </a:rPr>
            </a:br>
            <a:endParaRPr lang="en-US" sz="2000" dirty="0">
              <a:latin typeface="Inconsolata" pitchFamily="49" charset="77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Inconsolata" pitchFamily="49" charset="77"/>
              </a:rPr>
              <a:t>SELECT title, year</a:t>
            </a:r>
            <a:br>
              <a:rPr lang="en-US" sz="2000" dirty="0">
                <a:latin typeface="Inconsolata" pitchFamily="49" charset="77"/>
              </a:rPr>
            </a:br>
            <a:r>
              <a:rPr lang="en-US" sz="2000" dirty="0">
                <a:latin typeface="Inconsolata" pitchFamily="49" charset="77"/>
              </a:rPr>
              <a:t>FROM movie m JOIN cast c ON </a:t>
            </a:r>
            <a:r>
              <a:rPr lang="en-US" sz="2000" dirty="0" err="1">
                <a:latin typeface="Inconsolata" pitchFamily="49" charset="77"/>
              </a:rPr>
              <a:t>c.mid</a:t>
            </a:r>
            <a:r>
              <a:rPr lang="en-US" sz="2000" dirty="0">
                <a:latin typeface="Inconsolata" pitchFamily="49" charset="77"/>
              </a:rPr>
              <a:t> = </a:t>
            </a:r>
            <a:r>
              <a:rPr lang="en-US" sz="2000" dirty="0" err="1">
                <a:latin typeface="Inconsolata" pitchFamily="49" charset="77"/>
              </a:rPr>
              <a:t>m.mid</a:t>
            </a:r>
            <a:r>
              <a:rPr lang="en-US" sz="2000" dirty="0">
                <a:latin typeface="Inconsolata" pitchFamily="49" charset="77"/>
              </a:rPr>
              <a:t> JOIN actor a</a:t>
            </a:r>
            <a:br>
              <a:rPr lang="en-US" sz="2000" dirty="0">
                <a:latin typeface="Inconsolata" pitchFamily="49" charset="77"/>
              </a:rPr>
            </a:br>
            <a:r>
              <a:rPr lang="en-US" sz="2000" dirty="0">
                <a:latin typeface="Inconsolata" pitchFamily="49" charset="77"/>
              </a:rPr>
              <a:t>WHERE </a:t>
            </a:r>
            <a:r>
              <a:rPr lang="en-US" sz="2000" dirty="0" err="1">
                <a:latin typeface="Inconsolata" pitchFamily="49" charset="77"/>
              </a:rPr>
              <a:t>a.name</a:t>
            </a:r>
            <a:r>
              <a:rPr lang="en-US" sz="2000" dirty="0">
                <a:latin typeface="Inconsolata" pitchFamily="49" charset="77"/>
              </a:rPr>
              <a:t> = ‘Tom Hanks’</a:t>
            </a:r>
          </a:p>
          <a:p>
            <a:pPr marL="457200" indent="-457200">
              <a:buAutoNum type="arabicPeriod"/>
            </a:pPr>
            <a:endParaRPr lang="en-US" sz="2000" dirty="0">
              <a:latin typeface="Inconsolata" pitchFamily="49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5C4D8-A4F8-FB4C-8D66-91EC7AA140F6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Experiments &gt; Conclusion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B359B-5F63-3041-A857-9B4CE6239412}"/>
              </a:ext>
            </a:extLst>
          </p:cNvPr>
          <p:cNvGrpSpPr/>
          <p:nvPr/>
        </p:nvGrpSpPr>
        <p:grpSpPr>
          <a:xfrm>
            <a:off x="369847" y="954249"/>
            <a:ext cx="4123946" cy="738096"/>
            <a:chOff x="646600" y="1683065"/>
            <a:chExt cx="4123946" cy="73809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48584CF-5EE0-D148-9F54-31D286D27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9474"/>
            <a:stretch/>
          </p:blipFill>
          <p:spPr>
            <a:xfrm>
              <a:off x="646600" y="1683065"/>
              <a:ext cx="733274" cy="7380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C2BC2B-130B-5242-96A0-449C989D4CEA}"/>
                </a:ext>
              </a:extLst>
            </p:cNvPr>
            <p:cNvSpPr/>
            <p:nvPr/>
          </p:nvSpPr>
          <p:spPr>
            <a:xfrm>
              <a:off x="1379874" y="1713275"/>
              <a:ext cx="33906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Inconsolata" pitchFamily="49" charset="77"/>
                </a:rPr>
                <a:t>PBE: </a:t>
              </a:r>
              <a:r>
                <a:rPr lang="en-US" sz="2000" dirty="0">
                  <a:latin typeface="Inconsolata" pitchFamily="49" charset="77"/>
                </a:rPr>
                <a:t>[Forrest Gump, 1994]</a:t>
              </a:r>
            </a:p>
            <a:p>
              <a:r>
                <a:rPr lang="en-US" sz="2000" b="1" dirty="0">
                  <a:latin typeface="Inconsolata" pitchFamily="49" charset="77"/>
                </a:rPr>
                <a:t>     </a:t>
              </a:r>
              <a:r>
                <a:rPr lang="en-US" sz="2000" dirty="0">
                  <a:latin typeface="Inconsolata" pitchFamily="49" charset="77"/>
                </a:rPr>
                <a:t>[Big, 1988]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78981-A626-DB4E-8742-392E488013FE}"/>
              </a:ext>
            </a:extLst>
          </p:cNvPr>
          <p:cNvSpPr/>
          <p:nvPr/>
        </p:nvSpPr>
        <p:spPr>
          <a:xfrm>
            <a:off x="4884668" y="2137970"/>
            <a:ext cx="608721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Semantic validity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endParaRPr lang="en-US" sz="2000" dirty="0">
              <a:solidFill>
                <a:srgbClr val="C00000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Cheap, join-less query for partial queries with incomplete SELECT</a:t>
            </a:r>
            <a:br>
              <a:rPr lang="en-US" sz="2000" dirty="0">
                <a:latin typeface="Avenir Book" panose="02000503020000020003" pitchFamily="2" charset="0"/>
              </a:rPr>
            </a:br>
            <a:r>
              <a:rPr lang="en-US" dirty="0">
                <a:latin typeface="Inconsolata" pitchFamily="49" charset="77"/>
              </a:rPr>
              <a:t>SELECT 1 FROM movie WHERE genre = ‘Forrest Gump’</a:t>
            </a:r>
            <a:endParaRPr lang="en-US" sz="1600" dirty="0">
              <a:latin typeface="Avenir Book" panose="02000503020000020003" pitchFamily="2" charset="0"/>
            </a:endParaRP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More expensive query for row-wise match</a:t>
            </a:r>
            <a:br>
              <a:rPr lang="en-US" sz="2000" dirty="0">
                <a:latin typeface="Avenir Book" panose="02000503020000020003" pitchFamily="2" charset="0"/>
              </a:rPr>
            </a:br>
            <a:r>
              <a:rPr lang="en-US" dirty="0">
                <a:latin typeface="Inconsolata" pitchFamily="49" charset="77"/>
              </a:rPr>
              <a:t>SELECT 1 FROM movie m JOIN cast c ON </a:t>
            </a:r>
            <a:r>
              <a:rPr lang="en-US" dirty="0" err="1">
                <a:latin typeface="Inconsolata" pitchFamily="49" charset="77"/>
              </a:rPr>
              <a:t>c.mid</a:t>
            </a:r>
            <a:r>
              <a:rPr lang="en-US" dirty="0">
                <a:latin typeface="Inconsolata" pitchFamily="49" charset="77"/>
              </a:rPr>
              <a:t> = </a:t>
            </a:r>
            <a:r>
              <a:rPr lang="en-US" dirty="0" err="1">
                <a:latin typeface="Inconsolata" pitchFamily="49" charset="77"/>
              </a:rPr>
              <a:t>m.mid</a:t>
            </a:r>
            <a:r>
              <a:rPr lang="en-US" dirty="0">
                <a:latin typeface="Inconsolata" pitchFamily="49" charset="77"/>
              </a:rPr>
              <a:t> JOIN actor a ON </a:t>
            </a:r>
            <a:r>
              <a:rPr lang="en-US" dirty="0" err="1">
                <a:latin typeface="Inconsolata" pitchFamily="49" charset="77"/>
              </a:rPr>
              <a:t>c.aid</a:t>
            </a:r>
            <a:r>
              <a:rPr lang="en-US" dirty="0">
                <a:latin typeface="Inconsolata" pitchFamily="49" charset="77"/>
              </a:rPr>
              <a:t> = </a:t>
            </a:r>
            <a:r>
              <a:rPr lang="en-US" dirty="0" err="1">
                <a:latin typeface="Inconsolata" pitchFamily="49" charset="77"/>
              </a:rPr>
              <a:t>a.aid</a:t>
            </a:r>
            <a:br>
              <a:rPr lang="en-US" u="sng" dirty="0">
                <a:latin typeface="Inconsolata" pitchFamily="49" charset="77"/>
              </a:rPr>
            </a:br>
            <a:r>
              <a:rPr lang="en-US" dirty="0">
                <a:latin typeface="Inconsolata" pitchFamily="49" charset="77"/>
              </a:rPr>
              <a:t>WHERE </a:t>
            </a:r>
            <a:r>
              <a:rPr lang="en-US" dirty="0" err="1">
                <a:latin typeface="Inconsolata" pitchFamily="49" charset="77"/>
              </a:rPr>
              <a:t>m.title</a:t>
            </a:r>
            <a:r>
              <a:rPr lang="en-US" dirty="0">
                <a:latin typeface="Inconsolata" pitchFamily="49" charset="77"/>
              </a:rPr>
              <a:t> = ‘Forrest Gump’ AND </a:t>
            </a:r>
            <a:r>
              <a:rPr lang="en-US" dirty="0" err="1">
                <a:latin typeface="Inconsolata" pitchFamily="49" charset="77"/>
              </a:rPr>
              <a:t>m.year</a:t>
            </a:r>
            <a:r>
              <a:rPr lang="en-US" dirty="0">
                <a:latin typeface="Inconsolata" pitchFamily="49" charset="77"/>
              </a:rPr>
              <a:t> = 1994</a:t>
            </a:r>
            <a:br>
              <a:rPr lang="en-US" dirty="0">
                <a:latin typeface="Inconsolata" pitchFamily="49" charset="77"/>
              </a:rPr>
            </a:br>
            <a:r>
              <a:rPr lang="en-US" dirty="0">
                <a:latin typeface="Inconsolata" pitchFamily="49" charset="77"/>
              </a:rPr>
              <a:t>AND </a:t>
            </a:r>
            <a:r>
              <a:rPr lang="en-US" dirty="0" err="1">
                <a:latin typeface="Inconsolata" pitchFamily="49" charset="77"/>
              </a:rPr>
              <a:t>a.name</a:t>
            </a:r>
            <a:r>
              <a:rPr lang="en-US" dirty="0">
                <a:latin typeface="Inconsolata" pitchFamily="49" charset="77"/>
              </a:rPr>
              <a:t> = ‘Tom Hanks’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CC0F7B-74E7-A84D-A53F-8B90EF0FDB3B}"/>
              </a:ext>
            </a:extLst>
          </p:cNvPr>
          <p:cNvGrpSpPr/>
          <p:nvPr/>
        </p:nvGrpSpPr>
        <p:grpSpPr>
          <a:xfrm>
            <a:off x="11369677" y="1929080"/>
            <a:ext cx="444851" cy="4216539"/>
            <a:chOff x="10625764" y="2411644"/>
            <a:chExt cx="444851" cy="35476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C376AAD-6D63-FC4B-A716-8F05FBA3CA7B}"/>
                </a:ext>
              </a:extLst>
            </p:cNvPr>
            <p:cNvCxnSpPr/>
            <p:nvPr/>
          </p:nvCxnSpPr>
          <p:spPr>
            <a:xfrm>
              <a:off x="10683441" y="2411644"/>
              <a:ext cx="0" cy="35476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ontent Placeholder 4">
              <a:extLst>
                <a:ext uri="{FF2B5EF4-FFF2-40B4-BE49-F238E27FC236}">
                  <a16:creationId xmlns:a16="http://schemas.microsoft.com/office/drawing/2014/main" id="{7C0A88F1-A7D4-F64B-AE42-7E46109F132E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9480710" y="3953975"/>
              <a:ext cx="2734960" cy="4448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venir Book" panose="02000503020000020003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venir Book" panose="02000503020000020003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venir Book" panose="02000503020000020003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venir Book" panose="02000503020000020003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venir Book" panose="02000503020000020003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/>
                <a:t>Verification Cost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B9755B-CDBA-7B4B-B6D4-A9C4BA20F979}"/>
              </a:ext>
            </a:extLst>
          </p:cNvPr>
          <p:cNvCxnSpPr>
            <a:cxnSpLocks/>
          </p:cNvCxnSpPr>
          <p:nvPr/>
        </p:nvCxnSpPr>
        <p:spPr>
          <a:xfrm flipV="1">
            <a:off x="4689230" y="1110828"/>
            <a:ext cx="0" cy="474000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754626-191C-2048-870C-5ED8E608CDBD}"/>
              </a:ext>
            </a:extLst>
          </p:cNvPr>
          <p:cNvSpPr/>
          <p:nvPr/>
        </p:nvSpPr>
        <p:spPr>
          <a:xfrm>
            <a:off x="1730983" y="2181328"/>
            <a:ext cx="1317017" cy="3277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516B5E-8E32-0546-ACA7-9D4DCDB3C45B}"/>
              </a:ext>
            </a:extLst>
          </p:cNvPr>
          <p:cNvSpPr/>
          <p:nvPr/>
        </p:nvSpPr>
        <p:spPr>
          <a:xfrm>
            <a:off x="773002" y="3076416"/>
            <a:ext cx="2110876" cy="6606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0A585-F253-394A-AC44-2BE3961D53C3}"/>
              </a:ext>
            </a:extLst>
          </p:cNvPr>
          <p:cNvSpPr/>
          <p:nvPr/>
        </p:nvSpPr>
        <p:spPr>
          <a:xfrm>
            <a:off x="780200" y="4303189"/>
            <a:ext cx="3579533" cy="1344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  <p:bldP spid="16" grpId="0" animBg="1"/>
      <p:bldP spid="16" grpId="1" animBg="1"/>
      <p:bldP spid="22" grpId="0" animBg="1"/>
      <p:bldP spid="22" grpId="1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76AE-8E0E-2B4B-8790-AD16ECAA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450-6B06-3840-A43B-D27DBE90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Approach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Demo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Algorithm Details</a:t>
            </a:r>
          </a:p>
          <a:p>
            <a:r>
              <a:rPr lang="en-US" dirty="0"/>
              <a:t>Experiments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5FFA-B569-E14C-9004-C1932CF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 -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9C7C2-DCAE-5E46-8C3A-187A5827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6" y="1282445"/>
            <a:ext cx="11571890" cy="4781300"/>
          </a:xfrm>
        </p:spPr>
        <p:txBody>
          <a:bodyPr>
            <a:normAutofit/>
          </a:bodyPr>
          <a:lstStyle/>
          <a:p>
            <a:r>
              <a:rPr lang="en-US" dirty="0"/>
              <a:t>Tested on Spider benchmark </a:t>
            </a:r>
            <a:r>
              <a:rPr lang="en-US" sz="2000" dirty="0"/>
              <a:t>(Yu et al, 2018)</a:t>
            </a:r>
          </a:p>
          <a:p>
            <a:pPr lvl="1"/>
            <a:r>
              <a:rPr lang="en-US" dirty="0"/>
              <a:t>10,181 NLQ-SQL pairs on 200 databases</a:t>
            </a:r>
          </a:p>
          <a:p>
            <a:pPr lvl="1"/>
            <a:r>
              <a:rPr lang="en-US" dirty="0"/>
              <a:t>Split into training/dev/test sets</a:t>
            </a:r>
          </a:p>
          <a:p>
            <a:pPr lvl="1"/>
            <a:r>
              <a:rPr lang="en-US" dirty="0"/>
              <a:t>For PBE spec: executed SQL and randomly selected 1-2 example rows</a:t>
            </a:r>
          </a:p>
          <a:p>
            <a:endParaRPr lang="en-US" sz="2400" dirty="0"/>
          </a:p>
          <a:p>
            <a:r>
              <a:rPr lang="en-US" dirty="0"/>
              <a:t>Compared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D9987-B9BC-E242-B148-0A096779E693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Experiments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Conclusion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BCA61-4B8E-CA49-A7FA-A3223E8F0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34377"/>
              </p:ext>
            </p:extLst>
          </p:nvPr>
        </p:nvGraphicFramePr>
        <p:xfrm>
          <a:off x="915656" y="3956649"/>
          <a:ext cx="668351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78">
                  <a:extLst>
                    <a:ext uri="{9D8B030D-6E8A-4147-A177-3AD203B41FA5}">
                      <a16:colId xmlns:a16="http://schemas.microsoft.com/office/drawing/2014/main" val="3757670817"/>
                    </a:ext>
                  </a:extLst>
                </a:gridCol>
                <a:gridCol w="937145">
                  <a:extLst>
                    <a:ext uri="{9D8B030D-6E8A-4147-A177-3AD203B41FA5}">
                      <a16:colId xmlns:a16="http://schemas.microsoft.com/office/drawing/2014/main" val="255738741"/>
                    </a:ext>
                  </a:extLst>
                </a:gridCol>
                <a:gridCol w="1057012">
                  <a:extLst>
                    <a:ext uri="{9D8B030D-6E8A-4147-A177-3AD203B41FA5}">
                      <a16:colId xmlns:a16="http://schemas.microsoft.com/office/drawing/2014/main" val="356064192"/>
                    </a:ext>
                  </a:extLst>
                </a:gridCol>
                <a:gridCol w="3018478">
                  <a:extLst>
                    <a:ext uri="{9D8B030D-6E8A-4147-A177-3AD203B41FA5}">
                      <a16:colId xmlns:a16="http://schemas.microsoft.com/office/drawing/2014/main" val="218084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Avenir Book" panose="02000503020000020003" pitchFamily="2" charset="0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Book" panose="02000503020000020003" pitchFamily="2" charset="0"/>
                        </a:rPr>
                        <a:t>NLQ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Book" panose="02000503020000020003" pitchFamily="2" charset="0"/>
                        </a:rPr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Book" panose="02000503020000020003" pitchFamily="2" charset="0"/>
                        </a:rPr>
                        <a:t>Prune Partial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4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Avenir Book" panose="02000503020000020003" pitchFamily="2" charset="0"/>
                        </a:rPr>
                        <a:t>Duoquest</a:t>
                      </a:r>
                      <a:endParaRPr lang="en-US" sz="2000" b="1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3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venir Book" panose="02000503020000020003" pitchFamily="2" charset="0"/>
                        </a:rPr>
                        <a:t>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venir Book" panose="02000503020000020003" pitchFamily="2" charset="0"/>
                        </a:rPr>
                        <a:t>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1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venir Book" panose="02000503020000020003" pitchFamily="2" charset="0"/>
                        </a:rPr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4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EA50B28-C8F6-924E-8FE3-15160B8A2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907898"/>
              </p:ext>
            </p:extLst>
          </p:nvPr>
        </p:nvGraphicFramePr>
        <p:xfrm>
          <a:off x="132678" y="1088450"/>
          <a:ext cx="6634280" cy="4837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 – Top-10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9C7C2-DCAE-5E46-8C3A-187A5827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958" y="1598688"/>
            <a:ext cx="5425042" cy="3735312"/>
          </a:xfrm>
        </p:spPr>
        <p:txBody>
          <a:bodyPr>
            <a:normAutofit/>
          </a:bodyPr>
          <a:lstStyle/>
          <a:p>
            <a:r>
              <a:rPr lang="en-US" sz="2400" dirty="0"/>
              <a:t>Each system returns ranked list of queries</a:t>
            </a:r>
          </a:p>
          <a:p>
            <a:r>
              <a:rPr lang="en-US" sz="2400" dirty="0"/>
              <a:t>Top-10 accuracy: % tasks where the desired query was ranked in top 10</a:t>
            </a:r>
          </a:p>
          <a:p>
            <a:r>
              <a:rPr lang="en-US" sz="2400" b="1" dirty="0"/>
              <a:t>&gt;27% absolute increase</a:t>
            </a:r>
            <a:r>
              <a:rPr lang="en-US" sz="2400" dirty="0"/>
              <a:t> in top-10 accuracy over single-specification approaches (NLI, PBE)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B6B83-52CE-4947-930A-78EC9A6CDD37}"/>
              </a:ext>
            </a:extLst>
          </p:cNvPr>
          <p:cNvSpPr/>
          <p:nvPr/>
        </p:nvSpPr>
        <p:spPr>
          <a:xfrm>
            <a:off x="1925197" y="2302517"/>
            <a:ext cx="707886" cy="7078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452AC6-E407-434E-B27B-B7C893909218}"/>
              </a:ext>
            </a:extLst>
          </p:cNvPr>
          <p:cNvSpPr/>
          <p:nvPr/>
        </p:nvSpPr>
        <p:spPr>
          <a:xfrm>
            <a:off x="2894329" y="1288287"/>
            <a:ext cx="707886" cy="7078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806BA8-BACE-EC48-83AD-3BA79C1F9450}"/>
              </a:ext>
            </a:extLst>
          </p:cNvPr>
          <p:cNvSpPr/>
          <p:nvPr/>
        </p:nvSpPr>
        <p:spPr>
          <a:xfrm>
            <a:off x="5655980" y="1288287"/>
            <a:ext cx="707886" cy="7078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2DF70A-EF9E-7E4B-B403-68BFACC19B1D}"/>
              </a:ext>
            </a:extLst>
          </p:cNvPr>
          <p:cNvSpPr/>
          <p:nvPr/>
        </p:nvSpPr>
        <p:spPr>
          <a:xfrm>
            <a:off x="4637718" y="2363838"/>
            <a:ext cx="707886" cy="7078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2AA5F3-F488-3049-954F-08F6388E1C92}"/>
              </a:ext>
            </a:extLst>
          </p:cNvPr>
          <p:cNvCxnSpPr>
            <a:cxnSpLocks/>
            <a:stCxn id="9" idx="7"/>
            <a:endCxn id="12" idx="3"/>
          </p:cNvCxnSpPr>
          <p:nvPr/>
        </p:nvCxnSpPr>
        <p:spPr>
          <a:xfrm flipV="1">
            <a:off x="2529415" y="1892505"/>
            <a:ext cx="468582" cy="5136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209D3-0838-044D-9DD9-4FA11F8E5E7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5241936" y="1892505"/>
            <a:ext cx="517712" cy="5750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C2CB08-6055-C744-9AEE-BB037E1AF14E}"/>
              </a:ext>
            </a:extLst>
          </p:cNvPr>
          <p:cNvSpPr/>
          <p:nvPr/>
        </p:nvSpPr>
        <p:spPr>
          <a:xfrm>
            <a:off x="1216989" y="1607216"/>
            <a:ext cx="1494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venir Book" panose="02000503020000020003" pitchFamily="2" charset="0"/>
              </a:rPr>
              <a:t>27.0% ↑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048C56-453A-FB43-9847-30B98BCEC402}"/>
              </a:ext>
            </a:extLst>
          </p:cNvPr>
          <p:cNvSpPr/>
          <p:nvPr/>
        </p:nvSpPr>
        <p:spPr>
          <a:xfrm>
            <a:off x="3901228" y="1916189"/>
            <a:ext cx="1494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venir Book" panose="02000503020000020003" pitchFamily="2" charset="0"/>
              </a:rPr>
              <a:t>29.4% 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4E5C1-628B-CA4F-B655-722A7F9A4FBF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Experiments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Conclusion</a:t>
            </a:r>
          </a:p>
        </p:txBody>
      </p:sp>
    </p:spTree>
    <p:extLst>
      <p:ext uri="{BB962C8B-B14F-4D97-AF65-F5344CB8AC3E}">
        <p14:creationId xmlns:p14="http://schemas.microsoft.com/office/powerpoint/2010/main" val="7603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7" grpId="0" uiExpand="1" build="p"/>
      <p:bldP spid="9" grpId="0" animBg="1"/>
      <p:bldP spid="12" grpId="0" animBg="1"/>
      <p:bldP spid="13" grpId="0" animBg="1"/>
      <p:bldP spid="14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8DF0C9D-2940-0E45-92AA-93B521746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577336"/>
              </p:ext>
            </p:extLst>
          </p:nvPr>
        </p:nvGraphicFramePr>
        <p:xfrm>
          <a:off x="132678" y="1088450"/>
          <a:ext cx="6634280" cy="4837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 – Top-10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9C7C2-DCAE-5E46-8C3A-187A5827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958" y="1598688"/>
            <a:ext cx="5425042" cy="4327650"/>
          </a:xfrm>
        </p:spPr>
        <p:txBody>
          <a:bodyPr>
            <a:normAutofit/>
          </a:bodyPr>
          <a:lstStyle/>
          <a:p>
            <a:r>
              <a:rPr lang="en-US" sz="2400" dirty="0"/>
              <a:t>Each system returns ranked list of queries</a:t>
            </a:r>
          </a:p>
          <a:p>
            <a:r>
              <a:rPr lang="en-US" sz="2400" dirty="0"/>
              <a:t>Top-10 accuracy: % tasks where the desired query was ranked in top 10</a:t>
            </a:r>
          </a:p>
          <a:p>
            <a:r>
              <a:rPr lang="en-US" sz="2400" b="1" dirty="0"/>
              <a:t>&gt;27% absolute increase</a:t>
            </a:r>
            <a:r>
              <a:rPr lang="en-US" sz="2400" dirty="0"/>
              <a:t> in top-10 accuracy over single-specification approaches (NLI, PBE)</a:t>
            </a:r>
            <a:endParaRPr lang="en-US" sz="2000" dirty="0"/>
          </a:p>
          <a:p>
            <a:r>
              <a:rPr lang="en-US" sz="2400" b="1" dirty="0"/>
              <a:t>&gt;8% absolute increase</a:t>
            </a:r>
            <a:r>
              <a:rPr lang="en-US" sz="2400" dirty="0"/>
              <a:t> over Chain (prune only leaf nodes) with 60 second timeout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B6B83-52CE-4947-930A-78EC9A6CDD37}"/>
              </a:ext>
            </a:extLst>
          </p:cNvPr>
          <p:cNvSpPr/>
          <p:nvPr/>
        </p:nvSpPr>
        <p:spPr>
          <a:xfrm>
            <a:off x="2387989" y="1642230"/>
            <a:ext cx="707886" cy="7078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452AC6-E407-434E-B27B-B7C893909218}"/>
              </a:ext>
            </a:extLst>
          </p:cNvPr>
          <p:cNvSpPr/>
          <p:nvPr/>
        </p:nvSpPr>
        <p:spPr>
          <a:xfrm>
            <a:off x="2894329" y="1288287"/>
            <a:ext cx="707886" cy="7078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806BA8-BACE-EC48-83AD-3BA79C1F9450}"/>
              </a:ext>
            </a:extLst>
          </p:cNvPr>
          <p:cNvSpPr/>
          <p:nvPr/>
        </p:nvSpPr>
        <p:spPr>
          <a:xfrm>
            <a:off x="5655980" y="1288287"/>
            <a:ext cx="707886" cy="7078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2DF70A-EF9E-7E4B-B403-68BFACC19B1D}"/>
              </a:ext>
            </a:extLst>
          </p:cNvPr>
          <p:cNvSpPr/>
          <p:nvPr/>
        </p:nvSpPr>
        <p:spPr>
          <a:xfrm>
            <a:off x="5138811" y="1584752"/>
            <a:ext cx="707886" cy="7078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8443C-B230-2A48-99F5-898DDAD72E14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Experiments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91E00B-513C-FE4B-BBD7-9AC5179D3B9B}"/>
              </a:ext>
            </a:extLst>
          </p:cNvPr>
          <p:cNvSpPr/>
          <p:nvPr/>
        </p:nvSpPr>
        <p:spPr>
          <a:xfrm>
            <a:off x="1336335" y="1288287"/>
            <a:ext cx="1494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venir Book" panose="02000503020000020003" pitchFamily="2" charset="0"/>
              </a:rPr>
              <a:t>8.3% ↑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0ECDE-F61A-D648-9C4D-3308D3D5F829}"/>
              </a:ext>
            </a:extLst>
          </p:cNvPr>
          <p:cNvSpPr/>
          <p:nvPr/>
        </p:nvSpPr>
        <p:spPr>
          <a:xfrm>
            <a:off x="4351814" y="1176160"/>
            <a:ext cx="1494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venir Book" panose="02000503020000020003" pitchFamily="2" charset="0"/>
              </a:rPr>
              <a:t>8.6% ↑</a:t>
            </a:r>
          </a:p>
        </p:txBody>
      </p:sp>
    </p:spTree>
    <p:extLst>
      <p:ext uri="{BB962C8B-B14F-4D97-AF65-F5344CB8AC3E}">
        <p14:creationId xmlns:p14="http://schemas.microsoft.com/office/powerpoint/2010/main" val="196686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 –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9C7C2-DCAE-5E46-8C3A-187A5827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872" y="1645892"/>
            <a:ext cx="5231052" cy="3735312"/>
          </a:xfrm>
        </p:spPr>
        <p:txBody>
          <a:bodyPr>
            <a:normAutofit/>
          </a:bodyPr>
          <a:lstStyle/>
          <a:p>
            <a:r>
              <a:rPr lang="en-US" sz="2400" dirty="0"/>
              <a:t>Spider Dev results shown</a:t>
            </a:r>
          </a:p>
          <a:p>
            <a:pPr lvl="1"/>
            <a:r>
              <a:rPr lang="en-US" sz="2000" dirty="0"/>
              <a:t>Spider Test had similar results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Systems mostly completed tasks </a:t>
            </a:r>
            <a:r>
              <a:rPr lang="en-US" sz="2400" b="1" dirty="0">
                <a:solidFill>
                  <a:srgbClr val="C00000"/>
                </a:solidFill>
              </a:rPr>
              <a:t>within 0-5s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8443C-B230-2A48-99F5-898DDAD72E14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Experiments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7548EB-313C-534E-8509-5086ACA3DD4B}"/>
              </a:ext>
            </a:extLst>
          </p:cNvPr>
          <p:cNvCxnSpPr>
            <a:cxnSpLocks/>
          </p:cNvCxnSpPr>
          <p:nvPr/>
        </p:nvCxnSpPr>
        <p:spPr>
          <a:xfrm>
            <a:off x="1801368" y="1645892"/>
            <a:ext cx="0" cy="3365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6A1FE8ED-F6FE-434A-B33A-25B8F8CC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396704"/>
              </p:ext>
            </p:extLst>
          </p:nvPr>
        </p:nvGraphicFramePr>
        <p:xfrm>
          <a:off x="331076" y="1469475"/>
          <a:ext cx="6024004" cy="443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3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2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3CA9B96D-633C-F643-B5B0-3BD7F3767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410317"/>
              </p:ext>
            </p:extLst>
          </p:nvPr>
        </p:nvGraphicFramePr>
        <p:xfrm>
          <a:off x="331076" y="1469475"/>
          <a:ext cx="6024004" cy="443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 –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9C7C2-DCAE-5E46-8C3A-187A5827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872" y="1645892"/>
            <a:ext cx="5231052" cy="3735312"/>
          </a:xfrm>
        </p:spPr>
        <p:txBody>
          <a:bodyPr>
            <a:normAutofit/>
          </a:bodyPr>
          <a:lstStyle/>
          <a:p>
            <a:r>
              <a:rPr lang="en-US" sz="2400" dirty="0"/>
              <a:t>Spider Dev results shown</a:t>
            </a:r>
          </a:p>
          <a:p>
            <a:pPr lvl="1"/>
            <a:r>
              <a:rPr lang="en-US" sz="2000" dirty="0"/>
              <a:t>Spider Test had similar results</a:t>
            </a:r>
          </a:p>
          <a:p>
            <a:endParaRPr lang="en-US" sz="2400" dirty="0"/>
          </a:p>
          <a:p>
            <a:r>
              <a:rPr lang="en-US" sz="2400" dirty="0"/>
              <a:t>Systems mostly completed tasks </a:t>
            </a:r>
            <a:r>
              <a:rPr lang="en-US" sz="2400" b="1" dirty="0"/>
              <a:t>within 0-5s</a:t>
            </a:r>
          </a:p>
          <a:p>
            <a:endParaRPr lang="en-US" sz="2400" dirty="0"/>
          </a:p>
          <a:p>
            <a:r>
              <a:rPr lang="en-US" sz="2400" dirty="0"/>
              <a:t>PBE-only approach </a:t>
            </a:r>
            <a:r>
              <a:rPr lang="en-US" sz="2400" b="1" dirty="0">
                <a:solidFill>
                  <a:srgbClr val="C00000"/>
                </a:solidFill>
              </a:rPr>
              <a:t>slower</a:t>
            </a:r>
            <a:r>
              <a:rPr lang="en-US" sz="2400" dirty="0"/>
              <a:t> due to lack of enumeration guidance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8443C-B230-2A48-99F5-898DDAD72E14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Experiments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BDAF3-F295-2144-B2EC-304A7BE684C3}"/>
              </a:ext>
            </a:extLst>
          </p:cNvPr>
          <p:cNvSpPr/>
          <p:nvPr/>
        </p:nvSpPr>
        <p:spPr>
          <a:xfrm>
            <a:off x="1737362" y="5372680"/>
            <a:ext cx="859524" cy="5094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A6B5ED-B638-7944-A6AB-D1ADDA053615}"/>
              </a:ext>
            </a:extLst>
          </p:cNvPr>
          <p:cNvSpPr/>
          <p:nvPr/>
        </p:nvSpPr>
        <p:spPr>
          <a:xfrm>
            <a:off x="1432560" y="2825497"/>
            <a:ext cx="4663440" cy="21266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76AE-8E0E-2B4B-8790-AD16ECAA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450-6B06-3840-A43B-D27DBE90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Approach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Demo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Algorithm Details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Experiments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5FFA-B569-E14C-9004-C1932CF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6A19-35C3-B34C-A043-CD430685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7" y="1447138"/>
            <a:ext cx="11571889" cy="3113670"/>
          </a:xfrm>
        </p:spPr>
        <p:txBody>
          <a:bodyPr>
            <a:normAutofit/>
          </a:bodyPr>
          <a:lstStyle/>
          <a:p>
            <a:r>
              <a:rPr lang="en-US" sz="2400" b="1" dirty="0"/>
              <a:t>Problem:</a:t>
            </a:r>
            <a:r>
              <a:rPr lang="en-US" sz="2400" dirty="0"/>
              <a:t> Relational databases can be hard to query for non-experts</a:t>
            </a:r>
          </a:p>
          <a:p>
            <a:endParaRPr lang="en-US" sz="2400" dirty="0"/>
          </a:p>
          <a:p>
            <a:r>
              <a:rPr lang="en-US" sz="2400" b="1" dirty="0"/>
              <a:t>Solution: </a:t>
            </a:r>
            <a:r>
              <a:rPr lang="en-US" sz="2400" dirty="0"/>
              <a:t>Dual-specification interface combining NLI + PBE</a:t>
            </a:r>
          </a:p>
          <a:p>
            <a:endParaRPr lang="en-US" sz="2400" dirty="0"/>
          </a:p>
          <a:p>
            <a:r>
              <a:rPr lang="en-US" sz="2400" b="1" dirty="0"/>
              <a:t>Results</a:t>
            </a:r>
            <a:endParaRPr lang="en-US" sz="2400" dirty="0"/>
          </a:p>
          <a:p>
            <a:pPr lvl="1"/>
            <a:r>
              <a:rPr lang="en-US" b="1" dirty="0"/>
              <a:t>&gt;27% absolute increase in top-10 accuracy </a:t>
            </a:r>
            <a:r>
              <a:rPr lang="en-US" dirty="0"/>
              <a:t>on Spider over NLI/PBE</a:t>
            </a:r>
          </a:p>
          <a:p>
            <a:pPr lvl="1"/>
            <a:r>
              <a:rPr lang="en-US" dirty="0"/>
              <a:t>Completed most tasks within </a:t>
            </a:r>
            <a:r>
              <a:rPr lang="en-US" b="1" dirty="0"/>
              <a:t>5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0869A-A4A3-3746-90FD-D7E33E0AB1DB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Approach &gt; Experiments &gt;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Conclusion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886806-CEB3-F541-8246-470A0A09B858}"/>
              </a:ext>
            </a:extLst>
          </p:cNvPr>
          <p:cNvSpPr txBox="1">
            <a:spLocks/>
          </p:cNvSpPr>
          <p:nvPr/>
        </p:nvSpPr>
        <p:spPr>
          <a:xfrm>
            <a:off x="310055" y="4696884"/>
            <a:ext cx="11571890" cy="1561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sz="1600" dirty="0"/>
            </a:br>
            <a:r>
              <a:rPr lang="en-US" sz="2400" dirty="0" err="1"/>
              <a:t>cjbaik@umich.edu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6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DBs and SQL are popular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4FB6-6EA9-3C48-9C4B-0C0A50E2BF45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71DAF-A1EE-224C-9DD9-88CBD012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14" y="1443291"/>
            <a:ext cx="4572590" cy="3171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CDC432-F53D-E14F-ADB1-E87E51358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6" y="1443291"/>
            <a:ext cx="5764924" cy="31711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851F4D-4B57-0D4C-A88C-9C08B23C5796}"/>
              </a:ext>
            </a:extLst>
          </p:cNvPr>
          <p:cNvSpPr/>
          <p:nvPr/>
        </p:nvSpPr>
        <p:spPr>
          <a:xfrm>
            <a:off x="800236" y="4799684"/>
            <a:ext cx="396134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RDBMS:</a:t>
            </a:r>
            <a:r>
              <a:rPr lang="en-US" sz="2000" dirty="0">
                <a:latin typeface="Avenir Book" panose="02000503020000020003" pitchFamily="2" charset="0"/>
              </a:rPr>
              <a:t> Most popular DB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(according to web mentions)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F7CA80-268E-3146-904A-3037E7F3D08F}"/>
              </a:ext>
            </a:extLst>
          </p:cNvPr>
          <p:cNvSpPr/>
          <p:nvPr/>
        </p:nvSpPr>
        <p:spPr>
          <a:xfrm>
            <a:off x="7039144" y="4799684"/>
            <a:ext cx="352853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</a:rPr>
              <a:t>SQL:</a:t>
            </a:r>
            <a:r>
              <a:rPr lang="en-US" sz="2000" dirty="0">
                <a:latin typeface="Avenir Book" panose="02000503020000020003" pitchFamily="2" charset="0"/>
              </a:rPr>
              <a:t> Essential developer skill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(used to access RDBMS)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9D0CC-2A1F-3B4A-A4F8-B134AD52B8C3}"/>
              </a:ext>
            </a:extLst>
          </p:cNvPr>
          <p:cNvSpPr/>
          <p:nvPr/>
        </p:nvSpPr>
        <p:spPr>
          <a:xfrm>
            <a:off x="1023457" y="3924140"/>
            <a:ext cx="1757450" cy="3024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CA5F58-B5B5-C041-8528-197ECE5E3C76}"/>
              </a:ext>
            </a:extLst>
          </p:cNvPr>
          <p:cNvSpPr/>
          <p:nvPr/>
        </p:nvSpPr>
        <p:spPr>
          <a:xfrm>
            <a:off x="6935633" y="1789591"/>
            <a:ext cx="4154071" cy="2973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62138-1999-3C4B-992E-D8843C21EF47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Approach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Experiments &gt; Conclusion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B7AD41-20CA-104B-B5E9-D3166F6B1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760" y="1166732"/>
            <a:ext cx="5865053" cy="478155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F8AFDA-183C-2F47-B6C7-81F49A7C4137}"/>
              </a:ext>
            </a:extLst>
          </p:cNvPr>
          <p:cNvSpPr txBox="1">
            <a:spLocks/>
          </p:cNvSpPr>
          <p:nvPr/>
        </p:nvSpPr>
        <p:spPr>
          <a:xfrm>
            <a:off x="6425967" y="1082842"/>
            <a:ext cx="5692432" cy="509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provides </a:t>
            </a:r>
            <a:r>
              <a:rPr lang="en-US" b="1" dirty="0"/>
              <a:t>NLQ</a:t>
            </a:r>
          </a:p>
          <a:p>
            <a:endParaRPr lang="en-US" dirty="0"/>
          </a:p>
          <a:p>
            <a:r>
              <a:rPr lang="en-US" b="1" dirty="0"/>
              <a:t>Optional</a:t>
            </a:r>
            <a:r>
              <a:rPr lang="en-US" dirty="0"/>
              <a:t> </a:t>
            </a:r>
            <a:r>
              <a:rPr lang="en-US" b="1" dirty="0"/>
              <a:t>PBE</a:t>
            </a:r>
            <a:r>
              <a:rPr lang="en-US" dirty="0"/>
              <a:t> example tuples and additional metadata</a:t>
            </a:r>
          </a:p>
          <a:p>
            <a:endParaRPr lang="en-US" dirty="0"/>
          </a:p>
          <a:p>
            <a:r>
              <a:rPr lang="en-US" b="1" dirty="0"/>
              <a:t>Autocomplete</a:t>
            </a:r>
            <a:r>
              <a:rPr lang="en-US" dirty="0"/>
              <a:t> for specific text values in database</a:t>
            </a:r>
          </a:p>
          <a:p>
            <a:endParaRPr lang="en-US" dirty="0"/>
          </a:p>
          <a:p>
            <a:r>
              <a:rPr lang="en-US" dirty="0"/>
              <a:t>User can </a:t>
            </a:r>
            <a:r>
              <a:rPr lang="en-US" b="1" dirty="0"/>
              <a:t>preview/execute candidate queries</a:t>
            </a:r>
            <a:endParaRPr lang="en-US" dirty="0"/>
          </a:p>
          <a:p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152B2-53A7-7E49-AD2D-E85398525C11}"/>
              </a:ext>
            </a:extLst>
          </p:cNvPr>
          <p:cNvSpPr/>
          <p:nvPr/>
        </p:nvSpPr>
        <p:spPr>
          <a:xfrm>
            <a:off x="3392557" y="2235279"/>
            <a:ext cx="1020418" cy="3787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799F9D-4115-EF4B-8BFC-A67628D0F02D}"/>
              </a:ext>
            </a:extLst>
          </p:cNvPr>
          <p:cNvSpPr/>
          <p:nvPr/>
        </p:nvSpPr>
        <p:spPr>
          <a:xfrm>
            <a:off x="614644" y="2692865"/>
            <a:ext cx="4137219" cy="27537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00CB58-9FCC-2E43-80EF-9D6897C632BE}"/>
              </a:ext>
            </a:extLst>
          </p:cNvPr>
          <p:cNvSpPr/>
          <p:nvPr/>
        </p:nvSpPr>
        <p:spPr>
          <a:xfrm>
            <a:off x="1979802" y="1954635"/>
            <a:ext cx="4137219" cy="738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6A19-35C3-B34C-A043-CD430685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AomAm</a:t>
            </a:r>
            <a:r>
              <a:rPr lang="en-US" dirty="0"/>
              <a:t> from the Noun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0869A-A4A3-3746-90FD-D7E33E0AB1DB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Motivation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 &gt; Approach &gt; Experiments &gt;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Conclusion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57F79-F021-AC47-A2D3-67737987CCB7}"/>
              </a:ext>
            </a:extLst>
          </p:cNvPr>
          <p:cNvGrpSpPr/>
          <p:nvPr/>
        </p:nvGrpSpPr>
        <p:grpSpPr>
          <a:xfrm>
            <a:off x="5776418" y="1467521"/>
            <a:ext cx="639164" cy="321684"/>
            <a:chOff x="666156" y="3073306"/>
            <a:chExt cx="1975516" cy="994254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4934266-0223-8348-8172-0EEBC0608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9474"/>
            <a:stretch/>
          </p:blipFill>
          <p:spPr>
            <a:xfrm>
              <a:off x="666156" y="3073306"/>
              <a:ext cx="987758" cy="99425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C51334C-A8CB-2B47-A1D2-5A07B5B05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19474"/>
            <a:stretch/>
          </p:blipFill>
          <p:spPr>
            <a:xfrm>
              <a:off x="1653914" y="3073306"/>
              <a:ext cx="987758" cy="99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416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46798-4CAD-1E44-9D73-CA47238E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17" y="1374341"/>
            <a:ext cx="6075148" cy="2493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4FB6-6EA9-3C48-9C4B-0C0A50E2BF45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26639-FD00-9148-B9FB-80E0F9F7E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30"/>
          <a:stretch/>
        </p:blipFill>
        <p:spPr>
          <a:xfrm>
            <a:off x="289034" y="1210867"/>
            <a:ext cx="5512920" cy="28584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98DF79-9616-2C4D-9BAA-B46D7527341F}"/>
              </a:ext>
            </a:extLst>
          </p:cNvPr>
          <p:cNvSpPr/>
          <p:nvPr/>
        </p:nvSpPr>
        <p:spPr>
          <a:xfrm>
            <a:off x="885191" y="4225968"/>
            <a:ext cx="4320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</a:rPr>
              <a:t>Astronomy: </a:t>
            </a:r>
            <a:r>
              <a:rPr lang="en-US" sz="2000" dirty="0">
                <a:latin typeface="Avenir Book" panose="02000503020000020003" pitchFamily="2" charset="0"/>
                <a:hlinkClick r:id="rId5"/>
              </a:rPr>
              <a:t>Sloan Digital Sky Survey</a:t>
            </a:r>
            <a:endParaRPr lang="en-US" sz="2000" dirty="0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87E12-79A1-5048-9EC4-5AA1C1EF7A62}"/>
              </a:ext>
            </a:extLst>
          </p:cNvPr>
          <p:cNvSpPr/>
          <p:nvPr/>
        </p:nvSpPr>
        <p:spPr>
          <a:xfrm>
            <a:off x="6840652" y="4223865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</a:rPr>
              <a:t>Business: </a:t>
            </a:r>
            <a:r>
              <a:rPr lang="en-US" sz="2000" dirty="0">
                <a:latin typeface="Avenir Book" panose="02000503020000020003" pitchFamily="2" charset="0"/>
                <a:hlinkClick r:id="rId6"/>
              </a:rPr>
              <a:t>Northwind example database</a:t>
            </a:r>
            <a:endParaRPr lang="en-US" sz="2000" dirty="0">
              <a:latin typeface="Avenir Book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0777B-CDCD-C04A-89F2-BB91E5D2D76C}"/>
              </a:ext>
            </a:extLst>
          </p:cNvPr>
          <p:cNvSpPr/>
          <p:nvPr/>
        </p:nvSpPr>
        <p:spPr>
          <a:xfrm>
            <a:off x="289034" y="2597427"/>
            <a:ext cx="5512920" cy="530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5510F-8482-D34C-8FA0-C157B826FDC4}"/>
              </a:ext>
            </a:extLst>
          </p:cNvPr>
          <p:cNvSpPr/>
          <p:nvPr/>
        </p:nvSpPr>
        <p:spPr>
          <a:xfrm>
            <a:off x="6029739" y="3074506"/>
            <a:ext cx="5751443" cy="2517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FA67C2-5109-2B4E-A264-2E5E1C39AE64}"/>
              </a:ext>
            </a:extLst>
          </p:cNvPr>
          <p:cNvGrpSpPr/>
          <p:nvPr/>
        </p:nvGrpSpPr>
        <p:grpSpPr>
          <a:xfrm>
            <a:off x="3867131" y="4874485"/>
            <a:ext cx="4457737" cy="954107"/>
            <a:chOff x="4405578" y="5063442"/>
            <a:chExt cx="4457737" cy="954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18EDC2-0E30-9741-A5D8-6A0A11323F10}"/>
                </a:ext>
              </a:extLst>
            </p:cNvPr>
            <p:cNvSpPr/>
            <p:nvPr/>
          </p:nvSpPr>
          <p:spPr>
            <a:xfrm>
              <a:off x="4405578" y="5140192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Avenir Book" panose="02000503020000020003" pitchFamily="2" charset="0"/>
                </a:rPr>
                <a:t>🤔</a:t>
              </a:r>
              <a:endParaRPr lang="en-US" sz="2000" dirty="0">
                <a:latin typeface="Avenir Book" panose="02000503020000020003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B252A8-D4A1-704E-9014-E327B1080624}"/>
                </a:ext>
              </a:extLst>
            </p:cNvPr>
            <p:cNvSpPr/>
            <p:nvPr/>
          </p:nvSpPr>
          <p:spPr>
            <a:xfrm>
              <a:off x="5179293" y="5063442"/>
              <a:ext cx="368402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SQL syntax/semantics</a:t>
              </a:r>
            </a:p>
            <a:p>
              <a:r>
                <a:rPr lang="en-US" sz="2800" b="1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Schema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6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solutions for non-experts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584C-E90D-EA4A-9F48-07563758E0F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7152B-8FE8-3C45-B4B0-505ADDC00579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606EF-5DC1-ED4F-B006-A9ED09DA8B00}"/>
              </a:ext>
            </a:extLst>
          </p:cNvPr>
          <p:cNvGrpSpPr/>
          <p:nvPr/>
        </p:nvGrpSpPr>
        <p:grpSpPr>
          <a:xfrm>
            <a:off x="298294" y="2431699"/>
            <a:ext cx="2771265" cy="2938123"/>
            <a:chOff x="298294" y="2431699"/>
            <a:chExt cx="2771265" cy="293812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FD9A52-CBD4-C64C-BE3C-9A26CE14B7C2}"/>
                </a:ext>
              </a:extLst>
            </p:cNvPr>
            <p:cNvSpPr txBox="1"/>
            <p:nvPr/>
          </p:nvSpPr>
          <p:spPr>
            <a:xfrm>
              <a:off x="298294" y="3615496"/>
              <a:ext cx="27712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ook" panose="02000503020000020003" pitchFamily="2" charset="0"/>
                </a:rPr>
                <a:t>Non-expert/</a:t>
              </a:r>
            </a:p>
            <a:p>
              <a:r>
                <a:rPr lang="en-US" b="1" dirty="0">
                  <a:latin typeface="Avenir Book" panose="02000503020000020003" pitchFamily="2" charset="0"/>
                </a:rPr>
                <a:t>Occasional 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venir Book" panose="02000503020000020003" pitchFamily="2" charset="0"/>
                </a:rPr>
                <a:t>Businesspeople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venir Book" panose="02000503020000020003" pitchFamily="2" charset="0"/>
                </a:rPr>
                <a:t>Scientists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venir Book" panose="02000503020000020003" pitchFamily="2" charset="0"/>
                </a:rPr>
                <a:t>Health Providers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Avenir Book" panose="02000503020000020003" pitchFamily="2" charset="0"/>
                </a:rPr>
                <a:t>etc</a:t>
              </a:r>
              <a:r>
                <a:rPr lang="en-US" dirty="0">
                  <a:latin typeface="Avenir Book" panose="02000503020000020003" pitchFamily="2" charset="0"/>
                </a:rPr>
                <a:t>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5A7FBC-A858-8E42-8CAA-7617ABB2CBFF}"/>
                </a:ext>
              </a:extLst>
            </p:cNvPr>
            <p:cNvGrpSpPr/>
            <p:nvPr/>
          </p:nvGrpSpPr>
          <p:grpSpPr>
            <a:xfrm>
              <a:off x="614828" y="2431699"/>
              <a:ext cx="1975516" cy="994254"/>
              <a:chOff x="666156" y="3073306"/>
              <a:chExt cx="1975516" cy="994254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B85C3D0F-770C-D240-A6C1-F24E0DFC96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19474"/>
              <a:stretch/>
            </p:blipFill>
            <p:spPr>
              <a:xfrm>
                <a:off x="666156" y="3073306"/>
                <a:ext cx="987758" cy="994254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2027B71D-CDD0-AA4C-BB70-FBE6848662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b="19474"/>
              <a:stretch/>
            </p:blipFill>
            <p:spPr>
              <a:xfrm>
                <a:off x="1653914" y="3073306"/>
                <a:ext cx="987758" cy="994254"/>
              </a:xfrm>
              <a:prstGeom prst="rect">
                <a:avLst/>
              </a:prstGeom>
            </p:spPr>
          </p:pic>
        </p:grpSp>
      </p:grpSp>
      <p:sp>
        <p:nvSpPr>
          <p:cNvPr id="23" name="Can 22">
            <a:extLst>
              <a:ext uri="{FF2B5EF4-FFF2-40B4-BE49-F238E27FC236}">
                <a16:creationId xmlns:a16="http://schemas.microsoft.com/office/drawing/2014/main" id="{FD92EEFD-8E68-1442-8D20-492BF3DE1F37}"/>
              </a:ext>
            </a:extLst>
          </p:cNvPr>
          <p:cNvSpPr/>
          <p:nvPr/>
        </p:nvSpPr>
        <p:spPr>
          <a:xfrm>
            <a:off x="9438348" y="2928826"/>
            <a:ext cx="1442171" cy="10003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Relational</a:t>
            </a:r>
          </a:p>
          <a:p>
            <a:pPr algn="ctr"/>
            <a:r>
              <a:rPr lang="en-US" b="1" dirty="0">
                <a:latin typeface="Avenir Book" panose="02000503020000020003" pitchFamily="2" charset="0"/>
              </a:rPr>
              <a:t>Database(s)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C5BFE3-189F-734D-9A60-8011A71EC114}"/>
              </a:ext>
            </a:extLst>
          </p:cNvPr>
          <p:cNvGrpSpPr/>
          <p:nvPr/>
        </p:nvGrpSpPr>
        <p:grpSpPr>
          <a:xfrm>
            <a:off x="3111592" y="2957765"/>
            <a:ext cx="5831746" cy="588627"/>
            <a:chOff x="3111599" y="1778466"/>
            <a:chExt cx="5831746" cy="58862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BB6F83-DF1B-594C-BEF4-772AD7D07833}"/>
                </a:ext>
              </a:extLst>
            </p:cNvPr>
            <p:cNvCxnSpPr/>
            <p:nvPr/>
          </p:nvCxnSpPr>
          <p:spPr>
            <a:xfrm>
              <a:off x="3111599" y="1778466"/>
              <a:ext cx="58317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9CA02C-795E-7A48-8252-F4895ECBCAB6}"/>
                </a:ext>
              </a:extLst>
            </p:cNvPr>
            <p:cNvCxnSpPr/>
            <p:nvPr/>
          </p:nvCxnSpPr>
          <p:spPr>
            <a:xfrm>
              <a:off x="3111599" y="2367093"/>
              <a:ext cx="58317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AB79D6-AC7A-A648-A02F-64E66C4A165F}"/>
                </a:ext>
              </a:extLst>
            </p:cNvPr>
            <p:cNvSpPr/>
            <p:nvPr/>
          </p:nvSpPr>
          <p:spPr>
            <a:xfrm>
              <a:off x="3792363" y="1896118"/>
              <a:ext cx="46063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Book" panose="02000503020000020003" pitchFamily="2" charset="0"/>
                </a:rPr>
                <a:t>2. Hire Technical Middlemen (Costs 💸)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858039-1421-C443-91CB-C8E6DC604B06}"/>
              </a:ext>
            </a:extLst>
          </p:cNvPr>
          <p:cNvGrpSpPr/>
          <p:nvPr/>
        </p:nvGrpSpPr>
        <p:grpSpPr>
          <a:xfrm>
            <a:off x="3111599" y="1571408"/>
            <a:ext cx="5831746" cy="588627"/>
            <a:chOff x="3111599" y="3088928"/>
            <a:chExt cx="5831746" cy="58862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1C2CEF-5B8C-1041-BB71-61AF3DA4335C}"/>
                </a:ext>
              </a:extLst>
            </p:cNvPr>
            <p:cNvCxnSpPr/>
            <p:nvPr/>
          </p:nvCxnSpPr>
          <p:spPr>
            <a:xfrm>
              <a:off x="3111599" y="3088928"/>
              <a:ext cx="58317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888628-71F4-0C48-B80A-787A75617853}"/>
                </a:ext>
              </a:extLst>
            </p:cNvPr>
            <p:cNvCxnSpPr/>
            <p:nvPr/>
          </p:nvCxnSpPr>
          <p:spPr>
            <a:xfrm>
              <a:off x="3111599" y="3677555"/>
              <a:ext cx="583174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B16322-C61E-F74B-B5C2-9D7E50255B20}"/>
                </a:ext>
              </a:extLst>
            </p:cNvPr>
            <p:cNvSpPr/>
            <p:nvPr/>
          </p:nvSpPr>
          <p:spPr>
            <a:xfrm>
              <a:off x="4703108" y="3197823"/>
              <a:ext cx="28278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Book" panose="02000503020000020003" pitchFamily="2" charset="0"/>
                </a:rPr>
                <a:t>1. Learn SQL (Costs ⏳)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CD9AF6-226A-5E4C-87A1-E5CDB8EF1BF8}"/>
              </a:ext>
            </a:extLst>
          </p:cNvPr>
          <p:cNvCxnSpPr/>
          <p:nvPr/>
        </p:nvCxnSpPr>
        <p:spPr>
          <a:xfrm>
            <a:off x="3111607" y="4349510"/>
            <a:ext cx="58317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BBB825-CADD-074C-A8FA-2AFA202CD400}"/>
              </a:ext>
            </a:extLst>
          </p:cNvPr>
          <p:cNvCxnSpPr/>
          <p:nvPr/>
        </p:nvCxnSpPr>
        <p:spPr>
          <a:xfrm>
            <a:off x="3111607" y="4938137"/>
            <a:ext cx="58317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8A13715-6753-544F-BAEF-4D844D593A48}"/>
              </a:ext>
            </a:extLst>
          </p:cNvPr>
          <p:cNvSpPr/>
          <p:nvPr/>
        </p:nvSpPr>
        <p:spPr>
          <a:xfrm>
            <a:off x="4081612" y="4458404"/>
            <a:ext cx="3891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3. Build More User-friendly Tools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63EDC1-6EEA-CE42-8C2C-E254DD80784B}"/>
              </a:ext>
            </a:extLst>
          </p:cNvPr>
          <p:cNvGrpSpPr/>
          <p:nvPr/>
        </p:nvGrpSpPr>
        <p:grpSpPr>
          <a:xfrm>
            <a:off x="3111599" y="1239473"/>
            <a:ext cx="5831746" cy="4828330"/>
            <a:chOff x="3111599" y="1239473"/>
            <a:chExt cx="5831746" cy="48283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101F7-1003-1E46-BCE3-185E56F0DA4A}"/>
                </a:ext>
              </a:extLst>
            </p:cNvPr>
            <p:cNvSpPr/>
            <p:nvPr/>
          </p:nvSpPr>
          <p:spPr>
            <a:xfrm>
              <a:off x="3792356" y="5544583"/>
              <a:ext cx="46072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Avenir Book" panose="02000503020000020003" pitchFamily="2" charset="0"/>
                </a:rPr>
                <a:t>The Great Database Chasm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3BECA9-F15E-014D-8F66-25029913FAD5}"/>
                </a:ext>
              </a:extLst>
            </p:cNvPr>
            <p:cNvCxnSpPr>
              <a:cxnSpLocks/>
            </p:cNvCxnSpPr>
            <p:nvPr/>
          </p:nvCxnSpPr>
          <p:spPr>
            <a:xfrm>
              <a:off x="3111599" y="1239473"/>
              <a:ext cx="0" cy="4379053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8E0B2A-77C6-E14D-80A7-5A62B17A814D}"/>
                </a:ext>
              </a:extLst>
            </p:cNvPr>
            <p:cNvCxnSpPr>
              <a:cxnSpLocks/>
            </p:cNvCxnSpPr>
            <p:nvPr/>
          </p:nvCxnSpPr>
          <p:spPr>
            <a:xfrm>
              <a:off x="8943345" y="1239473"/>
              <a:ext cx="0" cy="4379053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12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build="allAtOnce"/>
      <p:bldP spid="38" grpId="1" build="allAtOnce"/>
      <p:bldP spid="38" grpId="2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219452"/>
            <a:ext cx="11571890" cy="863390"/>
          </a:xfrm>
        </p:spPr>
        <p:txBody>
          <a:bodyPr/>
          <a:lstStyle/>
          <a:p>
            <a:r>
              <a:rPr lang="en-US" dirty="0"/>
              <a:t>Background: Alternatives to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</p:spPr>
        <p:txBody>
          <a:bodyPr/>
          <a:lstStyle/>
          <a:p>
            <a:fld id="{6F7D584C-E90D-EA4A-9F48-07563758E0F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7152B-8FE8-3C45-B4B0-505ADDC00579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4B0CB3-E46B-D84C-82B4-C1850052973B}"/>
              </a:ext>
            </a:extLst>
          </p:cNvPr>
          <p:cNvGrpSpPr/>
          <p:nvPr/>
        </p:nvGrpSpPr>
        <p:grpSpPr>
          <a:xfrm>
            <a:off x="1515238" y="701488"/>
            <a:ext cx="3735336" cy="2829892"/>
            <a:chOff x="1515238" y="875224"/>
            <a:chExt cx="3735336" cy="2829892"/>
          </a:xfrm>
        </p:grpSpPr>
        <p:pic>
          <p:nvPicPr>
            <p:cNvPr id="6" name="Graphic 5" descr="Chat RTL">
              <a:extLst>
                <a:ext uri="{FF2B5EF4-FFF2-40B4-BE49-F238E27FC236}">
                  <a16:creationId xmlns:a16="http://schemas.microsoft.com/office/drawing/2014/main" id="{ABCCE249-5FC5-3B49-8DA8-E13161F4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1515" y="875224"/>
              <a:ext cx="1702779" cy="17027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47823E-53F5-674A-98D9-EEFC71553E1C}"/>
                </a:ext>
              </a:extLst>
            </p:cNvPr>
            <p:cNvSpPr txBox="1"/>
            <p:nvPr/>
          </p:nvSpPr>
          <p:spPr>
            <a:xfrm>
              <a:off x="1515238" y="2372017"/>
              <a:ext cx="3735336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>
                  <a:latin typeface="Avenir Book" panose="02000503020000020003" pitchFamily="2" charset="0"/>
                </a:rPr>
                <a:t>Natural Language Interfaces (NLI)</a:t>
              </a:r>
              <a:r>
                <a:rPr lang="en-US" b="1" baseline="30000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E9DC99-115F-EC4F-B188-BF9FC024C893}"/>
                </a:ext>
              </a:extLst>
            </p:cNvPr>
            <p:cNvSpPr txBox="1"/>
            <p:nvPr/>
          </p:nvSpPr>
          <p:spPr>
            <a:xfrm>
              <a:off x="1515238" y="2744940"/>
              <a:ext cx="3735336" cy="9601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User explains their desired query in natural language;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System produces SQL queries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7A67550-57BA-4841-9421-F788A17B9B54}"/>
              </a:ext>
            </a:extLst>
          </p:cNvPr>
          <p:cNvSpPr txBox="1"/>
          <p:nvPr/>
        </p:nvSpPr>
        <p:spPr>
          <a:xfrm>
            <a:off x="6510792" y="5596821"/>
            <a:ext cx="56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latin typeface="Avenir Book" panose="02000503020000020003" pitchFamily="2" charset="0"/>
              </a:rPr>
              <a:t>1</a:t>
            </a:r>
            <a:r>
              <a:rPr lang="en-US" sz="1400" i="1" dirty="0">
                <a:latin typeface="Avenir Book" panose="02000503020000020003" pitchFamily="2" charset="0"/>
              </a:rPr>
              <a:t>Li and Jagadish, 2014; </a:t>
            </a:r>
            <a:r>
              <a:rPr lang="en-US" sz="1400" i="1" dirty="0" err="1">
                <a:latin typeface="Avenir Book" panose="02000503020000020003" pitchFamily="2" charset="0"/>
              </a:rPr>
              <a:t>Yaghmazadeh</a:t>
            </a:r>
            <a:r>
              <a:rPr lang="en-US" sz="1400" i="1" dirty="0">
                <a:latin typeface="Avenir Book" panose="02000503020000020003" pitchFamily="2" charset="0"/>
              </a:rPr>
              <a:t> et al. 2017; Yu et al. 2018; etc.</a:t>
            </a:r>
          </a:p>
        </p:txBody>
      </p:sp>
    </p:spTree>
    <p:extLst>
      <p:ext uri="{BB962C8B-B14F-4D97-AF65-F5344CB8AC3E}">
        <p14:creationId xmlns:p14="http://schemas.microsoft.com/office/powerpoint/2010/main" val="136756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219452"/>
            <a:ext cx="11571890" cy="863390"/>
          </a:xfrm>
        </p:spPr>
        <p:txBody>
          <a:bodyPr/>
          <a:lstStyle/>
          <a:p>
            <a:r>
              <a:rPr lang="en-US" dirty="0"/>
              <a:t>Background: Alternatives to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</p:spPr>
        <p:txBody>
          <a:bodyPr/>
          <a:lstStyle/>
          <a:p>
            <a:fld id="{6F7D584C-E90D-EA4A-9F48-07563758E0F1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78B5D-A50E-714C-B28D-ACE79B9555F4}"/>
              </a:ext>
            </a:extLst>
          </p:cNvPr>
          <p:cNvSpPr txBox="1"/>
          <p:nvPr/>
        </p:nvSpPr>
        <p:spPr>
          <a:xfrm>
            <a:off x="186559" y="1045065"/>
            <a:ext cx="1186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Scenario: </a:t>
            </a:r>
            <a:r>
              <a:rPr lang="en-US" sz="2400" dirty="0">
                <a:latin typeface="Avenir Book" panose="02000503020000020003" pitchFamily="2" charset="0"/>
              </a:rPr>
              <a:t>Find </a:t>
            </a:r>
            <a:r>
              <a:rPr lang="en-US" sz="2400" b="1" dirty="0">
                <a:latin typeface="Avenir Book" panose="02000503020000020003" pitchFamily="2" charset="0"/>
              </a:rPr>
              <a:t>movies released before 1995 starring Tom Hanks</a:t>
            </a:r>
            <a:r>
              <a:rPr lang="en-US" sz="2400" dirty="0">
                <a:latin typeface="Avenir Book" panose="02000503020000020003" pitchFamily="2" charset="0"/>
              </a:rPr>
              <a:t> on a movie database</a:t>
            </a:r>
            <a:endParaRPr lang="en-US" sz="2000" dirty="0">
              <a:latin typeface="Avenir Book" panose="0200050302000002000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D54EF8-7A11-FA49-A473-3314C17A0EA5}"/>
              </a:ext>
            </a:extLst>
          </p:cNvPr>
          <p:cNvGrpSpPr/>
          <p:nvPr/>
        </p:nvGrpSpPr>
        <p:grpSpPr>
          <a:xfrm>
            <a:off x="136172" y="2688104"/>
            <a:ext cx="3021013" cy="2039680"/>
            <a:chOff x="136172" y="2800190"/>
            <a:chExt cx="3021013" cy="2039680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2F5B678-99FA-9949-9C98-1D98930AD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9474"/>
            <a:stretch/>
          </p:blipFill>
          <p:spPr>
            <a:xfrm>
              <a:off x="1152800" y="2800190"/>
              <a:ext cx="987758" cy="99425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48E78D-F963-A74C-9ABB-1AC165A21D4C}"/>
                </a:ext>
              </a:extLst>
            </p:cNvPr>
            <p:cNvSpPr txBox="1"/>
            <p:nvPr/>
          </p:nvSpPr>
          <p:spPr>
            <a:xfrm>
              <a:off x="136172" y="3989668"/>
              <a:ext cx="3021013" cy="8502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User Specification</a:t>
              </a:r>
            </a:p>
            <a:p>
              <a:pPr algn="ctr"/>
              <a:r>
                <a:rPr lang="en-US" sz="2000" dirty="0">
                  <a:latin typeface="Inconsolata" pitchFamily="49" charset="77"/>
                </a:rPr>
                <a:t>Find all Tom Hanks movies before 1995.</a:t>
              </a:r>
              <a:endParaRPr lang="en-US" sz="2000" b="1" baseline="30000" dirty="0">
                <a:latin typeface="Inconsolata" pitchFamily="49" charset="7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ABBB7B5-4B63-7440-B86E-A884EBC4C53E}"/>
              </a:ext>
            </a:extLst>
          </p:cNvPr>
          <p:cNvSpPr txBox="1"/>
          <p:nvPr/>
        </p:nvSpPr>
        <p:spPr>
          <a:xfrm>
            <a:off x="3078605" y="2474510"/>
            <a:ext cx="5729639" cy="3738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>
                <a:latin typeface="Avenir Book" panose="02000503020000020003" pitchFamily="2" charset="0"/>
              </a:rPr>
              <a:t>Sample System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FROM movies m WHERE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m.year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&lt; 1995 AND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LIKE ‘%Tom Hanks%’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venir Book" panose="02000503020000020003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FROM director d JOIN directed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dr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d.did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dr.did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JOIN movies m ON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m.mid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dr.mid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WHERE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m.year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&lt; 1995 AND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d.name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= ‘Tom Hanks’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venir Book" panose="02000503020000020003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FROM actor a JOIN cast c ON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a.aid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c.aid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JOIN movies m ON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m.mid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a.mid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WHERE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m.year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&lt; 1995 AND </a:t>
            </a:r>
            <a:r>
              <a:rPr lang="en-US" dirty="0" err="1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a.name</a:t>
            </a:r>
            <a:r>
              <a:rPr lang="en-US" dirty="0">
                <a:latin typeface="Inconsolata" pitchFamily="49" charset="77"/>
                <a:ea typeface="Menlo" panose="020B0609030804020204" pitchFamily="49" charset="0"/>
                <a:cs typeface="Menlo" panose="020B0609030804020204" pitchFamily="49" charset="0"/>
              </a:rPr>
              <a:t> = ‘Tom Hanks’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FE0C71-A471-AB43-B100-A779B5047C9A}"/>
              </a:ext>
            </a:extLst>
          </p:cNvPr>
          <p:cNvSpPr txBox="1"/>
          <p:nvPr/>
        </p:nvSpPr>
        <p:spPr>
          <a:xfrm>
            <a:off x="1646678" y="1892459"/>
            <a:ext cx="889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spc="300" dirty="0">
                <a:latin typeface="Avenir Roman" panose="02000503020000020003" pitchFamily="2" charset="0"/>
              </a:rPr>
              <a:t>NATURAL LANGUAGE INTERFACE (NLI)</a:t>
            </a:r>
            <a:endParaRPr lang="en-US" sz="2000" b="1" spc="300" dirty="0">
              <a:latin typeface="Avenir Roman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A33C0-63C6-4641-9C0F-7F1EFE2F1D6D}"/>
              </a:ext>
            </a:extLst>
          </p:cNvPr>
          <p:cNvSpPr txBox="1"/>
          <p:nvPr/>
        </p:nvSpPr>
        <p:spPr>
          <a:xfrm>
            <a:off x="8699961" y="2821171"/>
            <a:ext cx="329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Avenir Book" panose="02000503020000020003" pitchFamily="2" charset="0"/>
              </a:rPr>
              <a:t>Get movies before 1995 with substring ‘Tom Hanks’</a:t>
            </a:r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630D-0DE7-0F4E-9231-DDB2B0CF5092}"/>
              </a:ext>
            </a:extLst>
          </p:cNvPr>
          <p:cNvSpPr txBox="1"/>
          <p:nvPr/>
        </p:nvSpPr>
        <p:spPr>
          <a:xfrm>
            <a:off x="8699961" y="3599321"/>
            <a:ext cx="329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Avenir Book" panose="02000503020000020003" pitchFamily="2" charset="0"/>
              </a:rPr>
              <a:t>Get movies before 1995 directed by Tom Hanks</a:t>
            </a:r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2A437-7AA1-4E4C-B7AE-26FD62EB37DC}"/>
              </a:ext>
            </a:extLst>
          </p:cNvPr>
          <p:cNvSpPr txBox="1"/>
          <p:nvPr/>
        </p:nvSpPr>
        <p:spPr>
          <a:xfrm>
            <a:off x="8699961" y="4929660"/>
            <a:ext cx="329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Avenir Book" panose="02000503020000020003" pitchFamily="2" charset="0"/>
              </a:rPr>
              <a:t>Get movies before 1995 with actor Tom Hanks</a:t>
            </a:r>
            <a:r>
              <a:rPr lang="en-US" b="1" dirty="0">
                <a:solidFill>
                  <a:srgbClr val="0070C0"/>
                </a:solidFill>
                <a:latin typeface="Avenir Book" panose="02000503020000020003" pitchFamily="2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9545A0-C844-2347-A0F0-3EBC607EB4F9}"/>
              </a:ext>
            </a:extLst>
          </p:cNvPr>
          <p:cNvCxnSpPr/>
          <p:nvPr/>
        </p:nvCxnSpPr>
        <p:spPr>
          <a:xfrm>
            <a:off x="186559" y="1666965"/>
            <a:ext cx="1181080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228838-64C0-C241-BF04-E3294D4D3CEE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</p:spTree>
    <p:extLst>
      <p:ext uri="{BB962C8B-B14F-4D97-AF65-F5344CB8AC3E}">
        <p14:creationId xmlns:p14="http://schemas.microsoft.com/office/powerpoint/2010/main" val="12008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219452"/>
            <a:ext cx="11571890" cy="863390"/>
          </a:xfrm>
        </p:spPr>
        <p:txBody>
          <a:bodyPr/>
          <a:lstStyle/>
          <a:p>
            <a:r>
              <a:rPr lang="en-US" dirty="0"/>
              <a:t>Background: Alternatives to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</p:spPr>
        <p:txBody>
          <a:bodyPr/>
          <a:lstStyle/>
          <a:p>
            <a:fld id="{6F7D584C-E90D-EA4A-9F48-07563758E0F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7152B-8FE8-3C45-B4B0-505ADDC00579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4B0CB3-E46B-D84C-82B4-C1850052973B}"/>
              </a:ext>
            </a:extLst>
          </p:cNvPr>
          <p:cNvGrpSpPr/>
          <p:nvPr/>
        </p:nvGrpSpPr>
        <p:grpSpPr>
          <a:xfrm>
            <a:off x="1515238" y="701488"/>
            <a:ext cx="3735336" cy="2829892"/>
            <a:chOff x="1515238" y="875224"/>
            <a:chExt cx="3735336" cy="2829892"/>
          </a:xfrm>
        </p:grpSpPr>
        <p:pic>
          <p:nvPicPr>
            <p:cNvPr id="6" name="Graphic 5" descr="Chat RTL">
              <a:extLst>
                <a:ext uri="{FF2B5EF4-FFF2-40B4-BE49-F238E27FC236}">
                  <a16:creationId xmlns:a16="http://schemas.microsoft.com/office/drawing/2014/main" id="{ABCCE249-5FC5-3B49-8DA8-E13161F4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1515" y="875224"/>
              <a:ext cx="1702779" cy="17027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47823E-53F5-674A-98D9-EEFC71553E1C}"/>
                </a:ext>
              </a:extLst>
            </p:cNvPr>
            <p:cNvSpPr txBox="1"/>
            <p:nvPr/>
          </p:nvSpPr>
          <p:spPr>
            <a:xfrm>
              <a:off x="1515238" y="2372017"/>
              <a:ext cx="3735336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>
                  <a:latin typeface="Avenir Book" panose="02000503020000020003" pitchFamily="2" charset="0"/>
                </a:rPr>
                <a:t>Natural Language Interfaces (NLI)</a:t>
              </a:r>
              <a:r>
                <a:rPr lang="en-US" b="1" baseline="30000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E9DC99-115F-EC4F-B188-BF9FC024C893}"/>
                </a:ext>
              </a:extLst>
            </p:cNvPr>
            <p:cNvSpPr txBox="1"/>
            <p:nvPr/>
          </p:nvSpPr>
          <p:spPr>
            <a:xfrm>
              <a:off x="1515238" y="2744940"/>
              <a:ext cx="3735336" cy="9601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User explains their desired query in natural language;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System produces SQL queries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7A67550-57BA-4841-9421-F788A17B9B54}"/>
              </a:ext>
            </a:extLst>
          </p:cNvPr>
          <p:cNvSpPr txBox="1"/>
          <p:nvPr/>
        </p:nvSpPr>
        <p:spPr>
          <a:xfrm>
            <a:off x="6510792" y="5596821"/>
            <a:ext cx="56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latin typeface="Avenir Book" panose="02000503020000020003" pitchFamily="2" charset="0"/>
              </a:rPr>
              <a:t>1</a:t>
            </a:r>
            <a:r>
              <a:rPr lang="en-US" sz="1400" i="1" dirty="0">
                <a:latin typeface="Avenir Book" panose="02000503020000020003" pitchFamily="2" charset="0"/>
              </a:rPr>
              <a:t>Li and Jagadish, 2014; </a:t>
            </a:r>
            <a:r>
              <a:rPr lang="en-US" sz="1400" i="1" dirty="0" err="1">
                <a:latin typeface="Avenir Book" panose="02000503020000020003" pitchFamily="2" charset="0"/>
              </a:rPr>
              <a:t>Yaghmazadeh</a:t>
            </a:r>
            <a:r>
              <a:rPr lang="en-US" sz="1400" i="1" dirty="0">
                <a:latin typeface="Avenir Book" panose="02000503020000020003" pitchFamily="2" charset="0"/>
              </a:rPr>
              <a:t> et al. 2017; Yu et al. 2018; etc.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29448E-6BB6-954F-A8E9-7D163C1E2C22}"/>
              </a:ext>
            </a:extLst>
          </p:cNvPr>
          <p:cNvGrpSpPr/>
          <p:nvPr/>
        </p:nvGrpSpPr>
        <p:grpSpPr>
          <a:xfrm>
            <a:off x="1173475" y="3602170"/>
            <a:ext cx="4418857" cy="1942388"/>
            <a:chOff x="1176599" y="4030524"/>
            <a:chExt cx="4418857" cy="19423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ADF72A-F49B-BA44-97FB-C17D02A53A04}"/>
                </a:ext>
              </a:extLst>
            </p:cNvPr>
            <p:cNvSpPr txBox="1"/>
            <p:nvPr/>
          </p:nvSpPr>
          <p:spPr>
            <a:xfrm>
              <a:off x="1176599" y="4030524"/>
              <a:ext cx="4418857" cy="468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Expressive, but not accurate</a:t>
              </a:r>
              <a:endParaRPr lang="en-US" sz="2400" dirty="0">
                <a:latin typeface="Avenir Book" panose="02000503020000020003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B82110-A638-3D40-8C45-FF495050B429}"/>
                </a:ext>
              </a:extLst>
            </p:cNvPr>
            <p:cNvSpPr txBox="1"/>
            <p:nvPr/>
          </p:nvSpPr>
          <p:spPr>
            <a:xfrm>
              <a:off x="1436007" y="4476417"/>
              <a:ext cx="3891278" cy="14964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  <a:latin typeface="Avenir Book" panose="02000503020000020003" pitchFamily="2" charset="0"/>
                </a:rPr>
                <a:t>Users can describe expressive queries, including aggregates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Inherent ambiguity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State-of-the-art:</a:t>
              </a:r>
              <a:r>
                <a:rPr lang="en-US" b="1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Top-1 accuracy only ~60% on prominent benchmark</a:t>
              </a:r>
              <a:r>
                <a:rPr lang="en-US" baseline="300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719798-6547-5C4D-A858-25994331CC06}"/>
              </a:ext>
            </a:extLst>
          </p:cNvPr>
          <p:cNvSpPr txBox="1"/>
          <p:nvPr/>
        </p:nvSpPr>
        <p:spPr>
          <a:xfrm>
            <a:off x="6510792" y="5807470"/>
            <a:ext cx="56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latin typeface="Avenir Book" panose="02000503020000020003" pitchFamily="2" charset="0"/>
              </a:rPr>
              <a:t>2</a:t>
            </a:r>
            <a:r>
              <a:rPr lang="en-US" sz="1400" i="1" dirty="0">
                <a:latin typeface="Avenir Book" panose="02000503020000020003" pitchFamily="2" charset="0"/>
              </a:rPr>
              <a:t>https://</a:t>
            </a:r>
            <a:r>
              <a:rPr lang="en-US" sz="1400" i="1" dirty="0" err="1">
                <a:latin typeface="Avenir Book" panose="02000503020000020003" pitchFamily="2" charset="0"/>
              </a:rPr>
              <a:t>yale-lily.github.io</a:t>
            </a:r>
            <a:r>
              <a:rPr lang="en-US" sz="1400" i="1" dirty="0">
                <a:latin typeface="Avenir Book" panose="02000503020000020003" pitchFamily="2" charset="0"/>
              </a:rPr>
              <a:t>/spider</a:t>
            </a:r>
          </a:p>
        </p:txBody>
      </p:sp>
    </p:spTree>
    <p:extLst>
      <p:ext uri="{BB962C8B-B14F-4D97-AF65-F5344CB8AC3E}">
        <p14:creationId xmlns:p14="http://schemas.microsoft.com/office/powerpoint/2010/main" val="253096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5D5-68E3-BC42-B1EE-A11E93F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219452"/>
            <a:ext cx="11571890" cy="863390"/>
          </a:xfrm>
        </p:spPr>
        <p:txBody>
          <a:bodyPr/>
          <a:lstStyle/>
          <a:p>
            <a:r>
              <a:rPr lang="en-US" dirty="0"/>
              <a:t>Background: Alternatives to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9DE-0BBA-7C4A-9F04-74F4AA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4165" y="6402387"/>
            <a:ext cx="2743200" cy="365125"/>
          </a:xfrm>
        </p:spPr>
        <p:txBody>
          <a:bodyPr/>
          <a:lstStyle/>
          <a:p>
            <a:fld id="{6F7D584C-E90D-EA4A-9F48-07563758E0F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7152B-8FE8-3C45-B4B0-505ADDC00579}"/>
              </a:ext>
            </a:extLst>
          </p:cNvPr>
          <p:cNvSpPr txBox="1"/>
          <p:nvPr/>
        </p:nvSpPr>
        <p:spPr>
          <a:xfrm>
            <a:off x="1023457" y="639818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Motivation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&gt; Approach &gt; Experiments &gt; 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4B0CB3-E46B-D84C-82B4-C1850052973B}"/>
              </a:ext>
            </a:extLst>
          </p:cNvPr>
          <p:cNvGrpSpPr/>
          <p:nvPr/>
        </p:nvGrpSpPr>
        <p:grpSpPr>
          <a:xfrm>
            <a:off x="1515238" y="701488"/>
            <a:ext cx="3735336" cy="2829892"/>
            <a:chOff x="1515238" y="875224"/>
            <a:chExt cx="3735336" cy="2829892"/>
          </a:xfrm>
        </p:grpSpPr>
        <p:pic>
          <p:nvPicPr>
            <p:cNvPr id="6" name="Graphic 5" descr="Chat RTL">
              <a:extLst>
                <a:ext uri="{FF2B5EF4-FFF2-40B4-BE49-F238E27FC236}">
                  <a16:creationId xmlns:a16="http://schemas.microsoft.com/office/drawing/2014/main" id="{ABCCE249-5FC5-3B49-8DA8-E13161F4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1515" y="875224"/>
              <a:ext cx="1702779" cy="17027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47823E-53F5-674A-98D9-EEFC71553E1C}"/>
                </a:ext>
              </a:extLst>
            </p:cNvPr>
            <p:cNvSpPr txBox="1"/>
            <p:nvPr/>
          </p:nvSpPr>
          <p:spPr>
            <a:xfrm>
              <a:off x="1515238" y="2372017"/>
              <a:ext cx="3735336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Natural Language Interfaces (NLI)</a:t>
              </a:r>
              <a:r>
                <a:rPr lang="en-US" baseline="30000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E9DC99-115F-EC4F-B188-BF9FC024C893}"/>
                </a:ext>
              </a:extLst>
            </p:cNvPr>
            <p:cNvSpPr txBox="1"/>
            <p:nvPr/>
          </p:nvSpPr>
          <p:spPr>
            <a:xfrm>
              <a:off x="1515238" y="2744940"/>
              <a:ext cx="3735336" cy="9601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User explains their desired query in natural language;</a:t>
              </a:r>
            </a:p>
            <a:p>
              <a:pPr algn="ctr"/>
              <a:r>
                <a:rPr lang="en-US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System produces SQL queries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CFBBE-5251-1B4D-A3D3-0B8F516BA763}"/>
              </a:ext>
            </a:extLst>
          </p:cNvPr>
          <p:cNvGrpSpPr/>
          <p:nvPr/>
        </p:nvGrpSpPr>
        <p:grpSpPr>
          <a:xfrm>
            <a:off x="6694046" y="589014"/>
            <a:ext cx="3803901" cy="2928073"/>
            <a:chOff x="6694046" y="762750"/>
            <a:chExt cx="3803901" cy="2928073"/>
          </a:xfrm>
        </p:grpSpPr>
        <p:pic>
          <p:nvPicPr>
            <p:cNvPr id="8" name="Graphic 7" descr="Table">
              <a:extLst>
                <a:ext uri="{FF2B5EF4-FFF2-40B4-BE49-F238E27FC236}">
                  <a16:creationId xmlns:a16="http://schemas.microsoft.com/office/drawing/2014/main" id="{F5E56604-94FE-AF49-8D94-4A9DA8A9A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6499" y="762750"/>
              <a:ext cx="1850427" cy="185042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2173A4-869B-624A-8C29-18773D533E54}"/>
                </a:ext>
              </a:extLst>
            </p:cNvPr>
            <p:cNvSpPr txBox="1"/>
            <p:nvPr/>
          </p:nvSpPr>
          <p:spPr>
            <a:xfrm>
              <a:off x="6841604" y="2389084"/>
              <a:ext cx="3656343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b="1" dirty="0">
                  <a:latin typeface="Avenir Book" panose="02000503020000020003" pitchFamily="2" charset="0"/>
                </a:rPr>
                <a:t>Programming by Example (PBE)</a:t>
              </a:r>
              <a:r>
                <a:rPr lang="en-US" b="1" baseline="30000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2800FA-28C1-AD43-942D-EB1C1128299D}"/>
                </a:ext>
              </a:extLst>
            </p:cNvPr>
            <p:cNvSpPr txBox="1"/>
            <p:nvPr/>
          </p:nvSpPr>
          <p:spPr>
            <a:xfrm>
              <a:off x="6694046" y="2741967"/>
              <a:ext cx="3735336" cy="9488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User provides examples of output rows from their desired query;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System produces SQL queries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7A67550-57BA-4841-9421-F788A17B9B54}"/>
              </a:ext>
            </a:extLst>
          </p:cNvPr>
          <p:cNvSpPr txBox="1"/>
          <p:nvPr/>
        </p:nvSpPr>
        <p:spPr>
          <a:xfrm>
            <a:off x="6510792" y="5596821"/>
            <a:ext cx="56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1</a:t>
            </a:r>
            <a:r>
              <a:rPr lang="en-US" sz="1400" i="1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Li and Jagadish, 2014; </a:t>
            </a:r>
            <a:r>
              <a:rPr lang="en-US" sz="1400" i="1" dirty="0" err="1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Yaghmazadeh</a:t>
            </a:r>
            <a:r>
              <a:rPr lang="en-US" sz="1400" i="1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 et al. 2017; Yu et al. 2018; etc.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F54147-CCD9-7F49-9651-AC969E8C96D1}"/>
              </a:ext>
            </a:extLst>
          </p:cNvPr>
          <p:cNvSpPr txBox="1"/>
          <p:nvPr/>
        </p:nvSpPr>
        <p:spPr>
          <a:xfrm>
            <a:off x="6510792" y="6029961"/>
            <a:ext cx="539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latin typeface="Avenir Book" panose="02000503020000020003" pitchFamily="2" charset="0"/>
              </a:rPr>
              <a:t>3</a:t>
            </a:r>
            <a:r>
              <a:rPr lang="en-US" sz="1400" i="1" dirty="0">
                <a:latin typeface="Avenir Book" panose="02000503020000020003" pitchFamily="2" charset="0"/>
              </a:rPr>
              <a:t>Zloof, 1975; </a:t>
            </a:r>
            <a:r>
              <a:rPr lang="en-US" sz="1400" i="1" dirty="0" err="1">
                <a:latin typeface="Avenir Book" panose="02000503020000020003" pitchFamily="2" charset="0"/>
              </a:rPr>
              <a:t>Psallidas</a:t>
            </a:r>
            <a:r>
              <a:rPr lang="en-US" sz="1400" i="1" dirty="0">
                <a:latin typeface="Avenir Book" panose="02000503020000020003" pitchFamily="2" charset="0"/>
              </a:rPr>
              <a:t> et al. 2015; </a:t>
            </a:r>
            <a:r>
              <a:rPr lang="en-US" sz="1400" i="1" dirty="0" err="1">
                <a:latin typeface="Avenir Book" panose="02000503020000020003" pitchFamily="2" charset="0"/>
              </a:rPr>
              <a:t>Fariha</a:t>
            </a:r>
            <a:r>
              <a:rPr lang="en-US" sz="1400" i="1" dirty="0">
                <a:latin typeface="Avenir Book" panose="02000503020000020003" pitchFamily="2" charset="0"/>
              </a:rPr>
              <a:t> and </a:t>
            </a:r>
            <a:r>
              <a:rPr lang="en-US" sz="1400" i="1" dirty="0" err="1">
                <a:latin typeface="Avenir Book" panose="02000503020000020003" pitchFamily="2" charset="0"/>
              </a:rPr>
              <a:t>Meliou</a:t>
            </a:r>
            <a:r>
              <a:rPr lang="en-US" sz="1400" i="1" dirty="0">
                <a:latin typeface="Avenir Book" panose="02000503020000020003" pitchFamily="2" charset="0"/>
              </a:rPr>
              <a:t>, 2019; etc.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29448E-6BB6-954F-A8E9-7D163C1E2C22}"/>
              </a:ext>
            </a:extLst>
          </p:cNvPr>
          <p:cNvGrpSpPr/>
          <p:nvPr/>
        </p:nvGrpSpPr>
        <p:grpSpPr>
          <a:xfrm>
            <a:off x="1173475" y="3602170"/>
            <a:ext cx="4418857" cy="1942388"/>
            <a:chOff x="1176599" y="4030524"/>
            <a:chExt cx="4418857" cy="19423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ADF72A-F49B-BA44-97FB-C17D02A53A04}"/>
                </a:ext>
              </a:extLst>
            </p:cNvPr>
            <p:cNvSpPr txBox="1"/>
            <p:nvPr/>
          </p:nvSpPr>
          <p:spPr>
            <a:xfrm>
              <a:off x="1176599" y="4030524"/>
              <a:ext cx="4418857" cy="4689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Avenir Book" panose="02000503020000020003" pitchFamily="2" charset="0"/>
                </a:rPr>
                <a:t>Expressive, but not accurate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B82110-A638-3D40-8C45-FF495050B429}"/>
                </a:ext>
              </a:extLst>
            </p:cNvPr>
            <p:cNvSpPr txBox="1"/>
            <p:nvPr/>
          </p:nvSpPr>
          <p:spPr>
            <a:xfrm>
              <a:off x="1436007" y="4476417"/>
              <a:ext cx="3891278" cy="14964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>
                      <a:alpha val="25000"/>
                    </a:srgbClr>
                  </a:solidFill>
                  <a:latin typeface="Avenir Book" panose="02000503020000020003" pitchFamily="2" charset="0"/>
                </a:rPr>
                <a:t>Users can describe expressive queries, including aggregates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Inherent ambiguity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State-of-the-art:</a:t>
              </a:r>
              <a:r>
                <a:rPr lang="en-US" b="1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 </a:t>
              </a:r>
              <a:r>
                <a:rPr lang="en-US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Top-1 accuracy only ~60% on prominent benchmark</a:t>
              </a:r>
              <a:r>
                <a:rPr lang="en-US" baseline="30000" dirty="0">
                  <a:solidFill>
                    <a:srgbClr val="C00000">
                      <a:alpha val="25000"/>
                    </a:srgbClr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719798-6547-5C4D-A858-25994331CC06}"/>
              </a:ext>
            </a:extLst>
          </p:cNvPr>
          <p:cNvSpPr txBox="1"/>
          <p:nvPr/>
        </p:nvSpPr>
        <p:spPr>
          <a:xfrm>
            <a:off x="6510792" y="5807470"/>
            <a:ext cx="56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2</a:t>
            </a:r>
            <a:r>
              <a:rPr lang="en-US" sz="1400" i="1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https://</a:t>
            </a:r>
            <a:r>
              <a:rPr lang="en-US" sz="1400" i="1" dirty="0" err="1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yale-lily.github.io</a:t>
            </a:r>
            <a:r>
              <a:rPr lang="en-US" sz="1400" i="1" dirty="0">
                <a:solidFill>
                  <a:schemeClr val="tx1">
                    <a:alpha val="25000"/>
                  </a:schemeClr>
                </a:solidFill>
                <a:latin typeface="Avenir Book" panose="02000503020000020003" pitchFamily="2" charset="0"/>
              </a:rPr>
              <a:t>/spider</a:t>
            </a:r>
          </a:p>
        </p:txBody>
      </p:sp>
    </p:spTree>
    <p:extLst>
      <p:ext uri="{BB962C8B-B14F-4D97-AF65-F5344CB8AC3E}">
        <p14:creationId xmlns:p14="http://schemas.microsoft.com/office/powerpoint/2010/main" val="27019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23850</TotalTime>
  <Words>2131</Words>
  <Application>Microsoft Macintosh PowerPoint</Application>
  <PresentationFormat>Widescreen</PresentationFormat>
  <Paragraphs>418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Inconsolata</vt:lpstr>
      <vt:lpstr>Calibri</vt:lpstr>
      <vt:lpstr>Avenir Book</vt:lpstr>
      <vt:lpstr>Avenir Roman</vt:lpstr>
      <vt:lpstr>Arial</vt:lpstr>
      <vt:lpstr>Office Theme</vt:lpstr>
      <vt:lpstr>Constructing Expressive Relational Queries with Dual-Specification Synthesis</vt:lpstr>
      <vt:lpstr>Agenda</vt:lpstr>
      <vt:lpstr>Relational DBs and SQL are popular</vt:lpstr>
      <vt:lpstr>SQL can be challenging</vt:lpstr>
      <vt:lpstr>Potential solutions for non-experts</vt:lpstr>
      <vt:lpstr>Background: Alternatives to SQL</vt:lpstr>
      <vt:lpstr>Background: Alternatives to SQL</vt:lpstr>
      <vt:lpstr>Background: Alternatives to SQL</vt:lpstr>
      <vt:lpstr>Background: Alternatives to SQL</vt:lpstr>
      <vt:lpstr>Background: Alternatives to SQL</vt:lpstr>
      <vt:lpstr>Background: Alternatives to SQL</vt:lpstr>
      <vt:lpstr>Our research question…</vt:lpstr>
      <vt:lpstr>Agenda</vt:lpstr>
      <vt:lpstr>PowerPoint Presentation</vt:lpstr>
      <vt:lpstr>Agenda</vt:lpstr>
      <vt:lpstr>Algorithm Goals</vt:lpstr>
      <vt:lpstr>Algorithm Overview</vt:lpstr>
      <vt:lpstr>Algorithm Overview</vt:lpstr>
      <vt:lpstr>Pruning: Minimize Number of Verifications</vt:lpstr>
      <vt:lpstr>Pruning: Minimize Number of Verifications</vt:lpstr>
      <vt:lpstr>Pruning: Minimize Per-Query Verification Time</vt:lpstr>
      <vt:lpstr>Agenda</vt:lpstr>
      <vt:lpstr>Simulation Study - Setup</vt:lpstr>
      <vt:lpstr>Simulation Study – Top-10 Accuracy</vt:lpstr>
      <vt:lpstr>Simulation Study – Top-10 Accuracy</vt:lpstr>
      <vt:lpstr>Simulation Study – Runtime</vt:lpstr>
      <vt:lpstr>Simulation Study – Runtime</vt:lpstr>
      <vt:lpstr>Agenda</vt:lpstr>
      <vt:lpstr>Takeaways</vt:lpstr>
      <vt:lpstr>Demo Recap</vt:lpstr>
      <vt:lpstr>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Disambiguating Natural Language Queries with Tuples</dc:title>
  <dc:creator>Baik, Christopher</dc:creator>
  <cp:lastModifiedBy>Baik, Christopher</cp:lastModifiedBy>
  <cp:revision>109</cp:revision>
  <dcterms:created xsi:type="dcterms:W3CDTF">2019-08-20T20:51:10Z</dcterms:created>
  <dcterms:modified xsi:type="dcterms:W3CDTF">2020-01-14T09:44:29Z</dcterms:modified>
</cp:coreProperties>
</file>