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4" r:id="rId8"/>
    <p:sldId id="266" r:id="rId9"/>
    <p:sldId id="265" r:id="rId10"/>
    <p:sldId id="298" r:id="rId11"/>
    <p:sldId id="283" r:id="rId12"/>
    <p:sldId id="269" r:id="rId13"/>
    <p:sldId id="270" r:id="rId14"/>
    <p:sldId id="285" r:id="rId15"/>
    <p:sldId id="286" r:id="rId16"/>
    <p:sldId id="287" r:id="rId17"/>
    <p:sldId id="288" r:id="rId18"/>
    <p:sldId id="274" r:id="rId19"/>
    <p:sldId id="272" r:id="rId20"/>
    <p:sldId id="281" r:id="rId21"/>
  </p:sldIdLst>
  <p:sldSz cx="9144000" cy="5143500" type="screen16x9"/>
  <p:notesSz cx="7103745" cy="10234295"/>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6666"/>
    <a:srgbClr val="B6B3B2"/>
    <a:srgbClr val="C0C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6357" autoAdjust="0"/>
  </p:normalViewPr>
  <p:slideViewPr>
    <p:cSldViewPr snapToGrid="0">
      <p:cViewPr varScale="1">
        <p:scale>
          <a:sx n="145" d="100"/>
          <a:sy n="145" d="100"/>
        </p:scale>
        <p:origin x="648" y="114"/>
      </p:cViewPr>
      <p:guideLst>
        <p:guide orient="horz" pos="1619"/>
        <p:guide pos="2931"/>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24.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121" y="1279287"/>
            <a:ext cx="6139502"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6955A8-62FB-E247-BFB6-6D96B50CB5D7}"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2001"/>
            <a:ext cx="6858000" cy="124203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92"/>
            <a:ext cx="7886700" cy="435964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3048000" y="331528"/>
            <a:ext cx="3276600" cy="2313078"/>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81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2966029" y="2851588"/>
            <a:ext cx="3383973" cy="323892"/>
          </a:xfrm>
          <a:prstGeom prst="rect">
            <a:avLst/>
          </a:prstGeom>
        </p:spPr>
        <p:txBody>
          <a:bodyPr vert="horz" lIns="0" tIns="40504" rIns="0" bIns="40504" anchor="ctr"/>
          <a:lstStyle>
            <a:lvl1pPr marL="0" indent="0" algn="ctr">
              <a:lnSpc>
                <a:spcPct val="100000"/>
              </a:lnSpc>
              <a:spcBef>
                <a:spcPts val="0"/>
              </a:spcBef>
              <a:buNone/>
              <a:defRPr sz="315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2966029" y="3289513"/>
            <a:ext cx="3383973" cy="171368"/>
          </a:xfrm>
          <a:prstGeom prst="rect">
            <a:avLst/>
          </a:prstGeom>
        </p:spPr>
        <p:txBody>
          <a:bodyPr vert="horz" lIns="0" tIns="40504" rIns="0" bIns="40504" anchor="ctr"/>
          <a:lstStyle>
            <a:lvl1pPr marL="0" indent="0" algn="ctr">
              <a:lnSpc>
                <a:spcPct val="100000"/>
              </a:lnSpc>
              <a:spcBef>
                <a:spcPts val="0"/>
              </a:spcBef>
              <a:spcAft>
                <a:spcPts val="0"/>
              </a:spcAft>
              <a:buNone/>
              <a:defRPr sz="135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2981375" y="3614001"/>
            <a:ext cx="3366029" cy="1152852"/>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2700"/>
            <a:ext cx="7886700" cy="112533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458"/>
            <a:ext cx="3886200" cy="326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369458"/>
            <a:ext cx="3886200" cy="326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8035" indent="0">
              <a:buNone/>
              <a:defRPr sz="1350"/>
            </a:lvl7pPr>
            <a:lvl8pPr marL="2400935" indent="0">
              <a:buNone/>
              <a:defRPr sz="1350"/>
            </a:lvl8pPr>
            <a:lvl9pPr marL="2743835"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1999384"/>
            <a:ext cx="3655181" cy="2643676"/>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8035" indent="0">
              <a:buNone/>
              <a:defRPr sz="1350"/>
            </a:lvl7pPr>
            <a:lvl8pPr marL="2400935" indent="0">
              <a:buNone/>
              <a:defRPr sz="1350"/>
            </a:lvl8pPr>
            <a:lvl9pPr marL="2743835"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384"/>
            <a:ext cx="3673182" cy="2643676"/>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11" name="矩形 10"/>
          <p:cNvSpPr/>
          <p:nvPr userDrawn="1"/>
        </p:nvSpPr>
        <p:spPr>
          <a:xfrm>
            <a:off x="6931857" y="4789197"/>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精美</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课件：</a:t>
            </a:r>
            <a:r>
              <a:rPr kumimoji="0" lang="en-US" altLang="zh-CN" sz="100" b="0" i="0" u="none" strike="noStrike" kern="0" cap="none" spc="0" normalizeH="0" baseline="0" noProof="0" dirty="0" smtClean="0">
                <a:ln>
                  <a:noFill/>
                </a:ln>
                <a:solidFill>
                  <a:prstClr val="white"/>
                </a:solidFill>
                <a:effectLst/>
                <a:uLnTx/>
                <a:uFillTx/>
              </a:rPr>
              <a:t>www.1ppt.com/kejian/             </a:t>
            </a: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工作总结</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www.1ppt.com/xiazai/zongjie/ </a:t>
            </a:r>
            <a:r>
              <a:rPr kumimoji="0" lang="zh-CN" altLang="en-US" sz="100" b="0" i="0" u="none" strike="noStrike" kern="0" cap="none" spc="0" normalizeH="0" baseline="0" noProof="0" dirty="0" smtClean="0">
                <a:ln>
                  <a:noFill/>
                </a:ln>
                <a:solidFill>
                  <a:prstClr val="white"/>
                </a:solidFill>
                <a:effectLst/>
                <a:uLnTx/>
                <a:uFillTx/>
              </a:rPr>
              <a:t>工作计划：</a:t>
            </a:r>
            <a:r>
              <a:rPr kumimoji="0" lang="en-US" altLang="zh-CN" sz="100" b="0" i="0" u="none" strike="noStrike" kern="0" cap="none" spc="0" normalizeH="0" baseline="0" noProof="0" dirty="0" smtClean="0">
                <a:ln>
                  <a:noFill/>
                </a:ln>
                <a:solidFill>
                  <a:prstClr val="white"/>
                </a:solidFill>
                <a:effectLst/>
                <a:uLnTx/>
                <a:uFillTx/>
              </a:rPr>
              <a:t>www.1ppt.com/xiazai/jihua/</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商务</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www.1ppt.com/moban/shangwu/  </a:t>
            </a:r>
            <a:r>
              <a:rPr kumimoji="0" lang="zh-CN" altLang="en-US" sz="100" b="0" i="0" u="none" strike="noStrike" kern="0" cap="none" spc="0" normalizeH="0" baseline="0" noProof="0" dirty="0" smtClean="0">
                <a:ln>
                  <a:noFill/>
                </a:ln>
                <a:solidFill>
                  <a:prstClr val="white"/>
                </a:solidFill>
                <a:effectLst/>
                <a:uLnTx/>
                <a:uFillTx/>
              </a:rPr>
              <a:t>个人简历</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www.1ppt.com/xiazai/jianli/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毕业答辩</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www.1ppt.com/xiazai/dabian/  </a:t>
            </a:r>
            <a:r>
              <a:rPr kumimoji="0" lang="zh-CN" altLang="en-US" sz="100" b="0" i="0" u="none" strike="noStrike" kern="0" cap="none" spc="0" normalizeH="0" baseline="0" noProof="0" dirty="0" smtClean="0">
                <a:ln>
                  <a:noFill/>
                </a:ln>
                <a:solidFill>
                  <a:prstClr val="white"/>
                </a:solidFill>
                <a:effectLst/>
                <a:uLnTx/>
                <a:uFillTx/>
              </a:rPr>
              <a:t>工作汇报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www.1ppt.com/xiazai/huibao/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en-US" altLang="zh-CN" sz="100" b="0" i="0" u="none" strike="noStrike" kern="0" cap="none" spc="0" normalizeH="0" baseline="0" noProof="0" dirty="0" smtClean="0">
              <a:ln>
                <a:noFill/>
              </a:ln>
              <a:solidFill>
                <a:prstClr val="white"/>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61"/>
            <a:ext cx="4629150" cy="405359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629841" y="1543320"/>
            <a:ext cx="3124012" cy="28591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8035" indent="0">
              <a:buNone/>
              <a:defRPr sz="1050"/>
            </a:lvl7pPr>
            <a:lvl8pPr marL="2400935" indent="0">
              <a:buNone/>
              <a:defRPr sz="1050"/>
            </a:lvl8pPr>
            <a:lvl9pPr marL="2743835" indent="0">
              <a:buNone/>
              <a:defRPr sz="10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92"/>
            <a:ext cx="5800725" cy="435964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92"/>
            <a:ext cx="7886700" cy="99434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458"/>
            <a:ext cx="7886700" cy="3264075"/>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8097"/>
            <a:ext cx="20574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8097"/>
            <a:ext cx="30861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097"/>
            <a:ext cx="20574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3.png"/><Relationship Id="rId14" Type="http://schemas.openxmlformats.org/officeDocument/2006/relationships/notesSlide" Target="../notesSlides/notesSlide2.xml"/><Relationship Id="rId13" Type="http://schemas.openxmlformats.org/officeDocument/2006/relationships/slideLayout" Target="../slideLayouts/slideLayout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microsoft.com/office/2007/relationships/hdphoto" Target="../media/image7.wdp"/><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tags" Target="../tags/tag17.xml"/><Relationship Id="rId2" Type="http://schemas.openxmlformats.org/officeDocument/2006/relationships/image" Target="../media/image4.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flipH="1" flipV="1">
            <a:off x="-1" y="557538"/>
            <a:ext cx="9144001" cy="4608001"/>
          </a:xfrm>
          <a:prstGeom prst="rect">
            <a:avLst/>
          </a:prstGeom>
        </p:spPr>
      </p:pic>
      <p:sp>
        <p:nvSpPr>
          <p:cNvPr id="2" name="文本框 1"/>
          <p:cNvSpPr txBox="1"/>
          <p:nvPr/>
        </p:nvSpPr>
        <p:spPr>
          <a:xfrm>
            <a:off x="3617250" y="632630"/>
            <a:ext cx="1909497" cy="1015663"/>
          </a:xfrm>
          <a:prstGeom prst="rect">
            <a:avLst/>
          </a:prstGeom>
          <a:noFill/>
        </p:spPr>
        <p:txBody>
          <a:bodyPr wrap="none" rtlCol="0" anchor="ctr">
            <a:spAutoFit/>
          </a:bodyPr>
          <a:lstStyle/>
          <a:p>
            <a:r>
              <a:rPr lang="en-US" altLang="zh-CN" sz="6000" spc="-150" dirty="0" smtClean="0">
                <a:solidFill>
                  <a:srgbClr val="FF9603"/>
                </a:solidFill>
                <a:latin typeface="微软雅黑" panose="020B0503020204020204" pitchFamily="34" charset="-122"/>
                <a:ea typeface="微软雅黑" panose="020B0503020204020204" pitchFamily="34" charset="-122"/>
              </a:rPr>
              <a:t>2021</a:t>
            </a:r>
            <a:endParaRPr lang="en-US" altLang="zh-CN" sz="6000" spc="-150" dirty="0">
              <a:solidFill>
                <a:srgbClr val="FF9603"/>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734520" y="1383456"/>
            <a:ext cx="6409690" cy="922020"/>
          </a:xfrm>
          <a:prstGeom prst="rect">
            <a:avLst/>
          </a:prstGeom>
          <a:noFill/>
        </p:spPr>
        <p:txBody>
          <a:bodyPr wrap="none" rtlCol="0" anchor="ctr">
            <a:spAutoFit/>
          </a:bodyPr>
          <a:lstStyle/>
          <a:p>
            <a:pPr algn="l"/>
            <a:r>
              <a:rPr lang="zh-CN" altLang="en-US" sz="5400" dirty="0">
                <a:solidFill>
                  <a:schemeClr val="tx1">
                    <a:lumMod val="75000"/>
                    <a:lumOff val="25000"/>
                  </a:schemeClr>
                </a:solidFill>
                <a:latin typeface="微软雅黑" panose="020B0503020204020204" pitchFamily="34" charset="-122"/>
                <a:ea typeface="微软雅黑" panose="020B0503020204020204" pitchFamily="34" charset="-122"/>
              </a:rPr>
              <a:t>超市管理系统</a:t>
            </a:r>
            <a:r>
              <a:rPr lang="en-US" altLang="zh-CN" sz="5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5400" dirty="0">
                <a:solidFill>
                  <a:schemeClr val="tx1">
                    <a:lumMod val="75000"/>
                    <a:lumOff val="25000"/>
                  </a:schemeClr>
                </a:solidFill>
                <a:latin typeface="微软雅黑" panose="020B0503020204020204" pitchFamily="34" charset="-122"/>
                <a:ea typeface="微软雅黑" panose="020B0503020204020204" pitchFamily="34" charset="-122"/>
              </a:rPr>
              <a:t>个人</a:t>
            </a:r>
            <a:endParaRPr lang="zh-CN" altLang="en-US" sz="5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3575050" y="2305685"/>
            <a:ext cx="4881880" cy="0"/>
          </a:xfrm>
          <a:prstGeom prst="line">
            <a:avLst/>
          </a:prstGeom>
          <a:ln>
            <a:solidFill>
              <a:srgbClr val="D2CFCF"/>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087810" y="2966756"/>
            <a:ext cx="3542935" cy="306705"/>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汇报人</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黄婧宇</a:t>
            </a:r>
            <a:r>
              <a:rPr lang="en-US" altLang="zh-CN" sz="1400" dirty="0" smtClean="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时间：</a:t>
            </a:r>
            <a:r>
              <a:rPr lang="en-US" altLang="zh-CN" sz="1400" dirty="0" smtClean="0">
                <a:latin typeface="微软雅黑" panose="020B0503020204020204" pitchFamily="34" charset="-122"/>
                <a:ea typeface="微软雅黑" panose="020B0503020204020204" pitchFamily="34" charset="-122"/>
              </a:rPr>
              <a:t>2021.5.25</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75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par>
                                <p:cTn id="13" presetID="2" presetClass="entr" presetSubtype="2"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1+#ppt_w/2"/>
                                          </p:val>
                                        </p:tav>
                                        <p:tav tm="100000">
                                          <p:val>
                                            <p:strVal val="#ppt_x"/>
                                          </p:val>
                                        </p:tav>
                                      </p:tavLst>
                                    </p:anim>
                                    <p:anim calcmode="lin" valueType="num">
                                      <p:cBhvr additive="base">
                                        <p:cTn id="16"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flipH="1" flipV="1">
            <a:off x="-1" y="557538"/>
            <a:ext cx="9144001" cy="4608001"/>
          </a:xfrm>
          <a:prstGeom prst="rect">
            <a:avLst/>
          </a:prstGeom>
        </p:spPr>
      </p:pic>
      <p:sp>
        <p:nvSpPr>
          <p:cNvPr id="2050" name="文本框 2"/>
          <p:cNvSpPr txBox="1">
            <a:spLocks noChangeArrowheads="1"/>
          </p:cNvSpPr>
          <p:nvPr>
            <p:custDataLst>
              <p:tags r:id="rId2"/>
            </p:custDataLst>
          </p:nvPr>
        </p:nvSpPr>
        <p:spPr bwMode="auto">
          <a:xfrm>
            <a:off x="4636218" y="208674"/>
            <a:ext cx="3153793" cy="229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14925" dirty="0">
                <a:solidFill>
                  <a:schemeClr val="tx1">
                    <a:lumMod val="75000"/>
                    <a:lumOff val="25000"/>
                  </a:schemeClr>
                </a:solidFill>
                <a:latin typeface="Agency FB" panose="020B0503020202020204" pitchFamily="34" charset="0"/>
                <a:ea typeface="微软雅黑" panose="020B0503020204020204" pitchFamily="34" charset="-122"/>
                <a:cs typeface="Times New Roman" panose="02020603050405020304" pitchFamily="18" charset="0"/>
                <a:sym typeface="Arial" panose="020B0604020202020204" pitchFamily="34" charset="0"/>
              </a:rPr>
              <a:t>03</a:t>
            </a:r>
            <a:endParaRPr lang="en-US" altLang="zh-CN" sz="14925" dirty="0">
              <a:solidFill>
                <a:schemeClr val="tx1">
                  <a:lumMod val="75000"/>
                  <a:lumOff val="25000"/>
                </a:schemeClr>
              </a:solidFill>
              <a:latin typeface="Agency FB" panose="020B0503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cxnSp>
        <p:nvCxnSpPr>
          <p:cNvPr id="4" name="直接连接符 3"/>
          <p:cNvCxnSpPr/>
          <p:nvPr>
            <p:custDataLst>
              <p:tags r:id="rId3"/>
            </p:custDataLst>
          </p:nvPr>
        </p:nvCxnSpPr>
        <p:spPr>
          <a:xfrm>
            <a:off x="4605698" y="2781750"/>
            <a:ext cx="294661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文本框 11"/>
          <p:cNvSpPr txBox="1">
            <a:spLocks noChangeArrowheads="1"/>
          </p:cNvSpPr>
          <p:nvPr>
            <p:custDataLst>
              <p:tags r:id="rId4"/>
            </p:custDataLst>
          </p:nvPr>
        </p:nvSpPr>
        <p:spPr bwMode="auto">
          <a:xfrm>
            <a:off x="4921100" y="1182070"/>
            <a:ext cx="2465355" cy="415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700" dirty="0">
                <a:solidFill>
                  <a:schemeClr val="tx1">
                    <a:lumMod val="75000"/>
                    <a:lumOff val="25000"/>
                  </a:schemeClr>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章节 </a:t>
            </a:r>
            <a:r>
              <a:rPr lang="en-US" altLang="zh-CN" sz="2700" dirty="0">
                <a:solidFill>
                  <a:schemeClr val="tx1">
                    <a:lumMod val="75000"/>
                    <a:lumOff val="25000"/>
                  </a:schemeClr>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PART</a:t>
            </a:r>
            <a:endParaRPr lang="en-US" altLang="zh-CN" sz="2700" dirty="0">
              <a:solidFill>
                <a:schemeClr val="tx1">
                  <a:lumMod val="75000"/>
                  <a:lumOff val="25000"/>
                </a:schemeClr>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6" name="矩形 5"/>
          <p:cNvSpPr/>
          <p:nvPr/>
        </p:nvSpPr>
        <p:spPr>
          <a:xfrm>
            <a:off x="4921082" y="2166531"/>
            <a:ext cx="3177862" cy="615315"/>
          </a:xfrm>
          <a:prstGeom prst="rect">
            <a:avLst/>
          </a:prstGeom>
        </p:spPr>
        <p:txBody>
          <a:bodyPr wrap="square" lIns="0" tIns="0" rIns="0" bIns="0">
            <a:spAutoFit/>
          </a:bodyPr>
          <a:lstStyle/>
          <a:p>
            <a:r>
              <a:rPr lang="en-US" altLang="zh-CN" sz="4000" b="1" dirty="0">
                <a:solidFill>
                  <a:srgbClr val="313C42"/>
                </a:solidFill>
                <a:latin typeface="Arial" panose="020B0604020202020204" pitchFamily="34" charset="0"/>
                <a:ea typeface="微软雅黑" panose="020B0503020204020204" pitchFamily="34" charset="-122"/>
                <a:sym typeface="Arial" panose="020B0604020202020204" pitchFamily="34" charset="0"/>
              </a:rPr>
              <a:t>UML</a:t>
            </a:r>
            <a:r>
              <a:rPr lang="zh-CN" altLang="en-US" sz="4000" b="1" dirty="0">
                <a:solidFill>
                  <a:srgbClr val="313C42"/>
                </a:solidFill>
                <a:latin typeface="Arial" panose="020B0604020202020204" pitchFamily="34" charset="0"/>
                <a:ea typeface="微软雅黑" panose="020B0503020204020204" pitchFamily="34" charset="-122"/>
                <a:sym typeface="Arial" panose="020B0604020202020204" pitchFamily="34" charset="0"/>
              </a:rPr>
              <a:t>模型</a:t>
            </a:r>
            <a:endParaRPr lang="zh-CN" altLang="en-US" sz="4000" dirty="0">
              <a:solidFill>
                <a:srgbClr val="313C42"/>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0-#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par>
                                <p:cTn id="12" presetID="23" presetClass="entr" presetSubtype="3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strVal val="4*#ppt_w"/>
                                          </p:val>
                                        </p:tav>
                                        <p:tav tm="100000">
                                          <p:val>
                                            <p:strVal val="#ppt_w"/>
                                          </p:val>
                                        </p:tav>
                                      </p:tavLst>
                                    </p:anim>
                                    <p:anim calcmode="lin" valueType="num">
                                      <p:cBhvr>
                                        <p:cTn id="15" dur="500" fill="hold"/>
                                        <p:tgtEl>
                                          <p:spTgt spid="6"/>
                                        </p:tgtEl>
                                        <p:attrNameLst>
                                          <p:attrName>ppt_h</p:attrName>
                                        </p:attrNameLst>
                                      </p:cBhvr>
                                      <p:tavLst>
                                        <p:tav tm="0">
                                          <p:val>
                                            <p:strVal val="4*#ppt_h"/>
                                          </p:val>
                                        </p:tav>
                                        <p:tav tm="100000">
                                          <p:val>
                                            <p:strVal val="#ppt_h"/>
                                          </p:val>
                                        </p:tav>
                                      </p:tavLst>
                                    </p:anim>
                                  </p:childTnLst>
                                </p:cTn>
                              </p:par>
                              <p:par>
                                <p:cTn id="16" presetID="16" presetClass="entr" presetSubtype="2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5" grpId="0" bldLvl="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295786" y="65550"/>
            <a:ext cx="1996601" cy="701040"/>
          </a:xfrm>
          <a:prstGeom prst="rect">
            <a:avLst/>
          </a:prstGeom>
          <a:noFill/>
        </p:spPr>
        <p:txBody>
          <a:bodyPr wrap="square" lIns="0" tIns="0" rIns="0" bIns="0" rtlCol="0" anchor="ctr">
            <a:spAutoFit/>
          </a:bodyPr>
          <a:lstStyle/>
          <a:p>
            <a:pPr algn="ctr"/>
            <a:r>
              <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rPr>
              <a:t>超市工作人员</a:t>
            </a:r>
            <a:endPar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rPr>
              <a:t>用例图</a:t>
            </a:r>
            <a:endPar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2397760" y="191135"/>
            <a:ext cx="4587240" cy="48882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369570" y="259080"/>
            <a:ext cx="3463925" cy="350520"/>
          </a:xfrm>
          <a:prstGeom prst="rect">
            <a:avLst/>
          </a:prstGeom>
          <a:noFill/>
        </p:spPr>
        <p:txBody>
          <a:bodyPr wrap="square" lIns="0" tIns="0" rIns="0" bIns="0" rtlCol="0" anchor="ctr">
            <a:spAutoFit/>
          </a:bodyPr>
          <a:lstStyle/>
          <a:p>
            <a:pPr algn="ctr"/>
            <a:r>
              <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rPr>
              <a:t>超市工作人员</a:t>
            </a:r>
            <a:r>
              <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rPr>
              <a:t>类图</a:t>
            </a:r>
            <a:endPar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863600" y="711200"/>
            <a:ext cx="7747000" cy="44323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3573656" y="205885"/>
            <a:ext cx="1996601" cy="701040"/>
          </a:xfrm>
          <a:prstGeom prst="rect">
            <a:avLst/>
          </a:prstGeom>
          <a:noFill/>
        </p:spPr>
        <p:txBody>
          <a:bodyPr wrap="square" lIns="0" tIns="0" rIns="0" bIns="0" rtlCol="0" anchor="ctr">
            <a:spAutoFit/>
          </a:bodyPr>
          <a:lstStyle/>
          <a:p>
            <a:pPr algn="ctr"/>
            <a:r>
              <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rPr>
              <a:t>超市工作人员</a:t>
            </a:r>
            <a:endPar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2275" b="1" dirty="0">
                <a:solidFill>
                  <a:srgbClr val="313C42"/>
                </a:solidFill>
                <a:latin typeface="Arial" panose="020B0604020202020204" pitchFamily="34" charset="0"/>
                <a:ea typeface="微软雅黑" panose="020B0503020204020204" pitchFamily="34" charset="-122"/>
                <a:sym typeface="Arial" panose="020B0604020202020204" pitchFamily="34" charset="0"/>
              </a:rPr>
              <a:t>顺序图</a:t>
            </a:r>
            <a:endParaRPr lang="zh-CN" altLang="en-US" sz="2275" b="1" dirty="0">
              <a:solidFill>
                <a:srgbClr val="313C4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 name="组合 4"/>
          <p:cNvGrpSpPr/>
          <p:nvPr/>
        </p:nvGrpSpPr>
        <p:grpSpPr>
          <a:xfrm>
            <a:off x="513715" y="1077595"/>
            <a:ext cx="7843520" cy="3540760"/>
            <a:chOff x="809" y="1697"/>
            <a:chExt cx="12352" cy="5576"/>
          </a:xfrm>
        </p:grpSpPr>
        <p:pic>
          <p:nvPicPr>
            <p:cNvPr id="27" name="图片 2"/>
            <p:cNvPicPr>
              <a:picLocks noChangeAspect="1"/>
            </p:cNvPicPr>
            <p:nvPr/>
          </p:nvPicPr>
          <p:blipFill>
            <a:blip r:embed="rId3"/>
            <a:stretch>
              <a:fillRect/>
            </a:stretch>
          </p:blipFill>
          <p:spPr>
            <a:xfrm>
              <a:off x="809" y="2414"/>
              <a:ext cx="4590" cy="4859"/>
            </a:xfrm>
            <a:prstGeom prst="rect">
              <a:avLst/>
            </a:prstGeom>
            <a:noFill/>
            <a:ln>
              <a:noFill/>
            </a:ln>
          </p:spPr>
        </p:pic>
        <p:pic>
          <p:nvPicPr>
            <p:cNvPr id="28" name="图片 3"/>
            <p:cNvPicPr>
              <a:picLocks noChangeAspect="1"/>
            </p:cNvPicPr>
            <p:nvPr/>
          </p:nvPicPr>
          <p:blipFill>
            <a:blip r:embed="rId4"/>
            <a:stretch>
              <a:fillRect/>
            </a:stretch>
          </p:blipFill>
          <p:spPr>
            <a:xfrm>
              <a:off x="6361" y="2383"/>
              <a:ext cx="6800" cy="4890"/>
            </a:xfrm>
            <a:prstGeom prst="rect">
              <a:avLst/>
            </a:prstGeom>
            <a:noFill/>
            <a:ln>
              <a:noFill/>
            </a:ln>
          </p:spPr>
        </p:pic>
        <p:sp>
          <p:nvSpPr>
            <p:cNvPr id="2" name="文本框 1"/>
            <p:cNvSpPr txBox="1"/>
            <p:nvPr/>
          </p:nvSpPr>
          <p:spPr>
            <a:xfrm>
              <a:off x="1502" y="1697"/>
              <a:ext cx="3204" cy="580"/>
            </a:xfrm>
            <a:prstGeom prst="rect">
              <a:avLst/>
            </a:prstGeom>
            <a:noFill/>
          </p:spPr>
          <p:txBody>
            <a:bodyPr wrap="square" rtlCol="0">
              <a:spAutoFit/>
            </a:bodyPr>
            <a:p>
              <a:r>
                <a:rPr lang="zh-CN" altLang="en-US"/>
                <a:t>理货</a:t>
              </a:r>
              <a:r>
                <a:rPr lang="zh-CN" altLang="en-US"/>
                <a:t>平台</a:t>
              </a:r>
              <a:endParaRPr lang="zh-CN" altLang="en-US"/>
            </a:p>
          </p:txBody>
        </p:sp>
        <p:sp>
          <p:nvSpPr>
            <p:cNvPr id="4" name="文本框 3"/>
            <p:cNvSpPr txBox="1"/>
            <p:nvPr/>
          </p:nvSpPr>
          <p:spPr>
            <a:xfrm>
              <a:off x="7502" y="1697"/>
              <a:ext cx="2203" cy="580"/>
            </a:xfrm>
            <a:prstGeom prst="rect">
              <a:avLst/>
            </a:prstGeom>
            <a:noFill/>
          </p:spPr>
          <p:txBody>
            <a:bodyPr wrap="square" rtlCol="0">
              <a:spAutoFit/>
            </a:bodyPr>
            <a:p>
              <a:r>
                <a:rPr lang="zh-CN" altLang="en-US"/>
                <a:t>进货平台</a:t>
              </a:r>
              <a:endParaRPr lang="zh-CN" altLang="en-US"/>
            </a:p>
          </p:txBody>
        </p:sp>
      </p:grpSp>
      <p:grpSp>
        <p:nvGrpSpPr>
          <p:cNvPr id="8" name="组合 7"/>
          <p:cNvGrpSpPr/>
          <p:nvPr/>
        </p:nvGrpSpPr>
        <p:grpSpPr>
          <a:xfrm>
            <a:off x="1508125" y="993140"/>
            <a:ext cx="5316220" cy="4150360"/>
            <a:chOff x="2375" y="1564"/>
            <a:chExt cx="8372" cy="6536"/>
          </a:xfrm>
        </p:grpSpPr>
        <p:pic>
          <p:nvPicPr>
            <p:cNvPr id="6" name="图片 5"/>
            <p:cNvPicPr>
              <a:picLocks noChangeAspect="1"/>
            </p:cNvPicPr>
            <p:nvPr/>
          </p:nvPicPr>
          <p:blipFill>
            <a:blip r:embed="rId5"/>
            <a:stretch>
              <a:fillRect/>
            </a:stretch>
          </p:blipFill>
          <p:spPr>
            <a:xfrm>
              <a:off x="2375" y="2144"/>
              <a:ext cx="8372" cy="5956"/>
            </a:xfrm>
            <a:prstGeom prst="rect">
              <a:avLst/>
            </a:prstGeom>
            <a:noFill/>
            <a:ln>
              <a:noFill/>
            </a:ln>
          </p:spPr>
        </p:pic>
        <p:sp>
          <p:nvSpPr>
            <p:cNvPr id="7" name="文本框 6"/>
            <p:cNvSpPr txBox="1"/>
            <p:nvPr/>
          </p:nvSpPr>
          <p:spPr>
            <a:xfrm>
              <a:off x="4253" y="1564"/>
              <a:ext cx="3070" cy="580"/>
            </a:xfrm>
            <a:prstGeom prst="rect">
              <a:avLst/>
            </a:prstGeom>
            <a:noFill/>
          </p:spPr>
          <p:txBody>
            <a:bodyPr wrap="square" rtlCol="0">
              <a:spAutoFit/>
            </a:bodyPr>
            <a:p>
              <a:r>
                <a:rPr lang="zh-CN" altLang="en-US"/>
                <a:t>员工收银</a:t>
              </a:r>
              <a:r>
                <a:rPr lang="zh-CN" altLang="en-US"/>
                <a:t>平台</a:t>
              </a: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455806" y="282720"/>
            <a:ext cx="1996601" cy="701040"/>
          </a:xfrm>
          <a:prstGeom prst="rect">
            <a:avLst/>
          </a:prstGeom>
          <a:noFill/>
        </p:spPr>
        <p:txBody>
          <a:bodyPr wrap="square" lIns="0" tIns="0" rIns="0" bIns="0" rtlCol="0" anchor="ctr">
            <a:spAutoFit/>
          </a:bodyPr>
          <a:lstStyle/>
          <a:p>
            <a:pPr algn="ctr"/>
            <a:r>
              <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rPr>
              <a:t>超市工作人员</a:t>
            </a:r>
            <a:endPar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2275" b="1" dirty="0">
                <a:solidFill>
                  <a:srgbClr val="313C42"/>
                </a:solidFill>
                <a:latin typeface="Arial" panose="020B0604020202020204" pitchFamily="34" charset="0"/>
                <a:ea typeface="微软雅黑" panose="020B0503020204020204" pitchFamily="34" charset="-122"/>
                <a:sym typeface="Arial" panose="020B0604020202020204" pitchFamily="34" charset="0"/>
              </a:rPr>
              <a:t>活动图</a:t>
            </a:r>
            <a:endParaRPr lang="zh-CN" altLang="en-US" sz="2275" b="1" dirty="0">
              <a:solidFill>
                <a:srgbClr val="313C4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3" name="组合 12"/>
          <p:cNvGrpSpPr/>
          <p:nvPr/>
        </p:nvGrpSpPr>
        <p:grpSpPr>
          <a:xfrm>
            <a:off x="455930" y="1280795"/>
            <a:ext cx="8075295" cy="3784600"/>
            <a:chOff x="718" y="2017"/>
            <a:chExt cx="12717" cy="5960"/>
          </a:xfrm>
        </p:grpSpPr>
        <p:pic>
          <p:nvPicPr>
            <p:cNvPr id="26" name="图片 1"/>
            <p:cNvPicPr>
              <a:picLocks noChangeAspect="1"/>
            </p:cNvPicPr>
            <p:nvPr/>
          </p:nvPicPr>
          <p:blipFill>
            <a:blip r:embed="rId3"/>
            <a:stretch>
              <a:fillRect/>
            </a:stretch>
          </p:blipFill>
          <p:spPr>
            <a:xfrm>
              <a:off x="718" y="2597"/>
              <a:ext cx="4910" cy="5380"/>
            </a:xfrm>
            <a:prstGeom prst="rect">
              <a:avLst/>
            </a:prstGeom>
            <a:noFill/>
            <a:ln>
              <a:noFill/>
            </a:ln>
          </p:spPr>
        </p:pic>
        <p:grpSp>
          <p:nvGrpSpPr>
            <p:cNvPr id="5" name="组合 4"/>
            <p:cNvGrpSpPr/>
            <p:nvPr/>
          </p:nvGrpSpPr>
          <p:grpSpPr>
            <a:xfrm>
              <a:off x="1507" y="2017"/>
              <a:ext cx="11928" cy="5604"/>
              <a:chOff x="1507" y="2017"/>
              <a:chExt cx="11928" cy="5604"/>
            </a:xfrm>
          </p:grpSpPr>
          <p:pic>
            <p:nvPicPr>
              <p:cNvPr id="31" name="图片 6"/>
              <p:cNvPicPr>
                <a:picLocks noChangeAspect="1"/>
              </p:cNvPicPr>
              <p:nvPr/>
            </p:nvPicPr>
            <p:blipFill>
              <a:blip r:embed="rId4"/>
              <a:stretch>
                <a:fillRect/>
              </a:stretch>
            </p:blipFill>
            <p:spPr>
              <a:xfrm>
                <a:off x="7507" y="2951"/>
                <a:ext cx="5929" cy="4671"/>
              </a:xfrm>
              <a:prstGeom prst="rect">
                <a:avLst/>
              </a:prstGeom>
              <a:noFill/>
              <a:ln>
                <a:noFill/>
              </a:ln>
            </p:spPr>
          </p:pic>
          <p:sp>
            <p:nvSpPr>
              <p:cNvPr id="2" name="文本框 1"/>
              <p:cNvSpPr txBox="1"/>
              <p:nvPr/>
            </p:nvSpPr>
            <p:spPr>
              <a:xfrm>
                <a:off x="1507" y="2017"/>
                <a:ext cx="1728" cy="580"/>
              </a:xfrm>
              <a:prstGeom prst="rect">
                <a:avLst/>
              </a:prstGeom>
              <a:noFill/>
            </p:spPr>
            <p:txBody>
              <a:bodyPr wrap="none" rtlCol="0" anchor="t">
                <a:spAutoFit/>
              </a:bodyPr>
              <a:p>
                <a:r>
                  <a:rPr lang="zh-CN" altLang="en-US"/>
                  <a:t>进货</a:t>
                </a:r>
                <a:r>
                  <a:rPr lang="zh-CN" altLang="en-US"/>
                  <a:t>活动</a:t>
                </a:r>
                <a:endParaRPr lang="zh-CN" altLang="en-US"/>
              </a:p>
            </p:txBody>
          </p:sp>
          <p:sp>
            <p:nvSpPr>
              <p:cNvPr id="4" name="文本框 3"/>
              <p:cNvSpPr txBox="1"/>
              <p:nvPr/>
            </p:nvSpPr>
            <p:spPr>
              <a:xfrm>
                <a:off x="8361" y="2017"/>
                <a:ext cx="1728" cy="580"/>
              </a:xfrm>
              <a:prstGeom prst="rect">
                <a:avLst/>
              </a:prstGeom>
              <a:noFill/>
            </p:spPr>
            <p:txBody>
              <a:bodyPr wrap="none" rtlCol="0" anchor="t">
                <a:spAutoFit/>
              </a:bodyPr>
              <a:p>
                <a:r>
                  <a:rPr lang="zh-CN" altLang="en-US">
                    <a:sym typeface="+mn-ea"/>
                  </a:rPr>
                  <a:t>理货</a:t>
                </a:r>
                <a:r>
                  <a:rPr lang="zh-CN" altLang="en-US">
                    <a:sym typeface="+mn-ea"/>
                  </a:rPr>
                  <a:t>活动</a:t>
                </a:r>
                <a:endParaRPr lang="zh-CN" altLang="en-US">
                  <a:sym typeface="+mn-ea"/>
                </a:endParaRPr>
              </a:p>
            </p:txBody>
          </p:sp>
        </p:grpSp>
      </p:grpSp>
      <p:grpSp>
        <p:nvGrpSpPr>
          <p:cNvPr id="7" name="组合 6"/>
          <p:cNvGrpSpPr/>
          <p:nvPr/>
        </p:nvGrpSpPr>
        <p:grpSpPr>
          <a:xfrm>
            <a:off x="2861945" y="395605"/>
            <a:ext cx="4904105" cy="4947920"/>
            <a:chOff x="5308" y="550"/>
            <a:chExt cx="6478" cy="7656"/>
          </a:xfrm>
        </p:grpSpPr>
        <p:pic>
          <p:nvPicPr>
            <p:cNvPr id="29" name="图片 4"/>
            <p:cNvPicPr>
              <a:picLocks noChangeAspect="1"/>
            </p:cNvPicPr>
            <p:nvPr/>
          </p:nvPicPr>
          <p:blipFill>
            <a:blip r:embed="rId5"/>
            <a:stretch>
              <a:fillRect/>
            </a:stretch>
          </p:blipFill>
          <p:spPr>
            <a:xfrm>
              <a:off x="5308" y="1130"/>
              <a:ext cx="6478" cy="7076"/>
            </a:xfrm>
            <a:prstGeom prst="rect">
              <a:avLst/>
            </a:prstGeom>
            <a:noFill/>
            <a:ln>
              <a:noFill/>
            </a:ln>
          </p:spPr>
        </p:pic>
        <p:sp>
          <p:nvSpPr>
            <p:cNvPr id="6" name="文本框 5"/>
            <p:cNvSpPr txBox="1"/>
            <p:nvPr/>
          </p:nvSpPr>
          <p:spPr>
            <a:xfrm>
              <a:off x="5628" y="550"/>
              <a:ext cx="2284" cy="570"/>
            </a:xfrm>
            <a:prstGeom prst="rect">
              <a:avLst/>
            </a:prstGeom>
            <a:noFill/>
          </p:spPr>
          <p:txBody>
            <a:bodyPr wrap="square" rtlCol="0">
              <a:spAutoFit/>
            </a:bodyPr>
            <a:p>
              <a:r>
                <a:rPr lang="zh-CN" altLang="en-US"/>
                <a:t>收银</a:t>
              </a:r>
              <a:r>
                <a:rPr lang="zh-CN" altLang="en-US"/>
                <a:t>活动</a:t>
              </a: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3573656" y="265575"/>
            <a:ext cx="1996601" cy="701040"/>
          </a:xfrm>
          <a:prstGeom prst="rect">
            <a:avLst/>
          </a:prstGeom>
          <a:noFill/>
        </p:spPr>
        <p:txBody>
          <a:bodyPr wrap="square" lIns="0" tIns="0" rIns="0" bIns="0" rtlCol="0" anchor="ctr">
            <a:spAutoFit/>
          </a:bodyPr>
          <a:lstStyle/>
          <a:p>
            <a:pPr algn="ctr"/>
            <a:r>
              <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rPr>
              <a:t>超市工作人员</a:t>
            </a:r>
            <a:endPar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2275" b="1" dirty="0">
                <a:solidFill>
                  <a:srgbClr val="313C42"/>
                </a:solidFill>
                <a:latin typeface="Arial" panose="020B0604020202020204" pitchFamily="34" charset="0"/>
                <a:ea typeface="微软雅黑" panose="020B0503020204020204" pitchFamily="34" charset="-122"/>
                <a:sym typeface="Arial" panose="020B0604020202020204" pitchFamily="34" charset="0"/>
              </a:rPr>
              <a:t>部署图</a:t>
            </a:r>
            <a:endParaRPr lang="zh-CN" altLang="en-US" sz="2275" b="1" dirty="0">
              <a:solidFill>
                <a:srgbClr val="313C4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180465" y="1258570"/>
            <a:ext cx="6570345" cy="37344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flipH="1" flipV="1">
            <a:off x="-1" y="557538"/>
            <a:ext cx="9144001" cy="4608001"/>
          </a:xfrm>
          <a:prstGeom prst="rect">
            <a:avLst/>
          </a:prstGeom>
        </p:spPr>
      </p:pic>
      <p:sp>
        <p:nvSpPr>
          <p:cNvPr id="2050" name="文本框 2"/>
          <p:cNvSpPr txBox="1">
            <a:spLocks noChangeArrowheads="1"/>
          </p:cNvSpPr>
          <p:nvPr>
            <p:custDataLst>
              <p:tags r:id="rId2"/>
            </p:custDataLst>
          </p:nvPr>
        </p:nvSpPr>
        <p:spPr bwMode="auto">
          <a:xfrm>
            <a:off x="4636218" y="208674"/>
            <a:ext cx="3153793" cy="229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14925" dirty="0">
                <a:solidFill>
                  <a:schemeClr val="tx1">
                    <a:lumMod val="75000"/>
                    <a:lumOff val="25000"/>
                  </a:schemeClr>
                </a:solidFill>
                <a:latin typeface="Agency FB" panose="020B0503020202020204" pitchFamily="34" charset="0"/>
                <a:ea typeface="微软雅黑" panose="020B0503020204020204" pitchFamily="34" charset="-122"/>
                <a:cs typeface="Times New Roman" panose="02020603050405020304" pitchFamily="18" charset="0"/>
                <a:sym typeface="Arial" panose="020B0604020202020204" pitchFamily="34" charset="0"/>
              </a:rPr>
              <a:t>04</a:t>
            </a:r>
            <a:endParaRPr lang="en-US" altLang="zh-CN" sz="14925" dirty="0">
              <a:solidFill>
                <a:schemeClr val="tx1">
                  <a:lumMod val="75000"/>
                  <a:lumOff val="25000"/>
                </a:schemeClr>
              </a:solidFill>
              <a:latin typeface="Agency FB" panose="020B0503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cxnSp>
        <p:nvCxnSpPr>
          <p:cNvPr id="4" name="直接连接符 3"/>
          <p:cNvCxnSpPr/>
          <p:nvPr>
            <p:custDataLst>
              <p:tags r:id="rId3"/>
            </p:custDataLst>
          </p:nvPr>
        </p:nvCxnSpPr>
        <p:spPr>
          <a:xfrm>
            <a:off x="4605698" y="2781750"/>
            <a:ext cx="294661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文本框 11"/>
          <p:cNvSpPr txBox="1">
            <a:spLocks noChangeArrowheads="1"/>
          </p:cNvSpPr>
          <p:nvPr>
            <p:custDataLst>
              <p:tags r:id="rId4"/>
            </p:custDataLst>
          </p:nvPr>
        </p:nvSpPr>
        <p:spPr bwMode="auto">
          <a:xfrm>
            <a:off x="4921100" y="1182070"/>
            <a:ext cx="2465355" cy="415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700" dirty="0">
                <a:solidFill>
                  <a:schemeClr val="tx1">
                    <a:lumMod val="75000"/>
                    <a:lumOff val="25000"/>
                  </a:schemeClr>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章节 </a:t>
            </a:r>
            <a:r>
              <a:rPr lang="en-US" altLang="zh-CN" sz="2700" dirty="0">
                <a:solidFill>
                  <a:schemeClr val="tx1">
                    <a:lumMod val="75000"/>
                    <a:lumOff val="25000"/>
                  </a:schemeClr>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PART</a:t>
            </a:r>
            <a:endParaRPr lang="en-US" altLang="zh-CN" sz="2700" dirty="0">
              <a:solidFill>
                <a:schemeClr val="tx1">
                  <a:lumMod val="75000"/>
                  <a:lumOff val="25000"/>
                </a:schemeClr>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6" name="矩形 5"/>
          <p:cNvSpPr/>
          <p:nvPr/>
        </p:nvSpPr>
        <p:spPr>
          <a:xfrm>
            <a:off x="5041097" y="2166531"/>
            <a:ext cx="3177862" cy="615315"/>
          </a:xfrm>
          <a:prstGeom prst="rect">
            <a:avLst/>
          </a:prstGeom>
        </p:spPr>
        <p:txBody>
          <a:bodyPr wrap="square" lIns="0" tIns="0" rIns="0" bIns="0">
            <a:spAutoFit/>
          </a:bodyPr>
          <a:lstStyle/>
          <a:p>
            <a:pPr lvl="0"/>
            <a:r>
              <a:rPr lang="zh-CN" altLang="en-US" sz="4000" b="1" dirty="0">
                <a:solidFill>
                  <a:srgbClr val="313C42"/>
                </a:solidFill>
                <a:latin typeface="Arial" panose="020B0604020202020204" pitchFamily="34" charset="0"/>
                <a:ea typeface="微软雅黑" panose="020B0503020204020204" pitchFamily="34" charset="-122"/>
                <a:sym typeface="Arial" panose="020B0604020202020204" pitchFamily="34" charset="0"/>
              </a:rPr>
              <a:t>小组合作</a:t>
            </a:r>
            <a:endParaRPr lang="zh-CN" altLang="en-US" sz="4000" dirty="0">
              <a:solidFill>
                <a:srgbClr val="313C42"/>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0-#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par>
                                <p:cTn id="12" presetID="23" presetClass="entr" presetSubtype="3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strVal val="4*#ppt_w"/>
                                          </p:val>
                                        </p:tav>
                                        <p:tav tm="100000">
                                          <p:val>
                                            <p:strVal val="#ppt_w"/>
                                          </p:val>
                                        </p:tav>
                                      </p:tavLst>
                                    </p:anim>
                                    <p:anim calcmode="lin" valueType="num">
                                      <p:cBhvr>
                                        <p:cTn id="15" dur="500" fill="hold"/>
                                        <p:tgtEl>
                                          <p:spTgt spid="6"/>
                                        </p:tgtEl>
                                        <p:attrNameLst>
                                          <p:attrName>ppt_h</p:attrName>
                                        </p:attrNameLst>
                                      </p:cBhvr>
                                      <p:tavLst>
                                        <p:tav tm="0">
                                          <p:val>
                                            <p:strVal val="4*#ppt_h"/>
                                          </p:val>
                                        </p:tav>
                                        <p:tav tm="100000">
                                          <p:val>
                                            <p:strVal val="#ppt_h"/>
                                          </p:val>
                                        </p:tav>
                                      </p:tavLst>
                                    </p:anim>
                                  </p:childTnLst>
                                </p:cTn>
                              </p:par>
                              <p:par>
                                <p:cTn id="16" presetID="16" presetClass="entr" presetSubtype="2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5" grpId="0" bldLvl="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3634616" y="161435"/>
            <a:ext cx="1996601" cy="350520"/>
          </a:xfrm>
          <a:prstGeom prst="rect">
            <a:avLst/>
          </a:prstGeom>
          <a:noFill/>
        </p:spPr>
        <p:txBody>
          <a:bodyPr wrap="square" lIns="0" tIns="0" rIns="0" bIns="0" rtlCol="0" anchor="ctr">
            <a:spAutoFit/>
          </a:bodyPr>
          <a:lstStyle/>
          <a:p>
            <a:pPr algn="ctr"/>
            <a:r>
              <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rPr>
              <a:t>小组合作</a:t>
            </a:r>
            <a:endPar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5"/>
          <p:cNvGrpSpPr/>
          <p:nvPr/>
        </p:nvGrpSpPr>
        <p:grpSpPr>
          <a:xfrm flipH="1">
            <a:off x="945339" y="1289387"/>
            <a:ext cx="7416400" cy="2560182"/>
            <a:chOff x="900113" y="1308100"/>
            <a:chExt cx="7532687" cy="2600325"/>
          </a:xfrm>
        </p:grpSpPr>
        <p:sp>
          <p:nvSpPr>
            <p:cNvPr id="19" name="Oval 12"/>
            <p:cNvSpPr/>
            <p:nvPr/>
          </p:nvSpPr>
          <p:spPr>
            <a:xfrm>
              <a:off x="900113" y="1414463"/>
              <a:ext cx="2393950" cy="23939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lang="zh-CN" altLang="zh-CN" sz="1500">
                <a:solidFill>
                  <a:srgbClr val="FFFFFF"/>
                </a:solidFill>
                <a:latin typeface="华文细黑" panose="02010600040101010101" pitchFamily="2" charset="-122"/>
                <a:ea typeface="微软雅黑" panose="020B0503020204020204" pitchFamily="34" charset="-122"/>
                <a:cs typeface="+mn-ea"/>
                <a:sym typeface="华文细黑" panose="02010600040101010101" pitchFamily="2" charset="-122"/>
              </a:endParaRPr>
            </a:p>
          </p:txBody>
        </p:sp>
        <p:sp>
          <p:nvSpPr>
            <p:cNvPr id="8" name="Oval 53"/>
            <p:cNvSpPr/>
            <p:nvPr/>
          </p:nvSpPr>
          <p:spPr>
            <a:xfrm>
              <a:off x="2908300" y="2973388"/>
              <a:ext cx="936625" cy="9350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r>
                <a:rPr lang="zh-CN" altLang="en-US" sz="1500" dirty="0">
                  <a:solidFill>
                    <a:srgbClr val="FFFFFF"/>
                  </a:solidFill>
                  <a:latin typeface="华文细黑" panose="02010600040101010101" pitchFamily="2" charset="-122"/>
                  <a:ea typeface="微软雅黑" panose="020B0503020204020204" pitchFamily="34" charset="-122"/>
                  <a:cs typeface="+mn-ea"/>
                  <a:sym typeface="华文细黑" panose="02010600040101010101" pitchFamily="2" charset="-122"/>
                </a:rPr>
                <a:t>缺点</a:t>
              </a:r>
              <a:endParaRPr lang="zh-CN" altLang="en-US" sz="1500" dirty="0">
                <a:solidFill>
                  <a:srgbClr val="FFFFFF"/>
                </a:solidFill>
                <a:latin typeface="华文细黑" panose="02010600040101010101" pitchFamily="2" charset="-122"/>
                <a:ea typeface="微软雅黑" panose="020B0503020204020204" pitchFamily="34" charset="-122"/>
                <a:cs typeface="+mn-ea"/>
                <a:sym typeface="华文细黑" panose="02010600040101010101" pitchFamily="2" charset="-122"/>
              </a:endParaRPr>
            </a:p>
          </p:txBody>
        </p:sp>
        <p:sp>
          <p:nvSpPr>
            <p:cNvPr id="16" name="Oval 18"/>
            <p:cNvSpPr/>
            <p:nvPr/>
          </p:nvSpPr>
          <p:spPr>
            <a:xfrm>
              <a:off x="3468688" y="1414463"/>
              <a:ext cx="2395537" cy="23939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lang="zh-CN" altLang="zh-CN" sz="1500">
                <a:solidFill>
                  <a:srgbClr val="FFFFFF"/>
                </a:solidFill>
                <a:latin typeface="华文细黑" panose="02010600040101010101" pitchFamily="2" charset="-122"/>
                <a:ea typeface="微软雅黑" panose="020B0503020204020204" pitchFamily="34" charset="-122"/>
                <a:cs typeface="+mn-ea"/>
                <a:sym typeface="华文细黑" panose="02010600040101010101" pitchFamily="2" charset="-122"/>
              </a:endParaRPr>
            </a:p>
          </p:txBody>
        </p:sp>
        <p:grpSp>
          <p:nvGrpSpPr>
            <p:cNvPr id="10" name="Group 21"/>
            <p:cNvGrpSpPr/>
            <p:nvPr/>
          </p:nvGrpSpPr>
          <p:grpSpPr bwMode="auto">
            <a:xfrm>
              <a:off x="6038850" y="1414463"/>
              <a:ext cx="2393950" cy="2393950"/>
              <a:chOff x="1322528" y="1275606"/>
              <a:chExt cx="2394488" cy="2394488"/>
            </a:xfrm>
          </p:grpSpPr>
          <p:sp>
            <p:nvSpPr>
              <p:cNvPr id="13" name="Oval 22"/>
              <p:cNvSpPr/>
              <p:nvPr/>
            </p:nvSpPr>
            <p:spPr>
              <a:xfrm>
                <a:off x="1322528" y="1275606"/>
                <a:ext cx="2394488" cy="23944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lang="zh-CN" altLang="zh-CN" sz="1500">
                  <a:solidFill>
                    <a:srgbClr val="FFFFFF"/>
                  </a:solidFill>
                  <a:latin typeface="华文细黑" panose="02010600040101010101" pitchFamily="2" charset="-122"/>
                  <a:ea typeface="微软雅黑" panose="020B0503020204020204" pitchFamily="34" charset="-122"/>
                  <a:cs typeface="+mn-ea"/>
                  <a:sym typeface="华文细黑" panose="02010600040101010101" pitchFamily="2" charset="-122"/>
                </a:endParaRPr>
              </a:p>
            </p:txBody>
          </p:sp>
          <p:sp>
            <p:nvSpPr>
              <p:cNvPr id="14" name="Rectangle 23"/>
              <p:cNvSpPr/>
              <p:nvPr/>
            </p:nvSpPr>
            <p:spPr>
              <a:xfrm>
                <a:off x="1352779" y="1899440"/>
                <a:ext cx="2333977" cy="1007004"/>
              </a:xfrm>
              <a:prstGeom prst="rect">
                <a:avLst/>
              </a:prstGeom>
            </p:spPr>
            <p:txBody>
              <a:bodyPr wrap="none">
                <a:spAutoFit/>
              </a:bodyPr>
              <a:lstStyle/>
              <a:p>
                <a:pPr marL="285750" indent="-285750" algn="ctr">
                  <a:lnSpc>
                    <a:spcPct val="130000"/>
                  </a:lnSpc>
                  <a:buFont typeface="Arial" panose="020B0604020202020204" pitchFamily="34" charset="0"/>
                  <a:buChar char="•"/>
                </a:pPr>
                <a:r>
                  <a:rPr lang="zh-CN" altLang="en-US" sz="1500" spc="300" dirty="0">
                    <a:ln w="12700" cmpd="sng">
                      <a:noFill/>
                      <a:prstDash val="solid"/>
                      <a:miter lim="800000"/>
                    </a:ln>
                    <a:solidFill>
                      <a:schemeClr val="bg1"/>
                    </a:solidFill>
                    <a:latin typeface="华文细黑" panose="02010600040101010101" pitchFamily="2" charset="-122"/>
                    <a:ea typeface="微软雅黑" panose="020B0503020204020204" pitchFamily="34" charset="-122"/>
                    <a:cs typeface="+mn-ea"/>
                    <a:sym typeface="华文细黑" panose="02010600040101010101" pitchFamily="2" charset="-122"/>
                  </a:rPr>
                  <a:t>分工合理</a:t>
                </a:r>
                <a:endParaRPr lang="zh-CN" altLang="en-US" sz="1500" spc="300" dirty="0">
                  <a:ln w="12700" cmpd="sng">
                    <a:noFill/>
                    <a:prstDash val="solid"/>
                    <a:miter lim="800000"/>
                  </a:ln>
                  <a:solidFill>
                    <a:schemeClr val="bg1"/>
                  </a:solidFill>
                  <a:latin typeface="华文细黑" panose="02010600040101010101" pitchFamily="2" charset="-122"/>
                  <a:ea typeface="微软雅黑" panose="020B0503020204020204" pitchFamily="34" charset="-122"/>
                  <a:cs typeface="+mn-ea"/>
                  <a:sym typeface="华文细黑" panose="02010600040101010101" pitchFamily="2" charset="-122"/>
                </a:endParaRPr>
              </a:p>
              <a:p>
                <a:pPr marL="285750" indent="-285750" algn="ctr">
                  <a:lnSpc>
                    <a:spcPct val="130000"/>
                  </a:lnSpc>
                  <a:buFont typeface="Arial" panose="020B0604020202020204" pitchFamily="34" charset="0"/>
                  <a:buChar char="•"/>
                </a:pPr>
                <a:r>
                  <a:rPr lang="zh-CN" altLang="en-US" sz="1500" spc="300" dirty="0">
                    <a:ln w="12700" cmpd="sng">
                      <a:noFill/>
                      <a:prstDash val="solid"/>
                      <a:miter lim="800000"/>
                    </a:ln>
                    <a:solidFill>
                      <a:schemeClr val="bg1"/>
                    </a:solidFill>
                    <a:latin typeface="华文细黑" panose="02010600040101010101" pitchFamily="2" charset="-122"/>
                    <a:ea typeface="微软雅黑" panose="020B0503020204020204" pitchFamily="34" charset="-122"/>
                    <a:cs typeface="+mn-ea"/>
                    <a:sym typeface="华文细黑" panose="02010600040101010101" pitchFamily="2" charset="-122"/>
                  </a:rPr>
                  <a:t>小组成员积极性高</a:t>
                </a:r>
                <a:endParaRPr lang="zh-CN" altLang="en-US" sz="1500" spc="300" dirty="0">
                  <a:ln w="12700" cmpd="sng">
                    <a:noFill/>
                    <a:prstDash val="solid"/>
                    <a:miter lim="800000"/>
                  </a:ln>
                  <a:solidFill>
                    <a:schemeClr val="bg1"/>
                  </a:solidFill>
                  <a:latin typeface="华文细黑" panose="02010600040101010101" pitchFamily="2" charset="-122"/>
                  <a:ea typeface="微软雅黑" panose="020B0503020204020204" pitchFamily="34" charset="-122"/>
                  <a:cs typeface="+mn-ea"/>
                  <a:sym typeface="华文细黑" panose="02010600040101010101" pitchFamily="2" charset="-122"/>
                </a:endParaRPr>
              </a:p>
              <a:p>
                <a:pPr indent="0" algn="ctr">
                  <a:lnSpc>
                    <a:spcPct val="130000"/>
                  </a:lnSpc>
                  <a:buFont typeface="Arial" panose="020B0604020202020204" pitchFamily="34" charset="0"/>
                  <a:buNone/>
                </a:pPr>
                <a:r>
                  <a:rPr lang="zh-CN" altLang="en-US" sz="1500" spc="300" dirty="0">
                    <a:ln w="12700" cmpd="sng">
                      <a:noFill/>
                      <a:prstDash val="solid"/>
                      <a:miter lim="800000"/>
                    </a:ln>
                    <a:solidFill>
                      <a:schemeClr val="bg1"/>
                    </a:solidFill>
                    <a:latin typeface="华文细黑" panose="02010600040101010101" pitchFamily="2" charset="-122"/>
                    <a:ea typeface="微软雅黑" panose="020B0503020204020204" pitchFamily="34" charset="-122"/>
                    <a:cs typeface="+mn-ea"/>
                    <a:sym typeface="华文细黑" panose="02010600040101010101" pitchFamily="2" charset="-122"/>
                  </a:rPr>
                  <a:t>可以及时完成</a:t>
                </a:r>
                <a:r>
                  <a:rPr lang="zh-CN" altLang="en-US" sz="1500" spc="300" dirty="0">
                    <a:ln w="12700" cmpd="sng">
                      <a:noFill/>
                      <a:prstDash val="solid"/>
                      <a:miter lim="800000"/>
                    </a:ln>
                    <a:solidFill>
                      <a:schemeClr val="bg1"/>
                    </a:solidFill>
                    <a:latin typeface="华文细黑" panose="02010600040101010101" pitchFamily="2" charset="-122"/>
                    <a:ea typeface="微软雅黑" panose="020B0503020204020204" pitchFamily="34" charset="-122"/>
                    <a:cs typeface="+mn-ea"/>
                    <a:sym typeface="华文细黑" panose="02010600040101010101" pitchFamily="2" charset="-122"/>
                  </a:rPr>
                  <a:t>任务</a:t>
                </a:r>
                <a:endParaRPr lang="zh-CN" altLang="en-US" sz="1500" spc="300" dirty="0">
                  <a:ln w="12700" cmpd="sng">
                    <a:noFill/>
                    <a:prstDash val="solid"/>
                    <a:miter lim="800000"/>
                  </a:ln>
                  <a:solidFill>
                    <a:schemeClr val="bg1"/>
                  </a:solidFill>
                  <a:latin typeface="华文细黑" panose="02010600040101010101" pitchFamily="2" charset="-122"/>
                  <a:ea typeface="微软雅黑" panose="020B0503020204020204" pitchFamily="34" charset="-122"/>
                  <a:cs typeface="+mn-ea"/>
                  <a:sym typeface="华文细黑" panose="02010600040101010101" pitchFamily="2" charset="-122"/>
                </a:endParaRPr>
              </a:p>
            </p:txBody>
          </p:sp>
        </p:grpSp>
        <p:sp>
          <p:nvSpPr>
            <p:cNvPr id="12" name="Oval 25"/>
            <p:cNvSpPr/>
            <p:nvPr/>
          </p:nvSpPr>
          <p:spPr>
            <a:xfrm>
              <a:off x="5473700" y="1308100"/>
              <a:ext cx="936625" cy="9350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lnSpc>
                  <a:spcPct val="130000"/>
                </a:lnSpc>
              </a:pPr>
              <a:r>
                <a:rPr lang="zh-CN" altLang="en-US" sz="1500" dirty="0">
                  <a:solidFill>
                    <a:srgbClr val="FFFFFF"/>
                  </a:solidFill>
                  <a:latin typeface="华文细黑" panose="02010600040101010101" pitchFamily="2" charset="-122"/>
                  <a:ea typeface="微软雅黑" panose="020B0503020204020204" pitchFamily="34" charset="-122"/>
                  <a:cs typeface="+mn-ea"/>
                  <a:sym typeface="华文细黑" panose="02010600040101010101" pitchFamily="2" charset="-122"/>
                </a:rPr>
                <a:t>优点</a:t>
              </a:r>
              <a:endParaRPr lang="zh-CN" altLang="en-US" sz="1500" dirty="0">
                <a:solidFill>
                  <a:srgbClr val="FFFFFF"/>
                </a:solidFill>
                <a:latin typeface="华文细黑" panose="02010600040101010101" pitchFamily="2" charset="-122"/>
                <a:ea typeface="微软雅黑" panose="020B0503020204020204" pitchFamily="34" charset="-122"/>
                <a:cs typeface="+mn-ea"/>
                <a:sym typeface="华文细黑" panose="02010600040101010101" pitchFamily="2" charset="-122"/>
              </a:endParaRPr>
            </a:p>
          </p:txBody>
        </p:sp>
      </p:grpSp>
      <p:sp>
        <p:nvSpPr>
          <p:cNvPr id="11" name="Rectangle 23"/>
          <p:cNvSpPr/>
          <p:nvPr/>
        </p:nvSpPr>
        <p:spPr>
          <a:xfrm flipH="1">
            <a:off x="6347225" y="2376473"/>
            <a:ext cx="1611630" cy="391160"/>
          </a:xfrm>
          <a:prstGeom prst="rect">
            <a:avLst/>
          </a:prstGeom>
        </p:spPr>
        <p:txBody>
          <a:bodyPr wrap="none">
            <a:spAutoFit/>
          </a:bodyPr>
          <a:p>
            <a:pPr marL="285750" indent="-285750" algn="ctr">
              <a:lnSpc>
                <a:spcPct val="130000"/>
              </a:lnSpc>
              <a:buFont typeface="Arial" panose="020B0604020202020204" pitchFamily="34" charset="0"/>
              <a:buChar char="•"/>
            </a:pPr>
            <a:r>
              <a:rPr lang="zh-CN" altLang="en-US" sz="1500" spc="300" dirty="0">
                <a:ln w="12700" cmpd="sng">
                  <a:noFill/>
                  <a:prstDash val="solid"/>
                  <a:miter lim="800000"/>
                </a:ln>
                <a:solidFill>
                  <a:schemeClr val="bg1"/>
                </a:solidFill>
                <a:latin typeface="华文细黑" panose="02010600040101010101" pitchFamily="2" charset="-122"/>
                <a:ea typeface="微软雅黑" panose="020B0503020204020204" pitchFamily="34" charset="-122"/>
                <a:cs typeface="+mn-ea"/>
                <a:sym typeface="华文细黑" panose="02010600040101010101" pitchFamily="2" charset="-122"/>
              </a:rPr>
              <a:t>沟通不准确</a:t>
            </a:r>
            <a:endParaRPr lang="zh-CN" altLang="en-US" sz="1500" spc="300" dirty="0">
              <a:ln w="12700" cmpd="sng">
                <a:noFill/>
                <a:prstDash val="solid"/>
                <a:miter lim="800000"/>
              </a:ln>
              <a:solidFill>
                <a:schemeClr val="bg1"/>
              </a:solidFill>
              <a:latin typeface="华文细黑" panose="02010600040101010101" pitchFamily="2" charset="-122"/>
              <a:ea typeface="微软雅黑" panose="020B0503020204020204" pitchFamily="34" charset="-122"/>
              <a:cs typeface="+mn-ea"/>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flipH="1" flipV="1">
            <a:off x="-1" y="557538"/>
            <a:ext cx="9144001" cy="4608001"/>
          </a:xfrm>
          <a:prstGeom prst="rect">
            <a:avLst/>
          </a:prstGeom>
        </p:spPr>
      </p:pic>
      <p:sp>
        <p:nvSpPr>
          <p:cNvPr id="2" name="文本框 1"/>
          <p:cNvSpPr txBox="1"/>
          <p:nvPr/>
        </p:nvSpPr>
        <p:spPr>
          <a:xfrm>
            <a:off x="3436716" y="627866"/>
            <a:ext cx="1909497" cy="1015663"/>
          </a:xfrm>
          <a:prstGeom prst="rect">
            <a:avLst/>
          </a:prstGeom>
          <a:noFill/>
        </p:spPr>
        <p:txBody>
          <a:bodyPr wrap="none" rtlCol="0" anchor="ctr">
            <a:spAutoFit/>
          </a:bodyPr>
          <a:lstStyle/>
          <a:p>
            <a:r>
              <a:rPr lang="en-US" altLang="zh-CN" sz="6000" spc="-150" dirty="0" smtClean="0">
                <a:solidFill>
                  <a:srgbClr val="FF9603"/>
                </a:solidFill>
                <a:latin typeface="微软雅黑" panose="020B0503020204020204" pitchFamily="34" charset="-122"/>
                <a:ea typeface="微软雅黑" panose="020B0503020204020204" pitchFamily="34" charset="-122"/>
              </a:rPr>
              <a:t>2021</a:t>
            </a:r>
            <a:endParaRPr lang="en-US" altLang="zh-CN" sz="6000" spc="-150" dirty="0">
              <a:solidFill>
                <a:srgbClr val="FF9603"/>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436716" y="1422800"/>
            <a:ext cx="5072380" cy="937260"/>
          </a:xfrm>
          <a:prstGeom prst="rect">
            <a:avLst/>
          </a:prstGeom>
          <a:noFill/>
        </p:spPr>
        <p:txBody>
          <a:bodyPr wrap="none" rtlCol="0" anchor="ctr">
            <a:spAutoFit/>
          </a:bodyPr>
          <a:lstStyle/>
          <a:p>
            <a:pPr algn="l"/>
            <a:r>
              <a:rPr lang="zh-CN" altLang="en-US" sz="5500" dirty="0">
                <a:solidFill>
                  <a:schemeClr val="tx1">
                    <a:lumMod val="75000"/>
                    <a:lumOff val="25000"/>
                  </a:schemeClr>
                </a:solidFill>
                <a:latin typeface="微软雅黑" panose="020B0503020204020204" pitchFamily="34" charset="-122"/>
                <a:ea typeface="微软雅黑" panose="020B0503020204020204" pitchFamily="34" charset="-122"/>
              </a:rPr>
              <a:t>谢谢您的观看！</a:t>
            </a:r>
            <a:endParaRPr lang="zh-CN" altLang="en-US" sz="5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3575050" y="2305685"/>
            <a:ext cx="4881880" cy="0"/>
          </a:xfrm>
          <a:prstGeom prst="line">
            <a:avLst/>
          </a:prstGeom>
          <a:ln>
            <a:solidFill>
              <a:srgbClr val="D2CFCF"/>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488055" y="2414905"/>
            <a:ext cx="4968875" cy="252730"/>
          </a:xfrm>
          <a:prstGeom prst="rect">
            <a:avLst/>
          </a:prstGeom>
          <a:noFill/>
        </p:spPr>
        <p:txBody>
          <a:bodyPr wrap="square" rtlCol="0">
            <a:spAutoFit/>
          </a:bodyPr>
          <a:lstStyle/>
          <a:p>
            <a:pPr algn="dist"/>
            <a:r>
              <a:rPr lang="en-US" altLang="zh-CN" sz="1050" spc="1400" dirty="0">
                <a:solidFill>
                  <a:schemeClr val="tx1">
                    <a:lumMod val="75000"/>
                    <a:lumOff val="25000"/>
                  </a:schemeClr>
                </a:solidFill>
                <a:latin typeface="微软雅黑" panose="020B0503020204020204" pitchFamily="34" charset="-122"/>
                <a:ea typeface="微软雅黑" panose="020B0503020204020204" pitchFamily="34" charset="-122"/>
              </a:rPr>
              <a:t>DESIGNED BY </a:t>
            </a:r>
            <a:r>
              <a:rPr lang="en-US" altLang="zh-CN" sz="1050" spc="1400" dirty="0" smtClean="0">
                <a:solidFill>
                  <a:schemeClr val="tx1">
                    <a:lumMod val="75000"/>
                    <a:lumOff val="25000"/>
                  </a:schemeClr>
                </a:solidFill>
                <a:latin typeface="微软雅黑" panose="020B0503020204020204" pitchFamily="34" charset="-122"/>
                <a:ea typeface="微软雅黑" panose="020B0503020204020204" pitchFamily="34" charset="-122"/>
              </a:rPr>
              <a:t>1PPT</a:t>
            </a:r>
            <a:endParaRPr lang="en-US" altLang="zh-CN" sz="1050" spc="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75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par>
                                <p:cTn id="13" presetID="2" presetClass="entr" presetSubtype="2"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1+#ppt_w/2"/>
                                          </p:val>
                                        </p:tav>
                                        <p:tav tm="100000">
                                          <p:val>
                                            <p:strVal val="#ppt_x"/>
                                          </p:val>
                                        </p:tav>
                                      </p:tavLst>
                                    </p:anim>
                                    <p:anim calcmode="lin" valueType="num">
                                      <p:cBhvr additive="base">
                                        <p:cTn id="16" dur="10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1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1+#ppt_w/2"/>
                                          </p:val>
                                        </p:tav>
                                        <p:tav tm="100000">
                                          <p:val>
                                            <p:strVal val="#ppt_x"/>
                                          </p:val>
                                        </p:tav>
                                      </p:tavLst>
                                    </p:anim>
                                    <p:anim calcmode="lin" valueType="num">
                                      <p:cBhvr additive="base">
                                        <p:cTn id="20"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screen"/>
          <a:stretch>
            <a:fillRect/>
          </a:stretch>
        </p:blipFill>
        <p:spPr>
          <a:xfrm rot="10800000" flipV="1">
            <a:off x="0" y="-3175"/>
            <a:ext cx="3299460" cy="2014220"/>
          </a:xfrm>
          <a:prstGeom prst="rect">
            <a:avLst/>
          </a:prstGeom>
        </p:spPr>
      </p:pic>
      <p:pic>
        <p:nvPicPr>
          <p:cNvPr id="9" name="图片 8"/>
          <p:cNvPicPr>
            <a:picLocks noChangeAspect="1"/>
          </p:cNvPicPr>
          <p:nvPr/>
        </p:nvPicPr>
        <p:blipFill>
          <a:blip r:embed="rId2" cstate="screen"/>
          <a:stretch>
            <a:fillRect/>
          </a:stretch>
        </p:blipFill>
        <p:spPr>
          <a:xfrm flipV="1">
            <a:off x="5446395" y="2833370"/>
            <a:ext cx="3707130" cy="2310130"/>
          </a:xfrm>
          <a:prstGeom prst="rect">
            <a:avLst/>
          </a:prstGeom>
        </p:spPr>
      </p:pic>
      <p:sp>
        <p:nvSpPr>
          <p:cNvPr id="16" name="MH_SubTitle_1"/>
          <p:cNvSpPr/>
          <p:nvPr>
            <p:custDataLst>
              <p:tags r:id="rId3"/>
            </p:custDataLst>
          </p:nvPr>
        </p:nvSpPr>
        <p:spPr>
          <a:xfrm>
            <a:off x="3832068" y="1600562"/>
            <a:ext cx="2853828" cy="527927"/>
          </a:xfrm>
          <a:custGeom>
            <a:avLst/>
            <a:gdLst>
              <a:gd name="connsiteX0" fmla="*/ 0 w 4508453"/>
              <a:gd name="connsiteY0" fmla="*/ 484779 h 969560"/>
              <a:gd name="connsiteX1" fmla="*/ 0 w 4508453"/>
              <a:gd name="connsiteY1" fmla="*/ 484780 h 969560"/>
              <a:gd name="connsiteX2" fmla="*/ 0 w 4508453"/>
              <a:gd name="connsiteY2" fmla="*/ 484780 h 969560"/>
              <a:gd name="connsiteX3" fmla="*/ 1260428 w 4508453"/>
              <a:gd name="connsiteY3" fmla="*/ 88141 h 969560"/>
              <a:gd name="connsiteX4" fmla="*/ 1260428 w 4508453"/>
              <a:gd name="connsiteY4" fmla="*/ 890894 h 969560"/>
              <a:gd name="connsiteX5" fmla="*/ 3969982 w 4508453"/>
              <a:gd name="connsiteY5" fmla="*/ 890894 h 969560"/>
              <a:gd name="connsiteX6" fmla="*/ 4411496 w 4508453"/>
              <a:gd name="connsiteY6" fmla="*/ 489518 h 969560"/>
              <a:gd name="connsiteX7" fmla="*/ 4411497 w 4508453"/>
              <a:gd name="connsiteY7" fmla="*/ 489518 h 969560"/>
              <a:gd name="connsiteX8" fmla="*/ 3969983 w 4508453"/>
              <a:gd name="connsiteY8" fmla="*/ 88141 h 969560"/>
              <a:gd name="connsiteX9" fmla="*/ 484780 w 4508453"/>
              <a:gd name="connsiteY9" fmla="*/ 0 h 969560"/>
              <a:gd name="connsiteX10" fmla="*/ 4023673 w 4508453"/>
              <a:gd name="connsiteY10" fmla="*/ 0 h 969560"/>
              <a:gd name="connsiteX11" fmla="*/ 4508453 w 4508453"/>
              <a:gd name="connsiteY11" fmla="*/ 484780 h 969560"/>
              <a:gd name="connsiteX12" fmla="*/ 4508452 w 4508453"/>
              <a:gd name="connsiteY12" fmla="*/ 484780 h 969560"/>
              <a:gd name="connsiteX13" fmla="*/ 4023672 w 4508453"/>
              <a:gd name="connsiteY13" fmla="*/ 969560 h 969560"/>
              <a:gd name="connsiteX14" fmla="*/ 484780 w 4508453"/>
              <a:gd name="connsiteY14" fmla="*/ 969559 h 969560"/>
              <a:gd name="connsiteX15" fmla="*/ 9849 w 4508453"/>
              <a:gd name="connsiteY15" fmla="*/ 582479 h 969560"/>
              <a:gd name="connsiteX16" fmla="*/ 0 w 4508453"/>
              <a:gd name="connsiteY16" fmla="*/ 484780 h 969560"/>
              <a:gd name="connsiteX17" fmla="*/ 9849 w 4508453"/>
              <a:gd name="connsiteY17" fmla="*/ 387080 h 969560"/>
              <a:gd name="connsiteX18" fmla="*/ 484780 w 4508453"/>
              <a:gd name="connsiteY18" fmla="*/ 0 h 96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08453" h="969560">
                <a:moveTo>
                  <a:pt x="0" y="484779"/>
                </a:moveTo>
                <a:lnTo>
                  <a:pt x="0" y="484780"/>
                </a:lnTo>
                <a:lnTo>
                  <a:pt x="0" y="484780"/>
                </a:lnTo>
                <a:close/>
                <a:moveTo>
                  <a:pt x="1260428" y="88141"/>
                </a:moveTo>
                <a:lnTo>
                  <a:pt x="1260428" y="890894"/>
                </a:lnTo>
                <a:lnTo>
                  <a:pt x="3969982" y="890894"/>
                </a:lnTo>
                <a:cubicBezTo>
                  <a:pt x="4213824" y="890894"/>
                  <a:pt x="4411496" y="711192"/>
                  <a:pt x="4411496" y="489518"/>
                </a:cubicBezTo>
                <a:lnTo>
                  <a:pt x="4411497" y="489518"/>
                </a:lnTo>
                <a:cubicBezTo>
                  <a:pt x="4411497" y="267843"/>
                  <a:pt x="4213825" y="88141"/>
                  <a:pt x="3969983" y="88141"/>
                </a:cubicBezTo>
                <a:close/>
                <a:moveTo>
                  <a:pt x="484780" y="0"/>
                </a:moveTo>
                <a:lnTo>
                  <a:pt x="4023673" y="0"/>
                </a:lnTo>
                <a:cubicBezTo>
                  <a:pt x="4291410" y="0"/>
                  <a:pt x="4508453" y="217043"/>
                  <a:pt x="4508453" y="484780"/>
                </a:cubicBezTo>
                <a:lnTo>
                  <a:pt x="4508452" y="484780"/>
                </a:lnTo>
                <a:cubicBezTo>
                  <a:pt x="4508452" y="752517"/>
                  <a:pt x="4291409" y="969560"/>
                  <a:pt x="4023672" y="969560"/>
                </a:cubicBezTo>
                <a:lnTo>
                  <a:pt x="484780" y="969559"/>
                </a:lnTo>
                <a:cubicBezTo>
                  <a:pt x="250510" y="969559"/>
                  <a:pt x="55053" y="803386"/>
                  <a:pt x="9849" y="582479"/>
                </a:cubicBezTo>
                <a:lnTo>
                  <a:pt x="0" y="484780"/>
                </a:lnTo>
                <a:lnTo>
                  <a:pt x="9849" y="387080"/>
                </a:lnTo>
                <a:cubicBezTo>
                  <a:pt x="55053" y="166174"/>
                  <a:pt x="250510" y="0"/>
                  <a:pt x="484780" y="0"/>
                </a:cubicBezTo>
                <a:close/>
              </a:path>
            </a:pathLst>
          </a:custGeom>
          <a:solidFill>
            <a:schemeClr val="accent1"/>
          </a:solidFill>
          <a:ln w="25400" cap="flat" cmpd="sng" algn="ctr">
            <a:noFill/>
            <a:prstDash val="solid"/>
          </a:ln>
          <a:effectLst/>
        </p:spPr>
        <p:txBody>
          <a:bodyPr wrap="square" lIns="972800" tIns="0" rIns="0" bIns="0" rtlCol="0" anchor="ctr" anchorCtr="0">
            <a:noAutofit/>
          </a:bodyPr>
          <a:lstStyle/>
          <a:p>
            <a:r>
              <a:rPr lang="zh-CN" altLang="en-US" sz="1700" b="1" dirty="0">
                <a:latin typeface="微软雅黑" panose="020B0503020204020204" pitchFamily="34" charset="-122"/>
                <a:ea typeface="微软雅黑" panose="020B0503020204020204" pitchFamily="34" charset="-122"/>
                <a:sym typeface="+mn-ea"/>
              </a:rPr>
              <a:t>介绍角色</a:t>
            </a:r>
            <a:endParaRPr lang="zh-CN" altLang="en-US" sz="1700" b="1" dirty="0">
              <a:solidFill>
                <a:srgbClr val="313C42"/>
              </a:solidFill>
              <a:latin typeface="微软雅黑" panose="020B0503020204020204" pitchFamily="34" charset="-122"/>
              <a:ea typeface="微软雅黑" panose="020B0503020204020204" pitchFamily="34" charset="-122"/>
              <a:sym typeface="+mn-ea"/>
            </a:endParaRPr>
          </a:p>
        </p:txBody>
      </p:sp>
      <p:sp>
        <p:nvSpPr>
          <p:cNvPr id="37" name="MH_Other_1"/>
          <p:cNvSpPr txBox="1"/>
          <p:nvPr>
            <p:custDataLst>
              <p:tags r:id="rId4"/>
            </p:custDataLst>
          </p:nvPr>
        </p:nvSpPr>
        <p:spPr>
          <a:xfrm flipH="1">
            <a:off x="3985412" y="1635049"/>
            <a:ext cx="601520" cy="438150"/>
          </a:xfrm>
          <a:prstGeom prst="rect">
            <a:avLst/>
          </a:prstGeom>
          <a:noFill/>
          <a:effectLst/>
        </p:spPr>
        <p:txBody>
          <a:bodyPr wrap="square" lIns="0" tIns="0" rIns="0" bIns="0" rtlCol="0" anchor="t" anchorCtr="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lnSpc>
                <a:spcPct val="100000"/>
              </a:lnSpc>
              <a:defRPr/>
            </a:pPr>
            <a:r>
              <a:rPr lang="en-US" altLang="zh-CN" sz="2845" dirty="0">
                <a:solidFill>
                  <a:srgbClr val="FFFFFF"/>
                </a:solidFill>
                <a:latin typeface="Arial" panose="020B0604020202020204" pitchFamily="34" charset="0"/>
                <a:cs typeface="Times New Roman" panose="02020603050405020304" pitchFamily="18" charset="0"/>
                <a:sym typeface="Arial" panose="020B0604020202020204" pitchFamily="34" charset="0"/>
              </a:rPr>
              <a:t>01</a:t>
            </a:r>
            <a:endParaRPr lang="en-US" altLang="zh-CN" sz="2845" dirty="0">
              <a:solidFill>
                <a:srgbClr val="FFFFFF"/>
              </a:solidFill>
              <a:latin typeface="Arial" panose="020B0604020202020204" pitchFamily="34" charset="0"/>
              <a:cs typeface="Times New Roman" panose="02020603050405020304" pitchFamily="18" charset="0"/>
              <a:sym typeface="Arial" panose="020B0604020202020204" pitchFamily="34" charset="0"/>
            </a:endParaRPr>
          </a:p>
        </p:txBody>
      </p:sp>
      <p:sp>
        <p:nvSpPr>
          <p:cNvPr id="19" name="MH_SubTitle_2"/>
          <p:cNvSpPr/>
          <p:nvPr>
            <p:custDataLst>
              <p:tags r:id="rId5"/>
            </p:custDataLst>
          </p:nvPr>
        </p:nvSpPr>
        <p:spPr>
          <a:xfrm flipH="1">
            <a:off x="2470804" y="2307019"/>
            <a:ext cx="2852739" cy="527110"/>
          </a:xfrm>
          <a:custGeom>
            <a:avLst/>
            <a:gdLst>
              <a:gd name="connsiteX0" fmla="*/ 0 w 4508453"/>
              <a:gd name="connsiteY0" fmla="*/ 484779 h 969560"/>
              <a:gd name="connsiteX1" fmla="*/ 0 w 4508453"/>
              <a:gd name="connsiteY1" fmla="*/ 484780 h 969560"/>
              <a:gd name="connsiteX2" fmla="*/ 0 w 4508453"/>
              <a:gd name="connsiteY2" fmla="*/ 484780 h 969560"/>
              <a:gd name="connsiteX3" fmla="*/ 3969983 w 4508453"/>
              <a:gd name="connsiteY3" fmla="*/ 88141 h 969560"/>
              <a:gd name="connsiteX4" fmla="*/ 4411497 w 4508453"/>
              <a:gd name="connsiteY4" fmla="*/ 489518 h 969560"/>
              <a:gd name="connsiteX5" fmla="*/ 4411496 w 4508453"/>
              <a:gd name="connsiteY5" fmla="*/ 489518 h 969560"/>
              <a:gd name="connsiteX6" fmla="*/ 3969982 w 4508453"/>
              <a:gd name="connsiteY6" fmla="*/ 890894 h 969560"/>
              <a:gd name="connsiteX7" fmla="*/ 1260428 w 4508453"/>
              <a:gd name="connsiteY7" fmla="*/ 890894 h 969560"/>
              <a:gd name="connsiteX8" fmla="*/ 1260428 w 4508453"/>
              <a:gd name="connsiteY8" fmla="*/ 88141 h 969560"/>
              <a:gd name="connsiteX9" fmla="*/ 4023673 w 4508453"/>
              <a:gd name="connsiteY9" fmla="*/ 0 h 969560"/>
              <a:gd name="connsiteX10" fmla="*/ 484780 w 4508453"/>
              <a:gd name="connsiteY10" fmla="*/ 0 h 969560"/>
              <a:gd name="connsiteX11" fmla="*/ 9849 w 4508453"/>
              <a:gd name="connsiteY11" fmla="*/ 387080 h 969560"/>
              <a:gd name="connsiteX12" fmla="*/ 0 w 4508453"/>
              <a:gd name="connsiteY12" fmla="*/ 484780 h 969560"/>
              <a:gd name="connsiteX13" fmla="*/ 9849 w 4508453"/>
              <a:gd name="connsiteY13" fmla="*/ 582479 h 969560"/>
              <a:gd name="connsiteX14" fmla="*/ 484780 w 4508453"/>
              <a:gd name="connsiteY14" fmla="*/ 969559 h 969560"/>
              <a:gd name="connsiteX15" fmla="*/ 4023672 w 4508453"/>
              <a:gd name="connsiteY15" fmla="*/ 969560 h 969560"/>
              <a:gd name="connsiteX16" fmla="*/ 4508452 w 4508453"/>
              <a:gd name="connsiteY16" fmla="*/ 484780 h 969560"/>
              <a:gd name="connsiteX17" fmla="*/ 4508453 w 4508453"/>
              <a:gd name="connsiteY17" fmla="*/ 484780 h 969560"/>
              <a:gd name="connsiteX18" fmla="*/ 4023673 w 4508453"/>
              <a:gd name="connsiteY18" fmla="*/ 0 h 96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08453" h="969560">
                <a:moveTo>
                  <a:pt x="0" y="484779"/>
                </a:moveTo>
                <a:lnTo>
                  <a:pt x="0" y="484780"/>
                </a:lnTo>
                <a:lnTo>
                  <a:pt x="0" y="484780"/>
                </a:lnTo>
                <a:close/>
                <a:moveTo>
                  <a:pt x="3969983" y="88141"/>
                </a:moveTo>
                <a:cubicBezTo>
                  <a:pt x="4213825" y="88141"/>
                  <a:pt x="4411497" y="267843"/>
                  <a:pt x="4411497" y="489518"/>
                </a:cubicBezTo>
                <a:lnTo>
                  <a:pt x="4411496" y="489518"/>
                </a:lnTo>
                <a:cubicBezTo>
                  <a:pt x="4411496" y="711192"/>
                  <a:pt x="4213824" y="890894"/>
                  <a:pt x="3969982" y="890894"/>
                </a:cubicBezTo>
                <a:lnTo>
                  <a:pt x="1260428" y="890894"/>
                </a:lnTo>
                <a:lnTo>
                  <a:pt x="1260428" y="88141"/>
                </a:lnTo>
                <a:close/>
                <a:moveTo>
                  <a:pt x="4023673" y="0"/>
                </a:moveTo>
                <a:lnTo>
                  <a:pt x="484780" y="0"/>
                </a:lnTo>
                <a:cubicBezTo>
                  <a:pt x="250510" y="0"/>
                  <a:pt x="55053" y="166174"/>
                  <a:pt x="9849" y="387080"/>
                </a:cubicBezTo>
                <a:lnTo>
                  <a:pt x="0" y="484780"/>
                </a:lnTo>
                <a:lnTo>
                  <a:pt x="9849" y="582479"/>
                </a:lnTo>
                <a:cubicBezTo>
                  <a:pt x="55053" y="803386"/>
                  <a:pt x="250510" y="969559"/>
                  <a:pt x="484780" y="969559"/>
                </a:cubicBezTo>
                <a:lnTo>
                  <a:pt x="4023672" y="969560"/>
                </a:lnTo>
                <a:cubicBezTo>
                  <a:pt x="4291409" y="969560"/>
                  <a:pt x="4508452" y="752517"/>
                  <a:pt x="4508452" y="484780"/>
                </a:cubicBezTo>
                <a:lnTo>
                  <a:pt x="4508453" y="484780"/>
                </a:lnTo>
                <a:cubicBezTo>
                  <a:pt x="4508453" y="217043"/>
                  <a:pt x="4291410" y="0"/>
                  <a:pt x="4023673" y="0"/>
                </a:cubicBezTo>
                <a:close/>
              </a:path>
            </a:pathLst>
          </a:custGeom>
          <a:solidFill>
            <a:schemeClr val="accent2"/>
          </a:solidFill>
          <a:ln w="25400" cap="flat" cmpd="sng" algn="ctr">
            <a:noFill/>
            <a:prstDash val="solid"/>
          </a:ln>
          <a:effectLst/>
        </p:spPr>
        <p:txBody>
          <a:bodyPr wrap="square" lIns="230400" tIns="0" rIns="0" bIns="0" rtlCol="0" anchor="ctr">
            <a:noAutofit/>
          </a:bodyPr>
          <a:lstStyle/>
          <a:p>
            <a:pPr lvl="0"/>
            <a:r>
              <a:rPr lang="zh-CN" altLang="en-US" sz="1700" b="1" dirty="0">
                <a:solidFill>
                  <a:srgbClr val="313C42"/>
                </a:solidFill>
                <a:latin typeface="Arial" panose="020B0604020202020204" pitchFamily="34" charset="0"/>
                <a:ea typeface="微软雅黑" panose="020B0503020204020204" pitchFamily="34" charset="-122"/>
                <a:sym typeface="Arial" panose="020B0604020202020204" pitchFamily="34" charset="0"/>
              </a:rPr>
              <a:t>面谈计划及报告</a:t>
            </a:r>
            <a:endParaRPr lang="zh-CN" altLang="en-US" sz="1700" b="1" dirty="0">
              <a:solidFill>
                <a:srgbClr val="313C42"/>
              </a:solidFill>
              <a:latin typeface="Arial" panose="020B0604020202020204" pitchFamily="34" charset="0"/>
              <a:ea typeface="微软雅黑" panose="020B0503020204020204" pitchFamily="34" charset="-122"/>
              <a:sym typeface="+mn-ea"/>
            </a:endParaRPr>
          </a:p>
        </p:txBody>
      </p:sp>
      <p:sp>
        <p:nvSpPr>
          <p:cNvPr id="38" name="MH_Other_2"/>
          <p:cNvSpPr txBox="1"/>
          <p:nvPr>
            <p:custDataLst>
              <p:tags r:id="rId6"/>
            </p:custDataLst>
          </p:nvPr>
        </p:nvSpPr>
        <p:spPr>
          <a:xfrm flipH="1">
            <a:off x="4586932" y="2341097"/>
            <a:ext cx="601520" cy="438150"/>
          </a:xfrm>
          <a:prstGeom prst="rect">
            <a:avLst/>
          </a:prstGeom>
          <a:noFill/>
          <a:effectLst/>
        </p:spPr>
        <p:txBody>
          <a:bodyPr wrap="square" lIns="0" tIns="0" rIns="0" bIns="0" rtlCol="0" anchor="t" anchorCtr="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lnSpc>
                <a:spcPct val="100000"/>
              </a:lnSpc>
              <a:defRPr/>
            </a:pPr>
            <a:r>
              <a:rPr lang="en-US" altLang="zh-CN" sz="2845" dirty="0">
                <a:solidFill>
                  <a:srgbClr val="FFFFFF"/>
                </a:solidFill>
                <a:latin typeface="Arial" panose="020B0604020202020204" pitchFamily="34" charset="0"/>
                <a:cs typeface="Times New Roman" panose="02020603050405020304" pitchFamily="18" charset="0"/>
                <a:sym typeface="Arial" panose="020B0604020202020204" pitchFamily="34" charset="0"/>
              </a:rPr>
              <a:t>02</a:t>
            </a:r>
            <a:endParaRPr lang="en-US" altLang="zh-CN" sz="2845" dirty="0">
              <a:solidFill>
                <a:srgbClr val="FFFFFF"/>
              </a:solidFill>
              <a:latin typeface="Arial" panose="020B0604020202020204" pitchFamily="34" charset="0"/>
              <a:cs typeface="Times New Roman" panose="02020603050405020304" pitchFamily="18" charset="0"/>
              <a:sym typeface="Arial" panose="020B0604020202020204" pitchFamily="34" charset="0"/>
            </a:endParaRPr>
          </a:p>
        </p:txBody>
      </p:sp>
      <p:sp>
        <p:nvSpPr>
          <p:cNvPr id="12" name="MH_SubTitle_1"/>
          <p:cNvSpPr/>
          <p:nvPr>
            <p:custDataLst>
              <p:tags r:id="rId7"/>
            </p:custDataLst>
          </p:nvPr>
        </p:nvSpPr>
        <p:spPr>
          <a:xfrm>
            <a:off x="3832068" y="2971942"/>
            <a:ext cx="2853828" cy="527927"/>
          </a:xfrm>
          <a:custGeom>
            <a:avLst/>
            <a:gdLst>
              <a:gd name="connsiteX0" fmla="*/ 0 w 4508453"/>
              <a:gd name="connsiteY0" fmla="*/ 484779 h 969560"/>
              <a:gd name="connsiteX1" fmla="*/ 0 w 4508453"/>
              <a:gd name="connsiteY1" fmla="*/ 484780 h 969560"/>
              <a:gd name="connsiteX2" fmla="*/ 0 w 4508453"/>
              <a:gd name="connsiteY2" fmla="*/ 484780 h 969560"/>
              <a:gd name="connsiteX3" fmla="*/ 1260428 w 4508453"/>
              <a:gd name="connsiteY3" fmla="*/ 88141 h 969560"/>
              <a:gd name="connsiteX4" fmla="*/ 1260428 w 4508453"/>
              <a:gd name="connsiteY4" fmla="*/ 890894 h 969560"/>
              <a:gd name="connsiteX5" fmla="*/ 3969982 w 4508453"/>
              <a:gd name="connsiteY5" fmla="*/ 890894 h 969560"/>
              <a:gd name="connsiteX6" fmla="*/ 4411496 w 4508453"/>
              <a:gd name="connsiteY6" fmla="*/ 489518 h 969560"/>
              <a:gd name="connsiteX7" fmla="*/ 4411497 w 4508453"/>
              <a:gd name="connsiteY7" fmla="*/ 489518 h 969560"/>
              <a:gd name="connsiteX8" fmla="*/ 3969983 w 4508453"/>
              <a:gd name="connsiteY8" fmla="*/ 88141 h 969560"/>
              <a:gd name="connsiteX9" fmla="*/ 484780 w 4508453"/>
              <a:gd name="connsiteY9" fmla="*/ 0 h 969560"/>
              <a:gd name="connsiteX10" fmla="*/ 4023673 w 4508453"/>
              <a:gd name="connsiteY10" fmla="*/ 0 h 969560"/>
              <a:gd name="connsiteX11" fmla="*/ 4508453 w 4508453"/>
              <a:gd name="connsiteY11" fmla="*/ 484780 h 969560"/>
              <a:gd name="connsiteX12" fmla="*/ 4508452 w 4508453"/>
              <a:gd name="connsiteY12" fmla="*/ 484780 h 969560"/>
              <a:gd name="connsiteX13" fmla="*/ 4023672 w 4508453"/>
              <a:gd name="connsiteY13" fmla="*/ 969560 h 969560"/>
              <a:gd name="connsiteX14" fmla="*/ 484780 w 4508453"/>
              <a:gd name="connsiteY14" fmla="*/ 969559 h 969560"/>
              <a:gd name="connsiteX15" fmla="*/ 9849 w 4508453"/>
              <a:gd name="connsiteY15" fmla="*/ 582479 h 969560"/>
              <a:gd name="connsiteX16" fmla="*/ 0 w 4508453"/>
              <a:gd name="connsiteY16" fmla="*/ 484780 h 969560"/>
              <a:gd name="connsiteX17" fmla="*/ 9849 w 4508453"/>
              <a:gd name="connsiteY17" fmla="*/ 387080 h 969560"/>
              <a:gd name="connsiteX18" fmla="*/ 484780 w 4508453"/>
              <a:gd name="connsiteY18" fmla="*/ 0 h 96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08453" h="969560">
                <a:moveTo>
                  <a:pt x="0" y="484779"/>
                </a:moveTo>
                <a:lnTo>
                  <a:pt x="0" y="484780"/>
                </a:lnTo>
                <a:lnTo>
                  <a:pt x="0" y="484780"/>
                </a:lnTo>
                <a:close/>
                <a:moveTo>
                  <a:pt x="1260428" y="88141"/>
                </a:moveTo>
                <a:lnTo>
                  <a:pt x="1260428" y="890894"/>
                </a:lnTo>
                <a:lnTo>
                  <a:pt x="3969982" y="890894"/>
                </a:lnTo>
                <a:cubicBezTo>
                  <a:pt x="4213824" y="890894"/>
                  <a:pt x="4411496" y="711192"/>
                  <a:pt x="4411496" y="489518"/>
                </a:cubicBezTo>
                <a:lnTo>
                  <a:pt x="4411497" y="489518"/>
                </a:lnTo>
                <a:cubicBezTo>
                  <a:pt x="4411497" y="267843"/>
                  <a:pt x="4213825" y="88141"/>
                  <a:pt x="3969983" y="88141"/>
                </a:cubicBezTo>
                <a:close/>
                <a:moveTo>
                  <a:pt x="484780" y="0"/>
                </a:moveTo>
                <a:lnTo>
                  <a:pt x="4023673" y="0"/>
                </a:lnTo>
                <a:cubicBezTo>
                  <a:pt x="4291410" y="0"/>
                  <a:pt x="4508453" y="217043"/>
                  <a:pt x="4508453" y="484780"/>
                </a:cubicBezTo>
                <a:lnTo>
                  <a:pt x="4508452" y="484780"/>
                </a:lnTo>
                <a:cubicBezTo>
                  <a:pt x="4508452" y="752517"/>
                  <a:pt x="4291409" y="969560"/>
                  <a:pt x="4023672" y="969560"/>
                </a:cubicBezTo>
                <a:lnTo>
                  <a:pt x="484780" y="969559"/>
                </a:lnTo>
                <a:cubicBezTo>
                  <a:pt x="250510" y="969559"/>
                  <a:pt x="55053" y="803386"/>
                  <a:pt x="9849" y="582479"/>
                </a:cubicBezTo>
                <a:lnTo>
                  <a:pt x="0" y="484780"/>
                </a:lnTo>
                <a:lnTo>
                  <a:pt x="9849" y="387080"/>
                </a:lnTo>
                <a:cubicBezTo>
                  <a:pt x="55053" y="166174"/>
                  <a:pt x="250510" y="0"/>
                  <a:pt x="484780" y="0"/>
                </a:cubicBezTo>
                <a:close/>
              </a:path>
            </a:pathLst>
          </a:custGeom>
          <a:solidFill>
            <a:schemeClr val="accent1"/>
          </a:solidFill>
          <a:ln w="25400" cap="flat" cmpd="sng" algn="ctr">
            <a:noFill/>
            <a:prstDash val="solid"/>
          </a:ln>
          <a:effectLst/>
        </p:spPr>
        <p:txBody>
          <a:bodyPr wrap="square" lIns="972800" tIns="0" rIns="0" bIns="0" rtlCol="0" anchor="ctr" anchorCtr="0">
            <a:noAutofit/>
          </a:bodyPr>
          <a:lstStyle/>
          <a:p>
            <a:r>
              <a:rPr lang="en-US" altLang="zh-CN" sz="1705" b="1" dirty="0">
                <a:solidFill>
                  <a:srgbClr val="313C42"/>
                </a:solidFill>
                <a:latin typeface="Arial" panose="020B0604020202020204" pitchFamily="34" charset="0"/>
                <a:ea typeface="微软雅黑" panose="020B0503020204020204" pitchFamily="34" charset="-122"/>
                <a:sym typeface="Arial" panose="020B0604020202020204" pitchFamily="34" charset="0"/>
              </a:rPr>
              <a:t>UML</a:t>
            </a:r>
            <a:r>
              <a:rPr lang="zh-CN" altLang="en-US" sz="1705" b="1" dirty="0">
                <a:solidFill>
                  <a:srgbClr val="313C42"/>
                </a:solidFill>
                <a:latin typeface="Arial" panose="020B0604020202020204" pitchFamily="34" charset="0"/>
                <a:ea typeface="微软雅黑" panose="020B0503020204020204" pitchFamily="34" charset="-122"/>
                <a:sym typeface="Arial" panose="020B0604020202020204" pitchFamily="34" charset="0"/>
              </a:rPr>
              <a:t>模型</a:t>
            </a:r>
            <a:endParaRPr lang="zh-CN" altLang="en-US" sz="1705" b="1" dirty="0">
              <a:solidFill>
                <a:srgbClr val="313C4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Other_1"/>
          <p:cNvSpPr txBox="1"/>
          <p:nvPr>
            <p:custDataLst>
              <p:tags r:id="rId8"/>
            </p:custDataLst>
          </p:nvPr>
        </p:nvSpPr>
        <p:spPr>
          <a:xfrm flipH="1">
            <a:off x="3985412" y="3006428"/>
            <a:ext cx="601520" cy="438150"/>
          </a:xfrm>
          <a:prstGeom prst="rect">
            <a:avLst/>
          </a:prstGeom>
          <a:noFill/>
          <a:effectLst/>
        </p:spPr>
        <p:txBody>
          <a:bodyPr wrap="square" lIns="0" tIns="0" rIns="0" bIns="0" rtlCol="0" anchor="t" anchorCtr="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lnSpc>
                <a:spcPct val="100000"/>
              </a:lnSpc>
              <a:defRPr/>
            </a:pPr>
            <a:r>
              <a:rPr lang="en-US" altLang="zh-CN" sz="2845" dirty="0">
                <a:solidFill>
                  <a:srgbClr val="FFFFFF"/>
                </a:solidFill>
                <a:latin typeface="Arial" panose="020B0604020202020204" pitchFamily="34" charset="0"/>
                <a:cs typeface="Times New Roman" panose="02020603050405020304" pitchFamily="18" charset="0"/>
                <a:sym typeface="Arial" panose="020B0604020202020204" pitchFamily="34" charset="0"/>
              </a:rPr>
              <a:t>03</a:t>
            </a:r>
            <a:endParaRPr lang="en-US" altLang="zh-CN" sz="2845" dirty="0">
              <a:solidFill>
                <a:srgbClr val="FFFFFF"/>
              </a:solidFill>
              <a:latin typeface="Arial" panose="020B0604020202020204" pitchFamily="34" charset="0"/>
              <a:cs typeface="Times New Roman" panose="02020603050405020304" pitchFamily="18" charset="0"/>
              <a:sym typeface="Arial" panose="020B0604020202020204" pitchFamily="34" charset="0"/>
            </a:endParaRPr>
          </a:p>
        </p:txBody>
      </p:sp>
      <p:sp>
        <p:nvSpPr>
          <p:cNvPr id="21" name="MH_SubTitle_2"/>
          <p:cNvSpPr/>
          <p:nvPr>
            <p:custDataLst>
              <p:tags r:id="rId9"/>
            </p:custDataLst>
          </p:nvPr>
        </p:nvSpPr>
        <p:spPr>
          <a:xfrm flipH="1">
            <a:off x="2470804" y="3678399"/>
            <a:ext cx="2852739" cy="527110"/>
          </a:xfrm>
          <a:custGeom>
            <a:avLst/>
            <a:gdLst>
              <a:gd name="connsiteX0" fmla="*/ 0 w 4508453"/>
              <a:gd name="connsiteY0" fmla="*/ 484779 h 969560"/>
              <a:gd name="connsiteX1" fmla="*/ 0 w 4508453"/>
              <a:gd name="connsiteY1" fmla="*/ 484780 h 969560"/>
              <a:gd name="connsiteX2" fmla="*/ 0 w 4508453"/>
              <a:gd name="connsiteY2" fmla="*/ 484780 h 969560"/>
              <a:gd name="connsiteX3" fmla="*/ 3969983 w 4508453"/>
              <a:gd name="connsiteY3" fmla="*/ 88141 h 969560"/>
              <a:gd name="connsiteX4" fmla="*/ 4411497 w 4508453"/>
              <a:gd name="connsiteY4" fmla="*/ 489518 h 969560"/>
              <a:gd name="connsiteX5" fmla="*/ 4411496 w 4508453"/>
              <a:gd name="connsiteY5" fmla="*/ 489518 h 969560"/>
              <a:gd name="connsiteX6" fmla="*/ 3969982 w 4508453"/>
              <a:gd name="connsiteY6" fmla="*/ 890894 h 969560"/>
              <a:gd name="connsiteX7" fmla="*/ 1260428 w 4508453"/>
              <a:gd name="connsiteY7" fmla="*/ 890894 h 969560"/>
              <a:gd name="connsiteX8" fmla="*/ 1260428 w 4508453"/>
              <a:gd name="connsiteY8" fmla="*/ 88141 h 969560"/>
              <a:gd name="connsiteX9" fmla="*/ 4023673 w 4508453"/>
              <a:gd name="connsiteY9" fmla="*/ 0 h 969560"/>
              <a:gd name="connsiteX10" fmla="*/ 484780 w 4508453"/>
              <a:gd name="connsiteY10" fmla="*/ 0 h 969560"/>
              <a:gd name="connsiteX11" fmla="*/ 9849 w 4508453"/>
              <a:gd name="connsiteY11" fmla="*/ 387080 h 969560"/>
              <a:gd name="connsiteX12" fmla="*/ 0 w 4508453"/>
              <a:gd name="connsiteY12" fmla="*/ 484780 h 969560"/>
              <a:gd name="connsiteX13" fmla="*/ 9849 w 4508453"/>
              <a:gd name="connsiteY13" fmla="*/ 582479 h 969560"/>
              <a:gd name="connsiteX14" fmla="*/ 484780 w 4508453"/>
              <a:gd name="connsiteY14" fmla="*/ 969559 h 969560"/>
              <a:gd name="connsiteX15" fmla="*/ 4023672 w 4508453"/>
              <a:gd name="connsiteY15" fmla="*/ 969560 h 969560"/>
              <a:gd name="connsiteX16" fmla="*/ 4508452 w 4508453"/>
              <a:gd name="connsiteY16" fmla="*/ 484780 h 969560"/>
              <a:gd name="connsiteX17" fmla="*/ 4508453 w 4508453"/>
              <a:gd name="connsiteY17" fmla="*/ 484780 h 969560"/>
              <a:gd name="connsiteX18" fmla="*/ 4023673 w 4508453"/>
              <a:gd name="connsiteY18" fmla="*/ 0 h 96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08453" h="969560">
                <a:moveTo>
                  <a:pt x="0" y="484779"/>
                </a:moveTo>
                <a:lnTo>
                  <a:pt x="0" y="484780"/>
                </a:lnTo>
                <a:lnTo>
                  <a:pt x="0" y="484780"/>
                </a:lnTo>
                <a:close/>
                <a:moveTo>
                  <a:pt x="3969983" y="88141"/>
                </a:moveTo>
                <a:cubicBezTo>
                  <a:pt x="4213825" y="88141"/>
                  <a:pt x="4411497" y="267843"/>
                  <a:pt x="4411497" y="489518"/>
                </a:cubicBezTo>
                <a:lnTo>
                  <a:pt x="4411496" y="489518"/>
                </a:lnTo>
                <a:cubicBezTo>
                  <a:pt x="4411496" y="711192"/>
                  <a:pt x="4213824" y="890894"/>
                  <a:pt x="3969982" y="890894"/>
                </a:cubicBezTo>
                <a:lnTo>
                  <a:pt x="1260428" y="890894"/>
                </a:lnTo>
                <a:lnTo>
                  <a:pt x="1260428" y="88141"/>
                </a:lnTo>
                <a:close/>
                <a:moveTo>
                  <a:pt x="4023673" y="0"/>
                </a:moveTo>
                <a:lnTo>
                  <a:pt x="484780" y="0"/>
                </a:lnTo>
                <a:cubicBezTo>
                  <a:pt x="250510" y="0"/>
                  <a:pt x="55053" y="166174"/>
                  <a:pt x="9849" y="387080"/>
                </a:cubicBezTo>
                <a:lnTo>
                  <a:pt x="0" y="484780"/>
                </a:lnTo>
                <a:lnTo>
                  <a:pt x="9849" y="582479"/>
                </a:lnTo>
                <a:cubicBezTo>
                  <a:pt x="55053" y="803386"/>
                  <a:pt x="250510" y="969559"/>
                  <a:pt x="484780" y="969559"/>
                </a:cubicBezTo>
                <a:lnTo>
                  <a:pt x="4023672" y="969560"/>
                </a:lnTo>
                <a:cubicBezTo>
                  <a:pt x="4291409" y="969560"/>
                  <a:pt x="4508452" y="752517"/>
                  <a:pt x="4508452" y="484780"/>
                </a:cubicBezTo>
                <a:lnTo>
                  <a:pt x="4508453" y="484780"/>
                </a:lnTo>
                <a:cubicBezTo>
                  <a:pt x="4508453" y="217043"/>
                  <a:pt x="4291410" y="0"/>
                  <a:pt x="4023673" y="0"/>
                </a:cubicBezTo>
                <a:close/>
              </a:path>
            </a:pathLst>
          </a:custGeom>
          <a:solidFill>
            <a:schemeClr val="accent2"/>
          </a:solidFill>
          <a:ln w="25400" cap="flat" cmpd="sng" algn="ctr">
            <a:noFill/>
            <a:prstDash val="solid"/>
          </a:ln>
          <a:effectLst/>
        </p:spPr>
        <p:txBody>
          <a:bodyPr wrap="square" lIns="230400" tIns="0" rIns="0" bIns="0" rtlCol="0" anchor="ctr">
            <a:noAutofit/>
          </a:bodyPr>
          <a:lstStyle/>
          <a:p>
            <a:pPr lvl="0"/>
            <a:r>
              <a:rPr lang="zh-CN" altLang="en-US" sz="1705" b="1" dirty="0">
                <a:solidFill>
                  <a:srgbClr val="313C42"/>
                </a:solidFill>
                <a:latin typeface="Arial" panose="020B0604020202020204" pitchFamily="34" charset="0"/>
                <a:ea typeface="微软雅黑" panose="020B0503020204020204" pitchFamily="34" charset="-122"/>
                <a:sym typeface="Arial" panose="020B0604020202020204" pitchFamily="34" charset="0"/>
              </a:rPr>
              <a:t>小组合作</a:t>
            </a:r>
            <a:endParaRPr lang="zh-CN" altLang="en-US" sz="1705" b="1" dirty="0">
              <a:solidFill>
                <a:srgbClr val="313C4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MH_Other_2"/>
          <p:cNvSpPr txBox="1"/>
          <p:nvPr>
            <p:custDataLst>
              <p:tags r:id="rId10"/>
            </p:custDataLst>
          </p:nvPr>
        </p:nvSpPr>
        <p:spPr>
          <a:xfrm flipH="1">
            <a:off x="4586932" y="3712476"/>
            <a:ext cx="601520" cy="438150"/>
          </a:xfrm>
          <a:prstGeom prst="rect">
            <a:avLst/>
          </a:prstGeom>
          <a:noFill/>
          <a:effectLst/>
        </p:spPr>
        <p:txBody>
          <a:bodyPr wrap="square" lIns="0" tIns="0" rIns="0" bIns="0" rtlCol="0" anchor="t" anchorCtr="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lnSpc>
                <a:spcPct val="100000"/>
              </a:lnSpc>
              <a:defRPr/>
            </a:pPr>
            <a:r>
              <a:rPr lang="en-US" altLang="zh-CN" sz="2845" dirty="0">
                <a:solidFill>
                  <a:srgbClr val="FFFFFF"/>
                </a:solidFill>
                <a:latin typeface="Arial" panose="020B0604020202020204" pitchFamily="34" charset="0"/>
                <a:cs typeface="Times New Roman" panose="02020603050405020304" pitchFamily="18" charset="0"/>
                <a:sym typeface="Arial" panose="020B0604020202020204" pitchFamily="34" charset="0"/>
              </a:rPr>
              <a:t>04</a:t>
            </a:r>
            <a:endParaRPr lang="en-US" altLang="zh-CN" sz="2845" dirty="0">
              <a:solidFill>
                <a:srgbClr val="FFFFFF"/>
              </a:solidFill>
              <a:latin typeface="Arial" panose="020B0604020202020204" pitchFamily="34" charset="0"/>
              <a:cs typeface="Times New Roman" panose="02020603050405020304" pitchFamily="18" charset="0"/>
              <a:sym typeface="Arial" panose="020B0604020202020204" pitchFamily="34" charset="0"/>
            </a:endParaRPr>
          </a:p>
        </p:txBody>
      </p:sp>
      <p:sp>
        <p:nvSpPr>
          <p:cNvPr id="24" name="MH_Others_1"/>
          <p:cNvSpPr txBox="1"/>
          <p:nvPr>
            <p:custDataLst>
              <p:tags r:id="rId11"/>
            </p:custDataLst>
          </p:nvPr>
        </p:nvSpPr>
        <p:spPr>
          <a:xfrm>
            <a:off x="2937404" y="918300"/>
            <a:ext cx="1194364" cy="481330"/>
          </a:xfrm>
          <a:prstGeom prst="rect">
            <a:avLst/>
          </a:prstGeom>
          <a:noFill/>
        </p:spPr>
        <p:txBody>
          <a:bodyPr vert="horz" wrap="square" lIns="0" tIns="0" rIns="0" bIns="0" rtlCol="0" anchor="ctr" anchorCtr="0">
            <a:spAutoFit/>
          </a:bodyPr>
          <a:lstStyle/>
          <a:p>
            <a:pPr algn="ctr"/>
            <a:r>
              <a:rPr lang="zh-CN" altLang="en-US" sz="3130" b="1" dirty="0">
                <a:solidFill>
                  <a:srgbClr val="313C42"/>
                </a:solidFill>
                <a:latin typeface="Arial" panose="020B0604020202020204" pitchFamily="34" charset="0"/>
                <a:ea typeface="微软雅黑" panose="020B0503020204020204" pitchFamily="34" charset="-122"/>
                <a:sym typeface="Arial" panose="020B0604020202020204" pitchFamily="34" charset="0"/>
              </a:rPr>
              <a:t>目  录</a:t>
            </a:r>
            <a:endParaRPr lang="zh-CN" altLang="en-US" sz="3130" b="1" dirty="0">
              <a:solidFill>
                <a:srgbClr val="313C42"/>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s_2"/>
          <p:cNvSpPr txBox="1"/>
          <p:nvPr>
            <p:custDataLst>
              <p:tags r:id="rId12"/>
            </p:custDataLst>
          </p:nvPr>
        </p:nvSpPr>
        <p:spPr>
          <a:xfrm>
            <a:off x="4131671" y="918217"/>
            <a:ext cx="2254798" cy="481330"/>
          </a:xfrm>
          <a:prstGeom prst="rect">
            <a:avLst/>
          </a:prstGeom>
          <a:noFill/>
        </p:spPr>
        <p:txBody>
          <a:bodyPr wrap="square" lIns="0" tIns="0" rIns="0" bIns="0">
            <a:spAutoFit/>
          </a:bodyPr>
          <a:lstStyle/>
          <a:p>
            <a:pPr algn="ctr">
              <a:defRPr/>
            </a:pPr>
            <a:r>
              <a:rPr lang="en-US" altLang="zh-CN" sz="3130" b="1" dirty="0">
                <a:solidFill>
                  <a:srgbClr val="313C42"/>
                </a:solidFill>
                <a:latin typeface="Arial" panose="020B0604020202020204" pitchFamily="34" charset="0"/>
                <a:ea typeface="微软雅黑" panose="020B0503020204020204" pitchFamily="34" charset="-122"/>
                <a:sym typeface="Arial" panose="020B0604020202020204" pitchFamily="34" charset="0"/>
              </a:rPr>
              <a:t>CONTENTS</a:t>
            </a:r>
            <a:endParaRPr lang="en-US" altLang="zh-CN" sz="3130" b="1" dirty="0">
              <a:solidFill>
                <a:srgbClr val="313C42"/>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p:cNvSpPr txBox="1"/>
          <p:nvPr/>
        </p:nvSpPr>
        <p:spPr>
          <a:xfrm>
            <a:off x="5446394" y="230245"/>
            <a:ext cx="2664793" cy="368300"/>
          </a:xfrm>
          <a:prstGeom prst="rect">
            <a:avLst/>
          </a:prstGeom>
          <a:noFill/>
        </p:spPr>
        <p:txBody>
          <a:bodyPr wrap="square" rtlCol="0">
            <a:spAutoFit/>
          </a:bodyPr>
          <a:lstStyle/>
          <a:p>
            <a:r>
              <a:rPr lang="en-US" altLang="zh-CN" b="1" dirty="0">
                <a:solidFill>
                  <a:srgbClr val="FFFFFF"/>
                </a:solidFill>
              </a:rPr>
              <a:t>https://www.ypppt.com/</a:t>
            </a:r>
            <a:endParaRPr lang="en-US" altLang="zh-CN" b="1"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by="(-#ppt_w*2)" calcmode="lin" valueType="num">
                                      <p:cBhvr rctx="PPT">
                                        <p:cTn id="7" dur="500" autoRev="1" fill="hold">
                                          <p:stCondLst>
                                            <p:cond delay="0"/>
                                          </p:stCondLst>
                                        </p:cTn>
                                        <p:tgtEl>
                                          <p:spTgt spid="24"/>
                                        </p:tgtEl>
                                        <p:attrNameLst>
                                          <p:attrName>ppt_w</p:attrName>
                                        </p:attrNameLst>
                                      </p:cBhvr>
                                    </p:anim>
                                    <p:anim by="(#ppt_w*0.50)" calcmode="lin" valueType="num">
                                      <p:cBhvr>
                                        <p:cTn id="8" dur="500" decel="50000" autoRev="1" fill="hold">
                                          <p:stCondLst>
                                            <p:cond delay="0"/>
                                          </p:stCondLst>
                                        </p:cTn>
                                        <p:tgtEl>
                                          <p:spTgt spid="24"/>
                                        </p:tgtEl>
                                        <p:attrNameLst>
                                          <p:attrName>ppt_x</p:attrName>
                                        </p:attrNameLst>
                                      </p:cBhvr>
                                    </p:anim>
                                    <p:anim from="(-#ppt_h/2)" to="(#ppt_y)" calcmode="lin" valueType="num">
                                      <p:cBhvr>
                                        <p:cTn id="9" dur="1000" fill="hold">
                                          <p:stCondLst>
                                            <p:cond delay="0"/>
                                          </p:stCondLst>
                                        </p:cTn>
                                        <p:tgtEl>
                                          <p:spTgt spid="24"/>
                                        </p:tgtEl>
                                        <p:attrNameLst>
                                          <p:attrName>ppt_y</p:attrName>
                                        </p:attrNameLst>
                                      </p:cBhvr>
                                    </p:anim>
                                    <p:animRot by="21600000">
                                      <p:cBhvr>
                                        <p:cTn id="10" dur="1000" fill="hold">
                                          <p:stCondLst>
                                            <p:cond delay="0"/>
                                          </p:stCondLst>
                                        </p:cTn>
                                        <p:tgtEl>
                                          <p:spTgt spid="24"/>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5"/>
                                        </p:tgtEl>
                                        <p:attrNameLst>
                                          <p:attrName>style.visibility</p:attrName>
                                        </p:attrNameLst>
                                      </p:cBhvr>
                                      <p:to>
                                        <p:strVal val="visible"/>
                                      </p:to>
                                    </p:set>
                                    <p:anim by="(-#ppt_w*2)" calcmode="lin" valueType="num">
                                      <p:cBhvr rctx="PPT">
                                        <p:cTn id="13" dur="500" autoRev="1" fill="hold">
                                          <p:stCondLst>
                                            <p:cond delay="0"/>
                                          </p:stCondLst>
                                        </p:cTn>
                                        <p:tgtEl>
                                          <p:spTgt spid="25"/>
                                        </p:tgtEl>
                                        <p:attrNameLst>
                                          <p:attrName>ppt_w</p:attrName>
                                        </p:attrNameLst>
                                      </p:cBhvr>
                                    </p:anim>
                                    <p:anim by="(#ppt_w*0.50)" calcmode="lin" valueType="num">
                                      <p:cBhvr>
                                        <p:cTn id="14" dur="500" decel="50000" autoRev="1" fill="hold">
                                          <p:stCondLst>
                                            <p:cond delay="0"/>
                                          </p:stCondLst>
                                        </p:cTn>
                                        <p:tgtEl>
                                          <p:spTgt spid="25"/>
                                        </p:tgtEl>
                                        <p:attrNameLst>
                                          <p:attrName>ppt_x</p:attrName>
                                        </p:attrNameLst>
                                      </p:cBhvr>
                                    </p:anim>
                                    <p:anim from="(-#ppt_h/2)" to="(#ppt_y)" calcmode="lin" valueType="num">
                                      <p:cBhvr>
                                        <p:cTn id="15" dur="1000" fill="hold">
                                          <p:stCondLst>
                                            <p:cond delay="0"/>
                                          </p:stCondLst>
                                        </p:cTn>
                                        <p:tgtEl>
                                          <p:spTgt spid="25"/>
                                        </p:tgtEl>
                                        <p:attrNameLst>
                                          <p:attrName>ppt_y</p:attrName>
                                        </p:attrNameLst>
                                      </p:cBhvr>
                                    </p:anim>
                                    <p:animRot by="21600000">
                                      <p:cBhvr>
                                        <p:cTn id="16" dur="1000" fill="hold">
                                          <p:stCondLst>
                                            <p:cond delay="0"/>
                                          </p:stCondLst>
                                        </p:cTn>
                                        <p:tgtEl>
                                          <p:spTgt spid="25"/>
                                        </p:tgtEl>
                                        <p:attrNameLst>
                                          <p:attrName>r</p:attrName>
                                        </p:attrNameLst>
                                      </p:cBhvr>
                                    </p:animRot>
                                  </p:childTnLst>
                                </p:cTn>
                              </p:par>
                            </p:childTnLst>
                          </p:cTn>
                        </p:par>
                        <p:par>
                          <p:cTn id="17" fill="hold">
                            <p:stCondLst>
                              <p:cond delay="1700"/>
                            </p:stCondLst>
                            <p:childTnLst>
                              <p:par>
                                <p:cTn id="18" presetID="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1+#ppt_w/2"/>
                                          </p:val>
                                        </p:tav>
                                        <p:tav tm="100000">
                                          <p:val>
                                            <p:strVal val="#ppt_x"/>
                                          </p:val>
                                        </p:tav>
                                      </p:tavLst>
                                    </p:anim>
                                    <p:anim calcmode="lin" valueType="num">
                                      <p:cBhvr additive="base">
                                        <p:cTn id="21" dur="500" fill="hold"/>
                                        <p:tgtEl>
                                          <p:spTgt spid="16"/>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1+#ppt_w/2"/>
                                          </p:val>
                                        </p:tav>
                                        <p:tav tm="100000">
                                          <p:val>
                                            <p:strVal val="#ppt_x"/>
                                          </p:val>
                                        </p:tav>
                                      </p:tavLst>
                                    </p:anim>
                                    <p:anim calcmode="lin" valueType="num">
                                      <p:cBhvr additive="base">
                                        <p:cTn id="25" dur="500" fill="hold"/>
                                        <p:tgtEl>
                                          <p:spTgt spid="37"/>
                                        </p:tgtEl>
                                        <p:attrNameLst>
                                          <p:attrName>ppt_y</p:attrName>
                                        </p:attrNameLst>
                                      </p:cBhvr>
                                      <p:tavLst>
                                        <p:tav tm="0">
                                          <p:val>
                                            <p:strVal val="#ppt_y"/>
                                          </p:val>
                                        </p:tav>
                                        <p:tav tm="100000">
                                          <p:val>
                                            <p:strVal val="#ppt_y"/>
                                          </p:val>
                                        </p:tav>
                                      </p:tavLst>
                                    </p:anim>
                                  </p:childTnLst>
                                </p:cTn>
                              </p:par>
                            </p:childTnLst>
                          </p:cTn>
                        </p:par>
                        <p:par>
                          <p:cTn id="26" fill="hold">
                            <p:stCondLst>
                              <p:cond delay="2200"/>
                            </p:stCondLst>
                            <p:childTnLst>
                              <p:par>
                                <p:cTn id="27" presetID="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0-#ppt_w/2"/>
                                          </p:val>
                                        </p:tav>
                                        <p:tav tm="100000">
                                          <p:val>
                                            <p:strVal val="#ppt_x"/>
                                          </p:val>
                                        </p:tav>
                                      </p:tavLst>
                                    </p:anim>
                                    <p:anim calcmode="lin" valueType="num">
                                      <p:cBhvr additive="base">
                                        <p:cTn id="30" dur="500" fill="hold"/>
                                        <p:tgtEl>
                                          <p:spTgt spid="19"/>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500" fill="hold"/>
                                        <p:tgtEl>
                                          <p:spTgt spid="38"/>
                                        </p:tgtEl>
                                        <p:attrNameLst>
                                          <p:attrName>ppt_x</p:attrName>
                                        </p:attrNameLst>
                                      </p:cBhvr>
                                      <p:tavLst>
                                        <p:tav tm="0">
                                          <p:val>
                                            <p:strVal val="0-#ppt_w/2"/>
                                          </p:val>
                                        </p:tav>
                                        <p:tav tm="100000">
                                          <p:val>
                                            <p:strVal val="#ppt_x"/>
                                          </p:val>
                                        </p:tav>
                                      </p:tavLst>
                                    </p:anim>
                                    <p:anim calcmode="lin" valueType="num">
                                      <p:cBhvr additive="base">
                                        <p:cTn id="34"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1+#ppt_w/2"/>
                                          </p:val>
                                        </p:tav>
                                        <p:tav tm="100000">
                                          <p:val>
                                            <p:strVal val="#ppt_x"/>
                                          </p:val>
                                        </p:tav>
                                      </p:tavLst>
                                    </p:anim>
                                    <p:anim calcmode="lin" valueType="num">
                                      <p:cBhvr additive="base">
                                        <p:cTn id="40" dur="500" fill="hold"/>
                                        <p:tgtEl>
                                          <p:spTgt spid="12"/>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2"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500" fill="hold"/>
                                        <p:tgtEl>
                                          <p:spTgt spid="20"/>
                                        </p:tgtEl>
                                        <p:attrNameLst>
                                          <p:attrName>ppt_x</p:attrName>
                                        </p:attrNameLst>
                                      </p:cBhvr>
                                      <p:tavLst>
                                        <p:tav tm="0">
                                          <p:val>
                                            <p:strVal val="1+#ppt_w/2"/>
                                          </p:val>
                                        </p:tav>
                                        <p:tav tm="100000">
                                          <p:val>
                                            <p:strVal val="#ppt_x"/>
                                          </p:val>
                                        </p:tav>
                                      </p:tavLst>
                                    </p:anim>
                                    <p:anim calcmode="lin" valueType="num">
                                      <p:cBhvr additive="base">
                                        <p:cTn id="45" dur="500" fill="hold"/>
                                        <p:tgtEl>
                                          <p:spTgt spid="20"/>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0-#ppt_w/2"/>
                                          </p:val>
                                        </p:tav>
                                        <p:tav tm="100000">
                                          <p:val>
                                            <p:strVal val="#ppt_x"/>
                                          </p:val>
                                        </p:tav>
                                      </p:tavLst>
                                    </p:anim>
                                    <p:anim calcmode="lin" valueType="num">
                                      <p:cBhvr additive="base">
                                        <p:cTn id="50" dur="500" fill="hold"/>
                                        <p:tgtEl>
                                          <p:spTgt spid="21"/>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0-#ppt_w/2"/>
                                          </p:val>
                                        </p:tav>
                                        <p:tav tm="100000">
                                          <p:val>
                                            <p:strVal val="#ppt_x"/>
                                          </p:val>
                                        </p:tav>
                                      </p:tavLst>
                                    </p:anim>
                                    <p:anim calcmode="lin" valueType="num">
                                      <p:cBhvr additive="base">
                                        <p:cTn id="5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37" grpId="0" bldLvl="0" animBg="1"/>
      <p:bldP spid="19" grpId="0" bldLvl="0" animBg="1"/>
      <p:bldP spid="38" grpId="0" bldLvl="0" animBg="1"/>
      <p:bldP spid="12" grpId="0" bldLvl="0" animBg="1"/>
      <p:bldP spid="20" grpId="0" bldLvl="0" animBg="1"/>
      <p:bldP spid="21" grpId="0" bldLvl="0" animBg="1"/>
      <p:bldP spid="23" grpId="0" bldLvl="0" animBg="1"/>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flipH="1" flipV="1">
            <a:off x="-1" y="557538"/>
            <a:ext cx="9144001" cy="4608001"/>
          </a:xfrm>
          <a:prstGeom prst="rect">
            <a:avLst/>
          </a:prstGeom>
        </p:spPr>
      </p:pic>
      <p:sp>
        <p:nvSpPr>
          <p:cNvPr id="2050" name="文本框 2"/>
          <p:cNvSpPr txBox="1">
            <a:spLocks noChangeArrowheads="1"/>
          </p:cNvSpPr>
          <p:nvPr>
            <p:custDataLst>
              <p:tags r:id="rId2"/>
            </p:custDataLst>
          </p:nvPr>
        </p:nvSpPr>
        <p:spPr bwMode="auto">
          <a:xfrm>
            <a:off x="4636218" y="208674"/>
            <a:ext cx="3153793" cy="229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14925" dirty="0">
                <a:solidFill>
                  <a:schemeClr val="tx1">
                    <a:lumMod val="75000"/>
                    <a:lumOff val="25000"/>
                  </a:schemeClr>
                </a:solidFill>
                <a:latin typeface="Agency FB" panose="020B0503020202020204" pitchFamily="34" charset="0"/>
                <a:ea typeface="微软雅黑" panose="020B0503020204020204" pitchFamily="34" charset="-122"/>
                <a:cs typeface="Times New Roman" panose="02020603050405020304" pitchFamily="18" charset="0"/>
                <a:sym typeface="Arial" panose="020B0604020202020204" pitchFamily="34" charset="0"/>
              </a:rPr>
              <a:t>01</a:t>
            </a:r>
            <a:endParaRPr lang="en-US" altLang="zh-CN" sz="14925" dirty="0">
              <a:solidFill>
                <a:schemeClr val="tx1">
                  <a:lumMod val="75000"/>
                  <a:lumOff val="25000"/>
                </a:schemeClr>
              </a:solidFill>
              <a:latin typeface="Agency FB" panose="020B0503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cxnSp>
        <p:nvCxnSpPr>
          <p:cNvPr id="4" name="直接连接符 3"/>
          <p:cNvCxnSpPr/>
          <p:nvPr>
            <p:custDataLst>
              <p:tags r:id="rId3"/>
            </p:custDataLst>
          </p:nvPr>
        </p:nvCxnSpPr>
        <p:spPr>
          <a:xfrm>
            <a:off x="4605698" y="2781750"/>
            <a:ext cx="294661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文本框 11"/>
          <p:cNvSpPr txBox="1">
            <a:spLocks noChangeArrowheads="1"/>
          </p:cNvSpPr>
          <p:nvPr>
            <p:custDataLst>
              <p:tags r:id="rId4"/>
            </p:custDataLst>
          </p:nvPr>
        </p:nvSpPr>
        <p:spPr bwMode="auto">
          <a:xfrm>
            <a:off x="4921100" y="1182070"/>
            <a:ext cx="2465355" cy="415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700" dirty="0">
                <a:solidFill>
                  <a:schemeClr val="tx1">
                    <a:lumMod val="75000"/>
                    <a:lumOff val="25000"/>
                  </a:schemeClr>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章节 </a:t>
            </a:r>
            <a:r>
              <a:rPr lang="en-US" altLang="zh-CN" sz="2700" dirty="0">
                <a:solidFill>
                  <a:schemeClr val="tx1">
                    <a:lumMod val="75000"/>
                    <a:lumOff val="25000"/>
                  </a:schemeClr>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PART</a:t>
            </a:r>
            <a:endParaRPr lang="en-US" altLang="zh-CN" sz="2700" dirty="0">
              <a:solidFill>
                <a:schemeClr val="tx1">
                  <a:lumMod val="75000"/>
                  <a:lumOff val="25000"/>
                </a:schemeClr>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6" name="矩形 5"/>
          <p:cNvSpPr/>
          <p:nvPr/>
        </p:nvSpPr>
        <p:spPr>
          <a:xfrm>
            <a:off x="4921082" y="2166531"/>
            <a:ext cx="3177862" cy="615315"/>
          </a:xfrm>
          <a:prstGeom prst="rect">
            <a:avLst/>
          </a:prstGeom>
        </p:spPr>
        <p:txBody>
          <a:bodyPr wrap="square" lIns="0" tIns="0" rIns="0" bIns="0">
            <a:spAutoFit/>
          </a:bodyPr>
          <a:lstStyle/>
          <a:p>
            <a:r>
              <a:rPr lang="zh-CN" altLang="en-US" sz="4000" b="1" dirty="0">
                <a:sym typeface="+mn-ea"/>
              </a:rPr>
              <a:t>介绍角色</a:t>
            </a:r>
            <a:endParaRPr lang="zh-CN" altLang="en-US" sz="4000" dirty="0">
              <a:solidFill>
                <a:srgbClr val="313C42"/>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0-#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par>
                                <p:cTn id="12" presetID="23" presetClass="entr" presetSubtype="3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strVal val="4*#ppt_w"/>
                                          </p:val>
                                        </p:tav>
                                        <p:tav tm="100000">
                                          <p:val>
                                            <p:strVal val="#ppt_w"/>
                                          </p:val>
                                        </p:tav>
                                      </p:tavLst>
                                    </p:anim>
                                    <p:anim calcmode="lin" valueType="num">
                                      <p:cBhvr>
                                        <p:cTn id="15" dur="500" fill="hold"/>
                                        <p:tgtEl>
                                          <p:spTgt spid="6"/>
                                        </p:tgtEl>
                                        <p:attrNameLst>
                                          <p:attrName>ppt_h</p:attrName>
                                        </p:attrNameLst>
                                      </p:cBhvr>
                                      <p:tavLst>
                                        <p:tav tm="0">
                                          <p:val>
                                            <p:strVal val="4*#ppt_h"/>
                                          </p:val>
                                        </p:tav>
                                        <p:tav tm="100000">
                                          <p:val>
                                            <p:strVal val="#ppt_h"/>
                                          </p:val>
                                        </p:tav>
                                      </p:tavLst>
                                    </p:anim>
                                  </p:childTnLst>
                                </p:cTn>
                              </p:par>
                              <p:par>
                                <p:cTn id="16" presetID="16" presetClass="entr" presetSubtype="2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5" grpId="0" bldLvl="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56" name="图片 55"/>
          <p:cNvPicPr>
            <a:picLocks noChangeAspect="1"/>
          </p:cNvPicPr>
          <p:nvPr/>
        </p:nvPicPr>
        <p:blipFill>
          <a:blip r:embed="rId2" cstate="screen"/>
          <a:stretch>
            <a:fillRect/>
          </a:stretch>
        </p:blipFill>
        <p:spPr>
          <a:xfrm flipV="1">
            <a:off x="7822565" y="4328795"/>
            <a:ext cx="1325245" cy="826135"/>
          </a:xfrm>
          <a:prstGeom prst="rect">
            <a:avLst/>
          </a:prstGeom>
        </p:spPr>
      </p:pic>
      <p:grpSp>
        <p:nvGrpSpPr>
          <p:cNvPr id="57" name="Group 87"/>
          <p:cNvGrpSpPr/>
          <p:nvPr/>
        </p:nvGrpSpPr>
        <p:grpSpPr>
          <a:xfrm>
            <a:off x="759553" y="3859641"/>
            <a:ext cx="2228438" cy="468808"/>
            <a:chOff x="609600" y="2841943"/>
            <a:chExt cx="2660838" cy="559774"/>
          </a:xfrm>
        </p:grpSpPr>
        <p:grpSp>
          <p:nvGrpSpPr>
            <p:cNvPr id="58" name="Group 184"/>
            <p:cNvGrpSpPr/>
            <p:nvPr/>
          </p:nvGrpSpPr>
          <p:grpSpPr>
            <a:xfrm>
              <a:off x="609600" y="2841943"/>
              <a:ext cx="260742" cy="559774"/>
              <a:chOff x="6213475" y="1668463"/>
              <a:chExt cx="227013" cy="487362"/>
            </a:xfrm>
            <a:solidFill>
              <a:schemeClr val="accent1"/>
            </a:solidFill>
          </p:grpSpPr>
          <p:sp>
            <p:nvSpPr>
              <p:cNvPr id="59"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79405" tIns="39702" rIns="79405" bIns="39702" numCol="1" anchor="t" anchorCtr="0" compatLnSpc="1"/>
              <a:lstStyle/>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0"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79405" tIns="39702" rIns="79405" bIns="39702" numCol="1" anchor="t" anchorCtr="0" compatLnSpc="1"/>
              <a:lstStyle/>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61" name="Group 184"/>
            <p:cNvGrpSpPr/>
            <p:nvPr/>
          </p:nvGrpSpPr>
          <p:grpSpPr>
            <a:xfrm>
              <a:off x="876277" y="2841943"/>
              <a:ext cx="260742" cy="559774"/>
              <a:chOff x="6213475" y="1668463"/>
              <a:chExt cx="227013" cy="487362"/>
            </a:xfrm>
            <a:solidFill>
              <a:schemeClr val="accent1"/>
            </a:solidFill>
          </p:grpSpPr>
          <p:sp>
            <p:nvSpPr>
              <p:cNvPr id="62"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79405" tIns="39702" rIns="79405" bIns="39702" numCol="1" anchor="t" anchorCtr="0" compatLnSpc="1"/>
              <a:lstStyle/>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3"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79405" tIns="39702" rIns="79405" bIns="39702" numCol="1" anchor="t" anchorCtr="0" compatLnSpc="1"/>
              <a:lstStyle/>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64" name="Group 184"/>
            <p:cNvGrpSpPr/>
            <p:nvPr/>
          </p:nvGrpSpPr>
          <p:grpSpPr>
            <a:xfrm>
              <a:off x="1142954" y="2841943"/>
              <a:ext cx="260742" cy="559774"/>
              <a:chOff x="6213475" y="1668463"/>
              <a:chExt cx="227013" cy="487362"/>
            </a:xfrm>
            <a:solidFill>
              <a:schemeClr val="accent1"/>
            </a:solidFill>
          </p:grpSpPr>
          <p:sp>
            <p:nvSpPr>
              <p:cNvPr id="65"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79405" tIns="39702" rIns="79405" bIns="39702" numCol="1" anchor="t" anchorCtr="0" compatLnSpc="1"/>
              <a:lstStyle/>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6"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79405" tIns="39702" rIns="79405" bIns="39702" numCol="1" anchor="t" anchorCtr="0" compatLnSpc="1"/>
              <a:lstStyle/>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67" name="Group 184"/>
            <p:cNvGrpSpPr/>
            <p:nvPr/>
          </p:nvGrpSpPr>
          <p:grpSpPr>
            <a:xfrm>
              <a:off x="1409631" y="2841943"/>
              <a:ext cx="260742" cy="559774"/>
              <a:chOff x="6213475" y="1668463"/>
              <a:chExt cx="227013" cy="487362"/>
            </a:xfrm>
            <a:solidFill>
              <a:schemeClr val="accent1"/>
            </a:solidFill>
          </p:grpSpPr>
          <p:sp>
            <p:nvSpPr>
              <p:cNvPr id="68"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79405" tIns="39702" rIns="79405" bIns="39702" numCol="1" anchor="t" anchorCtr="0" compatLnSpc="1"/>
              <a:lstStyle/>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9"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79405" tIns="39702" rIns="79405" bIns="39702" numCol="1" anchor="t" anchorCtr="0" compatLnSpc="1"/>
              <a:lstStyle/>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70" name="Group 184"/>
            <p:cNvGrpSpPr/>
            <p:nvPr/>
          </p:nvGrpSpPr>
          <p:grpSpPr>
            <a:xfrm>
              <a:off x="1676308" y="2841943"/>
              <a:ext cx="260742" cy="559774"/>
              <a:chOff x="6213475" y="1668463"/>
              <a:chExt cx="227013" cy="487362"/>
            </a:xfrm>
            <a:solidFill>
              <a:schemeClr val="accent1"/>
            </a:solidFill>
          </p:grpSpPr>
          <p:sp>
            <p:nvSpPr>
              <p:cNvPr id="71"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79405" tIns="39702" rIns="79405" bIns="39702" numCol="1" anchor="t" anchorCtr="0" compatLnSpc="1"/>
              <a:lstStyle/>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2"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79405" tIns="39702" rIns="79405" bIns="39702" numCol="1" anchor="t" anchorCtr="0" compatLnSpc="1"/>
              <a:lstStyle/>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73" name="Group 184"/>
            <p:cNvGrpSpPr/>
            <p:nvPr/>
          </p:nvGrpSpPr>
          <p:grpSpPr>
            <a:xfrm>
              <a:off x="1942985" y="2841943"/>
              <a:ext cx="260742" cy="559774"/>
              <a:chOff x="6213475" y="1668463"/>
              <a:chExt cx="227013" cy="487362"/>
            </a:xfrm>
            <a:solidFill>
              <a:schemeClr val="accent1"/>
            </a:solidFill>
          </p:grpSpPr>
          <p:sp>
            <p:nvSpPr>
              <p:cNvPr id="74"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79405" tIns="39702" rIns="79405" bIns="39702" numCol="1" anchor="t" anchorCtr="0" compatLnSpc="1"/>
              <a:lstStyle/>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5"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79405" tIns="39702" rIns="79405" bIns="39702" numCol="1" anchor="t" anchorCtr="0" compatLnSpc="1"/>
              <a:lstStyle/>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76" name="Group 184"/>
            <p:cNvGrpSpPr/>
            <p:nvPr/>
          </p:nvGrpSpPr>
          <p:grpSpPr>
            <a:xfrm>
              <a:off x="2209662" y="2841943"/>
              <a:ext cx="260742" cy="559774"/>
              <a:chOff x="6213475" y="1668463"/>
              <a:chExt cx="227013" cy="487362"/>
            </a:xfrm>
            <a:solidFill>
              <a:schemeClr val="accent1"/>
            </a:solidFill>
          </p:grpSpPr>
          <p:sp>
            <p:nvSpPr>
              <p:cNvPr id="77"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79405" tIns="39702" rIns="79405" bIns="39702" numCol="1" anchor="t" anchorCtr="0" compatLnSpc="1"/>
              <a:lstStyle/>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8"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79405" tIns="39702" rIns="79405" bIns="39702" numCol="1" anchor="t" anchorCtr="0" compatLnSpc="1"/>
              <a:lstStyle/>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79" name="Group 184"/>
            <p:cNvGrpSpPr/>
            <p:nvPr/>
          </p:nvGrpSpPr>
          <p:grpSpPr>
            <a:xfrm>
              <a:off x="2476339" y="2841943"/>
              <a:ext cx="260742" cy="559774"/>
              <a:chOff x="6213475" y="1668463"/>
              <a:chExt cx="227013" cy="487362"/>
            </a:xfrm>
            <a:solidFill>
              <a:schemeClr val="accent1"/>
            </a:solidFill>
          </p:grpSpPr>
          <p:sp>
            <p:nvSpPr>
              <p:cNvPr id="80"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79405" tIns="39702" rIns="79405" bIns="39702" numCol="1" anchor="t" anchorCtr="0" compatLnSpc="1"/>
              <a:lstStyle/>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1"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79405" tIns="39702" rIns="79405" bIns="39702" numCol="1" anchor="t" anchorCtr="0" compatLnSpc="1"/>
              <a:lstStyle/>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82" name="Group 184"/>
            <p:cNvGrpSpPr/>
            <p:nvPr/>
          </p:nvGrpSpPr>
          <p:grpSpPr>
            <a:xfrm>
              <a:off x="2743016" y="2841943"/>
              <a:ext cx="260742" cy="559774"/>
              <a:chOff x="6213475" y="1668463"/>
              <a:chExt cx="227013" cy="487362"/>
            </a:xfrm>
            <a:solidFill>
              <a:schemeClr val="bg1">
                <a:lumMod val="75000"/>
              </a:schemeClr>
            </a:solidFill>
          </p:grpSpPr>
          <p:sp>
            <p:nvSpPr>
              <p:cNvPr id="83" name="Oval 98"/>
              <p:cNvSpPr>
                <a:spLocks noChangeArrowheads="1"/>
              </p:cNvSpPr>
              <p:nvPr/>
            </p:nvSpPr>
            <p:spPr bwMode="auto">
              <a:xfrm>
                <a:off x="6291263" y="1668463"/>
                <a:ext cx="73025" cy="73025"/>
              </a:xfrm>
              <a:prstGeom prst="ellipse">
                <a:avLst/>
              </a:prstGeom>
              <a:grpFill/>
              <a:ln w="9525">
                <a:noFill/>
                <a:round/>
              </a:ln>
            </p:spPr>
            <p:txBody>
              <a:bodyPr vert="horz" wrap="square" lIns="79405" tIns="39702" rIns="79405" bIns="39702" numCol="1" anchor="t" anchorCtr="0" compatLnSpc="1"/>
              <a:lstStyle/>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4"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ln>
            </p:spPr>
            <p:txBody>
              <a:bodyPr vert="horz" wrap="square" lIns="79405" tIns="39702" rIns="79405" bIns="39702" numCol="1" anchor="t" anchorCtr="0" compatLnSpc="1"/>
              <a:lstStyle/>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85" name="Group 184"/>
            <p:cNvGrpSpPr/>
            <p:nvPr/>
          </p:nvGrpSpPr>
          <p:grpSpPr>
            <a:xfrm>
              <a:off x="3009696" y="2841943"/>
              <a:ext cx="260742" cy="559774"/>
              <a:chOff x="6213475" y="1668463"/>
              <a:chExt cx="227013" cy="487362"/>
            </a:xfrm>
            <a:solidFill>
              <a:schemeClr val="bg1">
                <a:lumMod val="75000"/>
              </a:schemeClr>
            </a:solidFill>
          </p:grpSpPr>
          <p:sp>
            <p:nvSpPr>
              <p:cNvPr id="86" name="Oval 98"/>
              <p:cNvSpPr>
                <a:spLocks noChangeArrowheads="1"/>
              </p:cNvSpPr>
              <p:nvPr/>
            </p:nvSpPr>
            <p:spPr bwMode="auto">
              <a:xfrm>
                <a:off x="6291263" y="1668463"/>
                <a:ext cx="73025" cy="73025"/>
              </a:xfrm>
              <a:prstGeom prst="ellipse">
                <a:avLst/>
              </a:prstGeom>
              <a:grpFill/>
              <a:ln w="9525">
                <a:noFill/>
                <a:round/>
              </a:ln>
            </p:spPr>
            <p:txBody>
              <a:bodyPr vert="horz" wrap="square" lIns="79405" tIns="39702" rIns="79405" bIns="39702" numCol="1" anchor="t" anchorCtr="0" compatLnSpc="1"/>
              <a:lstStyle/>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7"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ln>
            </p:spPr>
            <p:txBody>
              <a:bodyPr vert="horz" wrap="square" lIns="79405" tIns="39702" rIns="79405" bIns="39702" numCol="1" anchor="t" anchorCtr="0" compatLnSpc="1"/>
              <a:lstStyle/>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sp>
        <p:nvSpPr>
          <p:cNvPr id="88" name="文本框 87"/>
          <p:cNvSpPr txBox="1"/>
          <p:nvPr/>
        </p:nvSpPr>
        <p:spPr>
          <a:xfrm>
            <a:off x="2734310" y="195580"/>
            <a:ext cx="4416425" cy="521970"/>
          </a:xfrm>
          <a:prstGeom prst="rect">
            <a:avLst/>
          </a:prstGeom>
        </p:spPr>
        <p:txBody>
          <a:bodyPr wrap="square">
            <a:spAutoFit/>
          </a:bodyPr>
          <a:lstStyle>
            <a:defPPr>
              <a:defRPr lang="zh-CN"/>
            </a:defPPr>
            <a:lvl1pPr>
              <a:defRPr sz="2400">
                <a:gradFill>
                  <a:gsLst>
                    <a:gs pos="16000">
                      <a:schemeClr val="accent3">
                        <a:lumMod val="40000"/>
                        <a:lumOff val="60000"/>
                      </a:schemeClr>
                    </a:gs>
                    <a:gs pos="70000">
                      <a:schemeClr val="accent3"/>
                    </a:gs>
                    <a:gs pos="100000">
                      <a:schemeClr val="accent3">
                        <a:lumMod val="50000"/>
                      </a:schemeClr>
                    </a:gs>
                  </a:gsLst>
                  <a:lin ang="5400000" scaled="1"/>
                </a:gradFill>
                <a:latin typeface="微软雅黑 Light" panose="020B0502040204020203" pitchFamily="34" charset="-122"/>
                <a:ea typeface="微软雅黑 Light" panose="020B0502040204020203"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角色</a:t>
            </a:r>
            <a:r>
              <a:rPr kumimoji="0" lang="en-US" altLang="zh-CN" sz="2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超市工作人员</a:t>
            </a:r>
            <a:endParaRPr kumimoji="0" lang="zh-CN" altLang="en-US" sz="2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 name="文本框 88"/>
          <p:cNvSpPr txBox="1"/>
          <p:nvPr/>
        </p:nvSpPr>
        <p:spPr>
          <a:xfrm>
            <a:off x="240665" y="1477645"/>
            <a:ext cx="3952240" cy="1753235"/>
          </a:xfrm>
          <a:prstGeom prst="rect">
            <a:avLst/>
          </a:prstGeom>
          <a:noFill/>
        </p:spPr>
        <p:txBody>
          <a:bodyPr wrap="square">
            <a:spAutoFit/>
          </a:bodyPr>
          <a:p>
            <a:pPr marL="285750" indent="-285750">
              <a:buClr>
                <a:schemeClr val="accent3"/>
              </a:buClr>
              <a:buFont typeface="Wingdings" panose="05000000000000000000" pitchFamily="2" charset="2"/>
              <a:buChar char="l"/>
            </a:pPr>
            <a:r>
              <a:rPr lang="zh-CN" altLang="en-US" b="1" dirty="0"/>
              <a:t>用户特性：该群体受教育水平一般，接收新事物的能力较弱，可能无法迅速的适应当前系统，对此系统的要求不高，用户只是希望能够通过此系统提高</a:t>
            </a:r>
            <a:r>
              <a:rPr lang="zh-CN" altLang="en-US" b="1" dirty="0"/>
              <a:t>商品管理过程以及收银过程中的效率。</a:t>
            </a:r>
            <a:endParaRPr lang="zh-CN" altLang="en-US" b="1" dirty="0"/>
          </a:p>
        </p:txBody>
      </p:sp>
      <p:grpSp>
        <p:nvGrpSpPr>
          <p:cNvPr id="90" name="Group 212"/>
          <p:cNvGrpSpPr/>
          <p:nvPr/>
        </p:nvGrpSpPr>
        <p:grpSpPr>
          <a:xfrm>
            <a:off x="5804883" y="3775676"/>
            <a:ext cx="2155140" cy="496148"/>
            <a:chOff x="5932686" y="2855964"/>
            <a:chExt cx="2449314" cy="563870"/>
          </a:xfrm>
        </p:grpSpPr>
        <p:grpSp>
          <p:nvGrpSpPr>
            <p:cNvPr id="91" name="Group 179"/>
            <p:cNvGrpSpPr/>
            <p:nvPr/>
          </p:nvGrpSpPr>
          <p:grpSpPr>
            <a:xfrm>
              <a:off x="5932686" y="2855964"/>
              <a:ext cx="220321" cy="563870"/>
              <a:chOff x="5054600" y="1652588"/>
              <a:chExt cx="187325" cy="479424"/>
            </a:xfrm>
            <a:solidFill>
              <a:schemeClr val="accent4"/>
            </a:solidFill>
          </p:grpSpPr>
          <p:sp>
            <p:nvSpPr>
              <p:cNvPr id="92"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79405" tIns="39702" rIns="79405" bIns="39702" numCol="1" anchor="t" anchorCtr="0" compatLnSpc="1"/>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3"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79405" tIns="39702" rIns="79405" bIns="39702" numCol="1" anchor="t" anchorCtr="0" compatLnSpc="1"/>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94" name="Group 179"/>
            <p:cNvGrpSpPr/>
            <p:nvPr/>
          </p:nvGrpSpPr>
          <p:grpSpPr>
            <a:xfrm>
              <a:off x="6180352" y="2855964"/>
              <a:ext cx="220321" cy="563870"/>
              <a:chOff x="5054600" y="1652588"/>
              <a:chExt cx="187325" cy="479424"/>
            </a:xfrm>
            <a:solidFill>
              <a:schemeClr val="accent4"/>
            </a:solidFill>
          </p:grpSpPr>
          <p:sp>
            <p:nvSpPr>
              <p:cNvPr id="95"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79405" tIns="39702" rIns="79405" bIns="39702" numCol="1" anchor="t" anchorCtr="0" compatLnSpc="1"/>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6"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79405" tIns="39702" rIns="79405" bIns="39702" numCol="1" anchor="t" anchorCtr="0" compatLnSpc="1"/>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97" name="Group 179"/>
            <p:cNvGrpSpPr/>
            <p:nvPr/>
          </p:nvGrpSpPr>
          <p:grpSpPr>
            <a:xfrm>
              <a:off x="6428018" y="2855964"/>
              <a:ext cx="220321" cy="563870"/>
              <a:chOff x="5054600" y="1652588"/>
              <a:chExt cx="187325" cy="479424"/>
            </a:xfrm>
            <a:solidFill>
              <a:schemeClr val="accent4"/>
            </a:solidFill>
          </p:grpSpPr>
          <p:sp>
            <p:nvSpPr>
              <p:cNvPr id="98"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79405" tIns="39702" rIns="79405" bIns="39702" numCol="1" anchor="t" anchorCtr="0" compatLnSpc="1"/>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9"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79405" tIns="39702" rIns="79405" bIns="39702" numCol="1" anchor="t" anchorCtr="0" compatLnSpc="1"/>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00" name="Group 179"/>
            <p:cNvGrpSpPr/>
            <p:nvPr/>
          </p:nvGrpSpPr>
          <p:grpSpPr>
            <a:xfrm>
              <a:off x="6675684" y="2855964"/>
              <a:ext cx="220321" cy="563870"/>
              <a:chOff x="5054600" y="1652588"/>
              <a:chExt cx="187325" cy="479424"/>
            </a:xfrm>
            <a:solidFill>
              <a:schemeClr val="accent4"/>
            </a:solidFill>
          </p:grpSpPr>
          <p:sp>
            <p:nvSpPr>
              <p:cNvPr id="101"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79405" tIns="39702" rIns="79405" bIns="39702" numCol="1" anchor="t" anchorCtr="0" compatLnSpc="1"/>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2"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79405" tIns="39702" rIns="79405" bIns="39702" numCol="1" anchor="t" anchorCtr="0" compatLnSpc="1"/>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03" name="Group 179"/>
            <p:cNvGrpSpPr/>
            <p:nvPr/>
          </p:nvGrpSpPr>
          <p:grpSpPr>
            <a:xfrm>
              <a:off x="6923350" y="2855964"/>
              <a:ext cx="220321" cy="563870"/>
              <a:chOff x="5054600" y="1652588"/>
              <a:chExt cx="187325" cy="479424"/>
            </a:xfrm>
            <a:solidFill>
              <a:schemeClr val="accent4"/>
            </a:solidFill>
          </p:grpSpPr>
          <p:sp>
            <p:nvSpPr>
              <p:cNvPr id="104"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79405" tIns="39702" rIns="79405" bIns="39702" numCol="1" anchor="t" anchorCtr="0" compatLnSpc="1"/>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5"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79405" tIns="39702" rIns="79405" bIns="39702" numCol="1" anchor="t" anchorCtr="0" compatLnSpc="1"/>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06" name="Group 179"/>
            <p:cNvGrpSpPr/>
            <p:nvPr/>
          </p:nvGrpSpPr>
          <p:grpSpPr>
            <a:xfrm>
              <a:off x="7171017" y="2855964"/>
              <a:ext cx="220321" cy="563870"/>
              <a:chOff x="5054600" y="1652588"/>
              <a:chExt cx="187325" cy="479424"/>
            </a:xfrm>
            <a:solidFill>
              <a:schemeClr val="bg1">
                <a:lumMod val="75000"/>
              </a:schemeClr>
            </a:solidFill>
          </p:grpSpPr>
          <p:sp>
            <p:nvSpPr>
              <p:cNvPr id="107"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79405" tIns="39702" rIns="79405" bIns="39702" numCol="1" anchor="t" anchorCtr="0" compatLnSpc="1"/>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8" name="Oval 97"/>
              <p:cNvSpPr>
                <a:spLocks noChangeArrowheads="1"/>
              </p:cNvSpPr>
              <p:nvPr/>
            </p:nvSpPr>
            <p:spPr bwMode="auto">
              <a:xfrm>
                <a:off x="5110163" y="1652588"/>
                <a:ext cx="74613" cy="76200"/>
              </a:xfrm>
              <a:prstGeom prst="ellipse">
                <a:avLst/>
              </a:prstGeom>
              <a:grpFill/>
              <a:ln w="9525">
                <a:noFill/>
                <a:round/>
              </a:ln>
            </p:spPr>
            <p:txBody>
              <a:bodyPr vert="horz" wrap="square" lIns="79405" tIns="39702" rIns="79405" bIns="39702" numCol="1" anchor="t" anchorCtr="0" compatLnSpc="1"/>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09" name="Group 179"/>
            <p:cNvGrpSpPr/>
            <p:nvPr/>
          </p:nvGrpSpPr>
          <p:grpSpPr>
            <a:xfrm>
              <a:off x="7418683" y="2855964"/>
              <a:ext cx="220321" cy="563870"/>
              <a:chOff x="5054600" y="1652588"/>
              <a:chExt cx="187325" cy="479424"/>
            </a:xfrm>
            <a:solidFill>
              <a:schemeClr val="bg1">
                <a:lumMod val="75000"/>
              </a:schemeClr>
            </a:solidFill>
          </p:grpSpPr>
          <p:sp>
            <p:nvSpPr>
              <p:cNvPr id="110"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79405" tIns="39702" rIns="79405" bIns="39702" numCol="1" anchor="t" anchorCtr="0" compatLnSpc="1"/>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1" name="Oval 97"/>
              <p:cNvSpPr>
                <a:spLocks noChangeArrowheads="1"/>
              </p:cNvSpPr>
              <p:nvPr/>
            </p:nvSpPr>
            <p:spPr bwMode="auto">
              <a:xfrm>
                <a:off x="5110163" y="1652588"/>
                <a:ext cx="74613" cy="76200"/>
              </a:xfrm>
              <a:prstGeom prst="ellipse">
                <a:avLst/>
              </a:prstGeom>
              <a:grpFill/>
              <a:ln w="9525">
                <a:noFill/>
                <a:round/>
              </a:ln>
            </p:spPr>
            <p:txBody>
              <a:bodyPr vert="horz" wrap="square" lIns="79405" tIns="39702" rIns="79405" bIns="39702" numCol="1" anchor="t" anchorCtr="0" compatLnSpc="1"/>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12" name="Group 179"/>
            <p:cNvGrpSpPr/>
            <p:nvPr/>
          </p:nvGrpSpPr>
          <p:grpSpPr>
            <a:xfrm>
              <a:off x="7666349" y="2855964"/>
              <a:ext cx="220321" cy="563870"/>
              <a:chOff x="5054600" y="1652588"/>
              <a:chExt cx="187325" cy="479424"/>
            </a:xfrm>
            <a:solidFill>
              <a:schemeClr val="bg1">
                <a:lumMod val="75000"/>
              </a:schemeClr>
            </a:solidFill>
          </p:grpSpPr>
          <p:sp>
            <p:nvSpPr>
              <p:cNvPr id="113"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79405" tIns="39702" rIns="79405" bIns="39702" numCol="1" anchor="t" anchorCtr="0" compatLnSpc="1"/>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4" name="Oval 97"/>
              <p:cNvSpPr>
                <a:spLocks noChangeArrowheads="1"/>
              </p:cNvSpPr>
              <p:nvPr/>
            </p:nvSpPr>
            <p:spPr bwMode="auto">
              <a:xfrm>
                <a:off x="5110163" y="1652588"/>
                <a:ext cx="74613" cy="76200"/>
              </a:xfrm>
              <a:prstGeom prst="ellipse">
                <a:avLst/>
              </a:prstGeom>
              <a:grpFill/>
              <a:ln w="9525">
                <a:noFill/>
                <a:round/>
              </a:ln>
            </p:spPr>
            <p:txBody>
              <a:bodyPr vert="horz" wrap="square" lIns="79405" tIns="39702" rIns="79405" bIns="39702" numCol="1" anchor="t" anchorCtr="0" compatLnSpc="1"/>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15" name="Group 179"/>
            <p:cNvGrpSpPr/>
            <p:nvPr/>
          </p:nvGrpSpPr>
          <p:grpSpPr>
            <a:xfrm>
              <a:off x="7914015" y="2855964"/>
              <a:ext cx="220321" cy="563870"/>
              <a:chOff x="5054600" y="1652588"/>
              <a:chExt cx="187325" cy="479424"/>
            </a:xfrm>
            <a:solidFill>
              <a:schemeClr val="bg1">
                <a:lumMod val="75000"/>
              </a:schemeClr>
            </a:solidFill>
          </p:grpSpPr>
          <p:sp>
            <p:nvSpPr>
              <p:cNvPr id="116"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79405" tIns="39702" rIns="79405" bIns="39702" numCol="1" anchor="t" anchorCtr="0" compatLnSpc="1"/>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7" name="Oval 97"/>
              <p:cNvSpPr>
                <a:spLocks noChangeArrowheads="1"/>
              </p:cNvSpPr>
              <p:nvPr/>
            </p:nvSpPr>
            <p:spPr bwMode="auto">
              <a:xfrm>
                <a:off x="5110163" y="1652588"/>
                <a:ext cx="74613" cy="76200"/>
              </a:xfrm>
              <a:prstGeom prst="ellipse">
                <a:avLst/>
              </a:prstGeom>
              <a:grpFill/>
              <a:ln w="9525">
                <a:noFill/>
                <a:round/>
              </a:ln>
            </p:spPr>
            <p:txBody>
              <a:bodyPr vert="horz" wrap="square" lIns="79405" tIns="39702" rIns="79405" bIns="39702" numCol="1" anchor="t" anchorCtr="0" compatLnSpc="1"/>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18" name="Group 179"/>
            <p:cNvGrpSpPr/>
            <p:nvPr/>
          </p:nvGrpSpPr>
          <p:grpSpPr>
            <a:xfrm>
              <a:off x="8161679" y="2855964"/>
              <a:ext cx="220321" cy="563870"/>
              <a:chOff x="5054600" y="1652588"/>
              <a:chExt cx="187325" cy="479424"/>
            </a:xfrm>
            <a:solidFill>
              <a:schemeClr val="bg1">
                <a:lumMod val="75000"/>
              </a:schemeClr>
            </a:solidFill>
          </p:grpSpPr>
          <p:sp>
            <p:nvSpPr>
              <p:cNvPr id="119"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79405" tIns="39702" rIns="79405" bIns="39702" numCol="1" anchor="t" anchorCtr="0" compatLnSpc="1"/>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20" name="Oval 97"/>
              <p:cNvSpPr>
                <a:spLocks noChangeArrowheads="1"/>
              </p:cNvSpPr>
              <p:nvPr/>
            </p:nvSpPr>
            <p:spPr bwMode="auto">
              <a:xfrm>
                <a:off x="5110163" y="1652588"/>
                <a:ext cx="74613" cy="76200"/>
              </a:xfrm>
              <a:prstGeom prst="ellipse">
                <a:avLst/>
              </a:prstGeom>
              <a:grpFill/>
              <a:ln w="9525">
                <a:noFill/>
                <a:round/>
              </a:ln>
            </p:spPr>
            <p:txBody>
              <a:bodyPr vert="horz" wrap="square" lIns="79405" tIns="39702" rIns="79405" bIns="39702" numCol="1" anchor="t" anchorCtr="0" compatLnSpc="1"/>
              <a:p>
                <a:pPr>
                  <a:lnSpc>
                    <a:spcPct val="12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sp>
        <p:nvSpPr>
          <p:cNvPr id="121" name="文本框 120"/>
          <p:cNvSpPr txBox="1"/>
          <p:nvPr/>
        </p:nvSpPr>
        <p:spPr>
          <a:xfrm>
            <a:off x="4906010" y="1477645"/>
            <a:ext cx="3857625" cy="1753235"/>
          </a:xfrm>
          <a:prstGeom prst="rect">
            <a:avLst/>
          </a:prstGeom>
          <a:noFill/>
        </p:spPr>
        <p:txBody>
          <a:bodyPr wrap="square">
            <a:spAutoFit/>
          </a:bodyPr>
          <a:p>
            <a:pPr marL="285750" indent="-285750">
              <a:buClr>
                <a:schemeClr val="accent3"/>
              </a:buClr>
              <a:buFont typeface="Wingdings" panose="05000000000000000000" pitchFamily="2" charset="2"/>
              <a:buChar char="l"/>
            </a:pPr>
            <a:r>
              <a:rPr lang="zh-CN" altLang="en-US" b="1" dirty="0"/>
              <a:t>用户需求：超市工作人员可以精确地控制和查询商品的入库和出库记录以及商品的摆放位置的记录，同时也可以登录收银平台，为消费者提供便利的员工收银和自助收银服务。</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par>
                                <p:cTn id="8" presetID="22" presetClass="entr" presetSubtype="4" fill="hold"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wipe(down)">
                                      <p:cBhvr>
                                        <p:cTn id="1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flipH="1" flipV="1">
            <a:off x="-1" y="557538"/>
            <a:ext cx="9144001" cy="4608001"/>
          </a:xfrm>
          <a:prstGeom prst="rect">
            <a:avLst/>
          </a:prstGeom>
        </p:spPr>
      </p:pic>
      <p:sp>
        <p:nvSpPr>
          <p:cNvPr id="2050" name="文本框 2"/>
          <p:cNvSpPr txBox="1">
            <a:spLocks noChangeArrowheads="1"/>
          </p:cNvSpPr>
          <p:nvPr>
            <p:custDataLst>
              <p:tags r:id="rId2"/>
            </p:custDataLst>
          </p:nvPr>
        </p:nvSpPr>
        <p:spPr bwMode="auto">
          <a:xfrm>
            <a:off x="4636218" y="208674"/>
            <a:ext cx="3153793" cy="229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14925" dirty="0">
                <a:solidFill>
                  <a:schemeClr val="tx1">
                    <a:lumMod val="75000"/>
                    <a:lumOff val="25000"/>
                  </a:schemeClr>
                </a:solidFill>
                <a:latin typeface="Agency FB" panose="020B0503020202020204" pitchFamily="34" charset="0"/>
                <a:ea typeface="微软雅黑" panose="020B0503020204020204" pitchFamily="34" charset="-122"/>
                <a:cs typeface="Times New Roman" panose="02020603050405020304" pitchFamily="18" charset="0"/>
                <a:sym typeface="Arial" panose="020B0604020202020204" pitchFamily="34" charset="0"/>
              </a:rPr>
              <a:t>02</a:t>
            </a:r>
            <a:endParaRPr lang="en-US" altLang="zh-CN" sz="14925" dirty="0">
              <a:solidFill>
                <a:schemeClr val="tx1">
                  <a:lumMod val="75000"/>
                  <a:lumOff val="25000"/>
                </a:schemeClr>
              </a:solidFill>
              <a:latin typeface="Agency FB" panose="020B0503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cxnSp>
        <p:nvCxnSpPr>
          <p:cNvPr id="4" name="直接连接符 3"/>
          <p:cNvCxnSpPr/>
          <p:nvPr>
            <p:custDataLst>
              <p:tags r:id="rId3"/>
            </p:custDataLst>
          </p:nvPr>
        </p:nvCxnSpPr>
        <p:spPr>
          <a:xfrm>
            <a:off x="4605698" y="2781750"/>
            <a:ext cx="294661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文本框 11"/>
          <p:cNvSpPr txBox="1">
            <a:spLocks noChangeArrowheads="1"/>
          </p:cNvSpPr>
          <p:nvPr>
            <p:custDataLst>
              <p:tags r:id="rId4"/>
            </p:custDataLst>
          </p:nvPr>
        </p:nvSpPr>
        <p:spPr bwMode="auto">
          <a:xfrm>
            <a:off x="4921100" y="1182070"/>
            <a:ext cx="2465355" cy="415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700" dirty="0">
                <a:solidFill>
                  <a:schemeClr val="tx1">
                    <a:lumMod val="75000"/>
                    <a:lumOff val="25000"/>
                  </a:schemeClr>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章节 </a:t>
            </a:r>
            <a:r>
              <a:rPr lang="en-US" altLang="zh-CN" sz="2700" dirty="0">
                <a:solidFill>
                  <a:schemeClr val="tx1">
                    <a:lumMod val="75000"/>
                    <a:lumOff val="25000"/>
                  </a:schemeClr>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PART</a:t>
            </a:r>
            <a:endParaRPr lang="en-US" altLang="zh-CN" sz="2700" dirty="0">
              <a:solidFill>
                <a:schemeClr val="tx1">
                  <a:lumMod val="75000"/>
                  <a:lumOff val="25000"/>
                </a:schemeClr>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6" name="矩形 5"/>
          <p:cNvSpPr/>
          <p:nvPr/>
        </p:nvSpPr>
        <p:spPr>
          <a:xfrm>
            <a:off x="4228465" y="2223135"/>
            <a:ext cx="3700780" cy="615315"/>
          </a:xfrm>
          <a:prstGeom prst="rect">
            <a:avLst/>
          </a:prstGeom>
        </p:spPr>
        <p:txBody>
          <a:bodyPr wrap="square" lIns="0" tIns="0" rIns="0" bIns="0">
            <a:spAutoFit/>
          </a:bodyPr>
          <a:lstStyle/>
          <a:p>
            <a:pPr lvl="0"/>
            <a:r>
              <a:rPr lang="zh-CN" altLang="en-US" sz="4000" b="1" dirty="0">
                <a:sym typeface="+mn-ea"/>
              </a:rPr>
              <a:t>面谈计划及报告</a:t>
            </a:r>
            <a:endParaRPr lang="zh-CN" altLang="en-US" sz="4000" dirty="0">
              <a:solidFill>
                <a:srgbClr val="313C42"/>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0-#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par>
                                <p:cTn id="12" presetID="23" presetClass="entr" presetSubtype="3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strVal val="4*#ppt_w"/>
                                          </p:val>
                                        </p:tav>
                                        <p:tav tm="100000">
                                          <p:val>
                                            <p:strVal val="#ppt_w"/>
                                          </p:val>
                                        </p:tav>
                                      </p:tavLst>
                                    </p:anim>
                                    <p:anim calcmode="lin" valueType="num">
                                      <p:cBhvr>
                                        <p:cTn id="15" dur="500" fill="hold"/>
                                        <p:tgtEl>
                                          <p:spTgt spid="6"/>
                                        </p:tgtEl>
                                        <p:attrNameLst>
                                          <p:attrName>ppt_h</p:attrName>
                                        </p:attrNameLst>
                                      </p:cBhvr>
                                      <p:tavLst>
                                        <p:tav tm="0">
                                          <p:val>
                                            <p:strVal val="4*#ppt_h"/>
                                          </p:val>
                                        </p:tav>
                                        <p:tav tm="100000">
                                          <p:val>
                                            <p:strVal val="#ppt_h"/>
                                          </p:val>
                                        </p:tav>
                                      </p:tavLst>
                                    </p:anim>
                                  </p:childTnLst>
                                </p:cTn>
                              </p:par>
                              <p:par>
                                <p:cTn id="16" presetID="16" presetClass="entr" presetSubtype="2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5" grpId="0" bldLvl="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3591436" y="419562"/>
            <a:ext cx="1996601" cy="368935"/>
          </a:xfrm>
          <a:prstGeom prst="rect">
            <a:avLst/>
          </a:prstGeom>
          <a:noFill/>
        </p:spPr>
        <p:txBody>
          <a:bodyPr wrap="square" lIns="0" tIns="0" rIns="0" bIns="0" rtlCol="0" anchor="ctr">
            <a:spAutoFit/>
          </a:bodyPr>
          <a:lstStyle/>
          <a:p>
            <a:pPr algn="ctr"/>
            <a:r>
              <a:rPr lang="zh-CN" altLang="en-US" sz="2400"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rPr>
              <a:t>面谈</a:t>
            </a:r>
            <a:r>
              <a:rPr lang="zh-CN" altLang="en-US" sz="2400"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rPr>
              <a:t>报告</a:t>
            </a:r>
            <a:endParaRPr lang="zh-CN" altLang="en-US" sz="2400"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p:cNvPicPr>
            <a:picLocks noChangeAspect="1"/>
          </p:cNvPicPr>
          <p:nvPr/>
        </p:nvPicPr>
        <p:blipFill>
          <a:blip r:embed="rId3" cstate="screen">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36831" y="3707581"/>
            <a:ext cx="9218038" cy="2143208"/>
          </a:xfrm>
          <a:prstGeom prst="rect">
            <a:avLst/>
          </a:prstGeom>
        </p:spPr>
      </p:pic>
      <p:grpSp>
        <p:nvGrpSpPr>
          <p:cNvPr id="4" name="Group 61"/>
          <p:cNvGrpSpPr/>
          <p:nvPr/>
        </p:nvGrpSpPr>
        <p:grpSpPr>
          <a:xfrm rot="16200000">
            <a:off x="2451548" y="2712773"/>
            <a:ext cx="546983" cy="364655"/>
            <a:chOff x="3200400" y="1234012"/>
            <a:chExt cx="1371600" cy="728138"/>
          </a:xfrm>
        </p:grpSpPr>
        <p:sp>
          <p:nvSpPr>
            <p:cNvPr id="59" name="Round Single Corner Rectangle 58"/>
            <p:cNvSpPr/>
            <p:nvPr/>
          </p:nvSpPr>
          <p:spPr>
            <a:xfrm>
              <a:off x="4114800" y="1234012"/>
              <a:ext cx="457200" cy="728138"/>
            </a:xfrm>
            <a:prstGeom prst="round1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sp>
          <p:nvSpPr>
            <p:cNvPr id="2" name="Rectangle 59"/>
            <p:cNvSpPr/>
            <p:nvPr/>
          </p:nvSpPr>
          <p:spPr>
            <a:xfrm>
              <a:off x="3657600" y="1234012"/>
              <a:ext cx="457200" cy="728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sp>
          <p:nvSpPr>
            <p:cNvPr id="15" name="Round Single Corner Rectangle 60"/>
            <p:cNvSpPr/>
            <p:nvPr/>
          </p:nvSpPr>
          <p:spPr>
            <a:xfrm flipH="1">
              <a:off x="3200400" y="1234012"/>
              <a:ext cx="457200" cy="728138"/>
            </a:xfrm>
            <a:prstGeom prst="round1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grpSp>
      <p:grpSp>
        <p:nvGrpSpPr>
          <p:cNvPr id="16" name="Group 62"/>
          <p:cNvGrpSpPr/>
          <p:nvPr/>
        </p:nvGrpSpPr>
        <p:grpSpPr>
          <a:xfrm rot="16200000">
            <a:off x="3191183" y="2712773"/>
            <a:ext cx="546983" cy="364655"/>
            <a:chOff x="3200400" y="1234012"/>
            <a:chExt cx="1371600" cy="728138"/>
          </a:xfrm>
        </p:grpSpPr>
        <p:sp>
          <p:nvSpPr>
            <p:cNvPr id="17" name="Round Single Corner Rectangle 63"/>
            <p:cNvSpPr/>
            <p:nvPr/>
          </p:nvSpPr>
          <p:spPr>
            <a:xfrm>
              <a:off x="4114800" y="1234012"/>
              <a:ext cx="457200" cy="72813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sp>
          <p:nvSpPr>
            <p:cNvPr id="18" name="Rectangle 65"/>
            <p:cNvSpPr/>
            <p:nvPr/>
          </p:nvSpPr>
          <p:spPr>
            <a:xfrm>
              <a:off x="3657600" y="1234012"/>
              <a:ext cx="457200" cy="7281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sp>
          <p:nvSpPr>
            <p:cNvPr id="74" name="Round Single Corner Rectangle 73"/>
            <p:cNvSpPr/>
            <p:nvPr/>
          </p:nvSpPr>
          <p:spPr>
            <a:xfrm flipH="1">
              <a:off x="3200400" y="1234012"/>
              <a:ext cx="457200" cy="7281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grpSp>
      <p:grpSp>
        <p:nvGrpSpPr>
          <p:cNvPr id="19" name="Group 74"/>
          <p:cNvGrpSpPr/>
          <p:nvPr/>
        </p:nvGrpSpPr>
        <p:grpSpPr>
          <a:xfrm rot="16200000">
            <a:off x="3930818" y="2712772"/>
            <a:ext cx="546983" cy="364655"/>
            <a:chOff x="3200400" y="1234012"/>
            <a:chExt cx="1371600" cy="728138"/>
          </a:xfrm>
        </p:grpSpPr>
        <p:sp>
          <p:nvSpPr>
            <p:cNvPr id="76" name="Round Single Corner Rectangle 63"/>
            <p:cNvSpPr/>
            <p:nvPr/>
          </p:nvSpPr>
          <p:spPr>
            <a:xfrm>
              <a:off x="4114800" y="1234012"/>
              <a:ext cx="457200" cy="72813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sp>
          <p:nvSpPr>
            <p:cNvPr id="77" name="Rectangle 76"/>
            <p:cNvSpPr/>
            <p:nvPr/>
          </p:nvSpPr>
          <p:spPr>
            <a:xfrm>
              <a:off x="3657600" y="1234012"/>
              <a:ext cx="457200" cy="7281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sp>
          <p:nvSpPr>
            <p:cNvPr id="78" name="Round Single Corner Rectangle 73"/>
            <p:cNvSpPr/>
            <p:nvPr/>
          </p:nvSpPr>
          <p:spPr>
            <a:xfrm flipH="1">
              <a:off x="3200400" y="1234012"/>
              <a:ext cx="457200" cy="72813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grpSp>
      <p:grpSp>
        <p:nvGrpSpPr>
          <p:cNvPr id="20" name="Group 100"/>
          <p:cNvGrpSpPr/>
          <p:nvPr/>
        </p:nvGrpSpPr>
        <p:grpSpPr>
          <a:xfrm rot="16200000">
            <a:off x="6379888" y="2484253"/>
            <a:ext cx="548680" cy="823394"/>
            <a:chOff x="4257815" y="3604273"/>
            <a:chExt cx="632164" cy="948677"/>
          </a:xfrm>
        </p:grpSpPr>
        <p:grpSp>
          <p:nvGrpSpPr>
            <p:cNvPr id="21" name="Group 96"/>
            <p:cNvGrpSpPr/>
            <p:nvPr/>
          </p:nvGrpSpPr>
          <p:grpSpPr>
            <a:xfrm>
              <a:off x="4257815" y="3905805"/>
              <a:ext cx="632164" cy="647145"/>
              <a:chOff x="4107979" y="4055348"/>
              <a:chExt cx="966386" cy="788823"/>
            </a:xfrm>
          </p:grpSpPr>
          <p:sp>
            <p:nvSpPr>
              <p:cNvPr id="37" name="Isosceles Triangle 36"/>
              <p:cNvSpPr/>
              <p:nvPr/>
            </p:nvSpPr>
            <p:spPr bwMode="auto">
              <a:xfrm rot="10800000">
                <a:off x="4107979" y="4055348"/>
                <a:ext cx="966386" cy="785648"/>
              </a:xfrm>
              <a:prstGeom prst="triangle">
                <a:avLst/>
              </a:prstGeom>
              <a:gradFill>
                <a:gsLst>
                  <a:gs pos="0">
                    <a:schemeClr val="tx1">
                      <a:lumMod val="50000"/>
                      <a:lumOff val="50000"/>
                    </a:schemeClr>
                  </a:gs>
                  <a:gs pos="50000">
                    <a:schemeClr val="bg1">
                      <a:lumMod val="85000"/>
                    </a:schemeClr>
                  </a:gs>
                </a:gsLst>
                <a:lin ang="0" scaled="0"/>
              </a:gradFill>
              <a:ln w="9525">
                <a:noFill/>
                <a:round/>
              </a:ln>
            </p:spPr>
            <p:txBody>
              <a:bodyPr vert="horz" wrap="square" lIns="79365" tIns="39681" rIns="79365" bIns="39681" numCol="1" rtlCol="0" anchor="t" anchorCtr="0" compatLnSpc="1"/>
              <a:lstStyle/>
              <a:p>
                <a:pPr algn="ctr">
                  <a:lnSpc>
                    <a:spcPct val="130000"/>
                  </a:lnSpc>
                </a:pPr>
                <a:endParaRPr lang="en-US" sz="57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sp>
            <p:nvSpPr>
              <p:cNvPr id="22" name="Isosceles Triangle 37"/>
              <p:cNvSpPr/>
              <p:nvPr/>
            </p:nvSpPr>
            <p:spPr bwMode="auto">
              <a:xfrm rot="10800000">
                <a:off x="4472566" y="4640971"/>
                <a:ext cx="237212" cy="203200"/>
              </a:xfrm>
              <a:prstGeom prst="triangle">
                <a:avLst/>
              </a:prstGeom>
              <a:solidFill>
                <a:schemeClr val="tx1">
                  <a:lumMod val="90000"/>
                  <a:lumOff val="10000"/>
                </a:schemeClr>
              </a:solidFill>
              <a:ln w="9525">
                <a:noFill/>
                <a:round/>
              </a:ln>
            </p:spPr>
            <p:txBody>
              <a:bodyPr vert="horz" wrap="square" lIns="79365" tIns="39681" rIns="79365" bIns="39681" numCol="1" rtlCol="0" anchor="t" anchorCtr="0" compatLnSpc="1"/>
              <a:lstStyle/>
              <a:p>
                <a:pPr algn="ctr">
                  <a:lnSpc>
                    <a:spcPct val="13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grpSp>
        <p:grpSp>
          <p:nvGrpSpPr>
            <p:cNvPr id="23" name="Group 96"/>
            <p:cNvGrpSpPr/>
            <p:nvPr/>
          </p:nvGrpSpPr>
          <p:grpSpPr>
            <a:xfrm>
              <a:off x="4259771" y="3604273"/>
              <a:ext cx="630208" cy="416793"/>
              <a:chOff x="2514600" y="3103313"/>
              <a:chExt cx="914400" cy="604745"/>
            </a:xfrm>
          </p:grpSpPr>
          <p:sp>
            <p:nvSpPr>
              <p:cNvPr id="94" name="Pentagon 93"/>
              <p:cNvSpPr/>
              <p:nvPr/>
            </p:nvSpPr>
            <p:spPr>
              <a:xfrm rot="5400000">
                <a:off x="2364628" y="3253285"/>
                <a:ext cx="604743" cy="3048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sp>
            <p:nvSpPr>
              <p:cNvPr id="95" name="Pentagon 94"/>
              <p:cNvSpPr/>
              <p:nvPr/>
            </p:nvSpPr>
            <p:spPr>
              <a:xfrm rot="5400000">
                <a:off x="2669428" y="3253286"/>
                <a:ext cx="604743" cy="3048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sp>
            <p:nvSpPr>
              <p:cNvPr id="96" name="Pentagon 95"/>
              <p:cNvSpPr/>
              <p:nvPr/>
            </p:nvSpPr>
            <p:spPr>
              <a:xfrm rot="5400000">
                <a:off x="2974228" y="3253287"/>
                <a:ext cx="604743" cy="304800"/>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grpSp>
      </p:grpSp>
      <p:grpSp>
        <p:nvGrpSpPr>
          <p:cNvPr id="24" name="Group 120"/>
          <p:cNvGrpSpPr/>
          <p:nvPr/>
        </p:nvGrpSpPr>
        <p:grpSpPr>
          <a:xfrm rot="16200000" flipH="1">
            <a:off x="3210259" y="3066903"/>
            <a:ext cx="1260596" cy="362852"/>
            <a:chOff x="4889980" y="1620289"/>
            <a:chExt cx="1452400" cy="418060"/>
          </a:xfrm>
        </p:grpSpPr>
        <p:sp>
          <p:nvSpPr>
            <p:cNvPr id="122" name="Arc 121"/>
            <p:cNvSpPr/>
            <p:nvPr/>
          </p:nvSpPr>
          <p:spPr>
            <a:xfrm>
              <a:off x="5925370" y="1621338"/>
              <a:ext cx="417010" cy="417011"/>
            </a:xfrm>
            <a:prstGeom prst="arc">
              <a:avLst>
                <a:gd name="adj1" fmla="val 16003896"/>
                <a:gd name="adj2" fmla="val 5453928"/>
              </a:avLst>
            </a:prstGeom>
            <a:ln w="28575">
              <a:solidFill>
                <a:schemeClr val="accent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3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cxnSp>
          <p:nvCxnSpPr>
            <p:cNvPr id="123" name="Straight Connector 122"/>
            <p:cNvCxnSpPr/>
            <p:nvPr/>
          </p:nvCxnSpPr>
          <p:spPr>
            <a:xfrm flipH="1" flipV="1">
              <a:off x="4889980" y="1620289"/>
              <a:ext cx="1236500" cy="138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4889980" y="2038323"/>
              <a:ext cx="1236500" cy="2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5" name="Group 74"/>
          <p:cNvGrpSpPr/>
          <p:nvPr/>
        </p:nvGrpSpPr>
        <p:grpSpPr>
          <a:xfrm rot="16200000">
            <a:off x="4650604" y="2712772"/>
            <a:ext cx="546983" cy="364655"/>
            <a:chOff x="3200400" y="1234012"/>
            <a:chExt cx="1371600" cy="728138"/>
          </a:xfrm>
        </p:grpSpPr>
        <p:sp>
          <p:nvSpPr>
            <p:cNvPr id="26" name="Round Single Corner Rectangle 63"/>
            <p:cNvSpPr/>
            <p:nvPr/>
          </p:nvSpPr>
          <p:spPr>
            <a:xfrm>
              <a:off x="4114800" y="1234012"/>
              <a:ext cx="457200" cy="72813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sp>
          <p:nvSpPr>
            <p:cNvPr id="27" name="Rectangle 70"/>
            <p:cNvSpPr/>
            <p:nvPr/>
          </p:nvSpPr>
          <p:spPr>
            <a:xfrm>
              <a:off x="3657600" y="1234012"/>
              <a:ext cx="457200" cy="7281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sp>
          <p:nvSpPr>
            <p:cNvPr id="28" name="Round Single Corner Rectangle 73"/>
            <p:cNvSpPr/>
            <p:nvPr/>
          </p:nvSpPr>
          <p:spPr>
            <a:xfrm flipH="1">
              <a:off x="3200400" y="1234012"/>
              <a:ext cx="457200" cy="72813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grpSp>
      <p:grpSp>
        <p:nvGrpSpPr>
          <p:cNvPr id="29" name="Group 74"/>
          <p:cNvGrpSpPr/>
          <p:nvPr/>
        </p:nvGrpSpPr>
        <p:grpSpPr>
          <a:xfrm rot="16200000">
            <a:off x="5398499" y="2712773"/>
            <a:ext cx="546983" cy="364655"/>
            <a:chOff x="3200400" y="1234012"/>
            <a:chExt cx="1371600" cy="728138"/>
          </a:xfrm>
        </p:grpSpPr>
        <p:sp>
          <p:nvSpPr>
            <p:cNvPr id="75" name="Round Single Corner Rectangle 63"/>
            <p:cNvSpPr/>
            <p:nvPr/>
          </p:nvSpPr>
          <p:spPr>
            <a:xfrm>
              <a:off x="4114800" y="1234012"/>
              <a:ext cx="457200" cy="7281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sp>
          <p:nvSpPr>
            <p:cNvPr id="79" name="Rectangle 78"/>
            <p:cNvSpPr/>
            <p:nvPr/>
          </p:nvSpPr>
          <p:spPr>
            <a:xfrm>
              <a:off x="3657600" y="1234012"/>
              <a:ext cx="457200" cy="72813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sp>
          <p:nvSpPr>
            <p:cNvPr id="80" name="Round Single Corner Rectangle 73"/>
            <p:cNvSpPr/>
            <p:nvPr/>
          </p:nvSpPr>
          <p:spPr>
            <a:xfrm flipH="1">
              <a:off x="3200400" y="1234012"/>
              <a:ext cx="457200" cy="72813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grpSp>
      <p:grpSp>
        <p:nvGrpSpPr>
          <p:cNvPr id="32" name="Group 120"/>
          <p:cNvGrpSpPr/>
          <p:nvPr/>
        </p:nvGrpSpPr>
        <p:grpSpPr>
          <a:xfrm rot="5400000" flipH="1" flipV="1">
            <a:off x="3937764" y="2349834"/>
            <a:ext cx="1260596" cy="362852"/>
            <a:chOff x="4889980" y="1620289"/>
            <a:chExt cx="1452400" cy="418060"/>
          </a:xfrm>
        </p:grpSpPr>
        <p:sp>
          <p:nvSpPr>
            <p:cNvPr id="82" name="Arc 81"/>
            <p:cNvSpPr/>
            <p:nvPr/>
          </p:nvSpPr>
          <p:spPr>
            <a:xfrm>
              <a:off x="5925370" y="1621338"/>
              <a:ext cx="417010" cy="417011"/>
            </a:xfrm>
            <a:prstGeom prst="arc">
              <a:avLst>
                <a:gd name="adj1" fmla="val 16003896"/>
                <a:gd name="adj2" fmla="val 5453928"/>
              </a:avLst>
            </a:prstGeom>
            <a:ln w="28575">
              <a:solidFill>
                <a:schemeClr val="accent3"/>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3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cxnSp>
          <p:nvCxnSpPr>
            <p:cNvPr id="83" name="Straight Connector 82"/>
            <p:cNvCxnSpPr/>
            <p:nvPr/>
          </p:nvCxnSpPr>
          <p:spPr>
            <a:xfrm flipH="1" flipV="1">
              <a:off x="4889980" y="1620289"/>
              <a:ext cx="1236500" cy="138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4889980" y="2038323"/>
              <a:ext cx="1236500" cy="2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4" name="Group 120"/>
          <p:cNvGrpSpPr/>
          <p:nvPr/>
        </p:nvGrpSpPr>
        <p:grpSpPr>
          <a:xfrm rot="16200000" flipH="1">
            <a:off x="4668572" y="3066903"/>
            <a:ext cx="1260596" cy="362852"/>
            <a:chOff x="4889980" y="1620289"/>
            <a:chExt cx="1452400" cy="418060"/>
          </a:xfrm>
        </p:grpSpPr>
        <p:sp>
          <p:nvSpPr>
            <p:cNvPr id="86" name="Arc 85"/>
            <p:cNvSpPr/>
            <p:nvPr/>
          </p:nvSpPr>
          <p:spPr>
            <a:xfrm>
              <a:off x="5925370" y="1621338"/>
              <a:ext cx="417010" cy="417011"/>
            </a:xfrm>
            <a:prstGeom prst="arc">
              <a:avLst>
                <a:gd name="adj1" fmla="val 16003896"/>
                <a:gd name="adj2" fmla="val 5453928"/>
              </a:avLst>
            </a:prstGeom>
            <a:ln w="28575">
              <a:solidFill>
                <a:schemeClr val="accent4"/>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3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cxnSp>
          <p:nvCxnSpPr>
            <p:cNvPr id="87" name="Straight Connector 86"/>
            <p:cNvCxnSpPr/>
            <p:nvPr/>
          </p:nvCxnSpPr>
          <p:spPr>
            <a:xfrm flipH="1" flipV="1">
              <a:off x="4889980" y="1620289"/>
              <a:ext cx="1236500" cy="1389"/>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4889980" y="2038323"/>
              <a:ext cx="1236500" cy="26"/>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36" name="Group 120"/>
          <p:cNvGrpSpPr/>
          <p:nvPr/>
        </p:nvGrpSpPr>
        <p:grpSpPr>
          <a:xfrm rot="5400000" flipH="1" flipV="1">
            <a:off x="5416466" y="2349834"/>
            <a:ext cx="1260596" cy="362852"/>
            <a:chOff x="4889980" y="1620289"/>
            <a:chExt cx="1452400" cy="418060"/>
          </a:xfrm>
        </p:grpSpPr>
        <p:sp>
          <p:nvSpPr>
            <p:cNvPr id="90" name="Arc 89"/>
            <p:cNvSpPr/>
            <p:nvPr/>
          </p:nvSpPr>
          <p:spPr>
            <a:xfrm>
              <a:off x="5925370" y="1621338"/>
              <a:ext cx="417010" cy="417011"/>
            </a:xfrm>
            <a:prstGeom prst="arc">
              <a:avLst>
                <a:gd name="adj1" fmla="val 16003896"/>
                <a:gd name="adj2" fmla="val 5453928"/>
              </a:avLst>
            </a:prstGeom>
            <a:ln w="28575">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3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cxnSp>
          <p:nvCxnSpPr>
            <p:cNvPr id="91" name="Straight Connector 90"/>
            <p:cNvCxnSpPr/>
            <p:nvPr/>
          </p:nvCxnSpPr>
          <p:spPr>
            <a:xfrm flipH="1" flipV="1">
              <a:off x="4889980" y="1620289"/>
              <a:ext cx="1236500" cy="138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4889980" y="2038323"/>
              <a:ext cx="1236500" cy="2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39" name="Group 120"/>
          <p:cNvGrpSpPr/>
          <p:nvPr/>
        </p:nvGrpSpPr>
        <p:grpSpPr>
          <a:xfrm rot="5400000" flipH="1" flipV="1">
            <a:off x="2458493" y="2349834"/>
            <a:ext cx="1260596" cy="362852"/>
            <a:chOff x="4889980" y="1620289"/>
            <a:chExt cx="1452400" cy="418060"/>
          </a:xfrm>
        </p:grpSpPr>
        <p:sp>
          <p:nvSpPr>
            <p:cNvPr id="97" name="Arc 96"/>
            <p:cNvSpPr/>
            <p:nvPr/>
          </p:nvSpPr>
          <p:spPr>
            <a:xfrm>
              <a:off x="5925370" y="1621338"/>
              <a:ext cx="417010" cy="417011"/>
            </a:xfrm>
            <a:prstGeom prst="arc">
              <a:avLst>
                <a:gd name="adj1" fmla="val 16003896"/>
                <a:gd name="adj2" fmla="val 5453928"/>
              </a:avLst>
            </a:prstGeom>
            <a:ln w="28575">
              <a:solidFill>
                <a:schemeClr val="accent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3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cxnSp>
          <p:nvCxnSpPr>
            <p:cNvPr id="98" name="Straight Connector 97"/>
            <p:cNvCxnSpPr/>
            <p:nvPr/>
          </p:nvCxnSpPr>
          <p:spPr>
            <a:xfrm flipH="1" flipV="1">
              <a:off x="4889980" y="1620289"/>
              <a:ext cx="1236500" cy="138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4889980" y="2038323"/>
              <a:ext cx="1236500" cy="2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1" name="Group 108"/>
          <p:cNvGrpSpPr/>
          <p:nvPr/>
        </p:nvGrpSpPr>
        <p:grpSpPr>
          <a:xfrm>
            <a:off x="4258373" y="1764504"/>
            <a:ext cx="663612" cy="644615"/>
            <a:chOff x="6299532" y="3384456"/>
            <a:chExt cx="469021" cy="455593"/>
          </a:xfrm>
        </p:grpSpPr>
        <p:sp>
          <p:nvSpPr>
            <p:cNvPr id="102" name="Oval 101"/>
            <p:cNvSpPr>
              <a:spLocks noChangeAspect="1"/>
            </p:cNvSpPr>
            <p:nvPr/>
          </p:nvSpPr>
          <p:spPr>
            <a:xfrm>
              <a:off x="6299532" y="3384456"/>
              <a:ext cx="469021" cy="4555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sp>
          <p:nvSpPr>
            <p:cNvPr id="104" name="Freeform 36"/>
            <p:cNvSpPr>
              <a:spLocks noEditPoints="1"/>
            </p:cNvSpPr>
            <p:nvPr/>
          </p:nvSpPr>
          <p:spPr bwMode="auto">
            <a:xfrm>
              <a:off x="6435895" y="3505670"/>
              <a:ext cx="196295" cy="213164"/>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bg1"/>
            </a:solidFill>
            <a:ln w="9525">
              <a:noFill/>
              <a:round/>
            </a:ln>
          </p:spPr>
          <p:txBody>
            <a:bodyPr vert="horz" wrap="square" lIns="79365" tIns="39681" rIns="79365" bIns="39681" numCol="1" anchor="t" anchorCtr="0" compatLnSpc="1"/>
            <a:lstStyle/>
            <a:p>
              <a:pPr>
                <a:lnSpc>
                  <a:spcPct val="13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grpSp>
      <p:grpSp>
        <p:nvGrpSpPr>
          <p:cNvPr id="44" name="Group 111"/>
          <p:cNvGrpSpPr/>
          <p:nvPr/>
        </p:nvGrpSpPr>
        <p:grpSpPr>
          <a:xfrm>
            <a:off x="4978158" y="3422282"/>
            <a:ext cx="663612" cy="644615"/>
            <a:chOff x="630683" y="4190009"/>
            <a:chExt cx="469021" cy="455593"/>
          </a:xfrm>
        </p:grpSpPr>
        <p:sp>
          <p:nvSpPr>
            <p:cNvPr id="106" name="Oval 105"/>
            <p:cNvSpPr>
              <a:spLocks noChangeAspect="1"/>
            </p:cNvSpPr>
            <p:nvPr/>
          </p:nvSpPr>
          <p:spPr>
            <a:xfrm>
              <a:off x="630683" y="4190009"/>
              <a:ext cx="469021" cy="4555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sp>
          <p:nvSpPr>
            <p:cNvPr id="107" name="Freeform 103"/>
            <p:cNvSpPr>
              <a:spLocks noEditPoints="1"/>
            </p:cNvSpPr>
            <p:nvPr/>
          </p:nvSpPr>
          <p:spPr bwMode="auto">
            <a:xfrm>
              <a:off x="765181" y="4270535"/>
              <a:ext cx="200025" cy="29454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ln>
          </p:spPr>
          <p:txBody>
            <a:bodyPr vert="horz" wrap="square" lIns="79365" tIns="39681" rIns="79365" bIns="39681" numCol="1" anchor="t" anchorCtr="0" compatLnSpc="1"/>
            <a:lstStyle/>
            <a:p>
              <a:pPr>
                <a:lnSpc>
                  <a:spcPct val="13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grpSp>
      <p:grpSp>
        <p:nvGrpSpPr>
          <p:cNvPr id="47" name="Group 114"/>
          <p:cNvGrpSpPr/>
          <p:nvPr/>
        </p:nvGrpSpPr>
        <p:grpSpPr>
          <a:xfrm>
            <a:off x="3518736" y="3422282"/>
            <a:ext cx="663612" cy="644615"/>
            <a:chOff x="3425803" y="3384456"/>
            <a:chExt cx="469021" cy="455593"/>
          </a:xfrm>
        </p:grpSpPr>
        <p:sp>
          <p:nvSpPr>
            <p:cNvPr id="109" name="Oval 108"/>
            <p:cNvSpPr>
              <a:spLocks noChangeAspect="1"/>
            </p:cNvSpPr>
            <p:nvPr/>
          </p:nvSpPr>
          <p:spPr>
            <a:xfrm>
              <a:off x="3425803" y="3384456"/>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sp>
          <p:nvSpPr>
            <p:cNvPr id="110" name="Freeform 5"/>
            <p:cNvSpPr>
              <a:spLocks noEditPoints="1"/>
            </p:cNvSpPr>
            <p:nvPr/>
          </p:nvSpPr>
          <p:spPr bwMode="auto">
            <a:xfrm>
              <a:off x="3520613" y="3471340"/>
              <a:ext cx="279400" cy="279400"/>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ln>
          </p:spPr>
          <p:txBody>
            <a:bodyPr vert="horz" wrap="square" lIns="79365" tIns="39681" rIns="79365" bIns="39681" numCol="1" anchor="t" anchorCtr="0" compatLnSpc="1"/>
            <a:lstStyle/>
            <a:p>
              <a:pPr>
                <a:lnSpc>
                  <a:spcPct val="13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grpSp>
      <p:grpSp>
        <p:nvGrpSpPr>
          <p:cNvPr id="48" name="Group 117"/>
          <p:cNvGrpSpPr/>
          <p:nvPr/>
        </p:nvGrpSpPr>
        <p:grpSpPr>
          <a:xfrm>
            <a:off x="2779100" y="1764504"/>
            <a:ext cx="663612" cy="644615"/>
            <a:chOff x="630683" y="3383511"/>
            <a:chExt cx="469021" cy="455593"/>
          </a:xfrm>
        </p:grpSpPr>
        <p:sp>
          <p:nvSpPr>
            <p:cNvPr id="112" name="Oval 111"/>
            <p:cNvSpPr>
              <a:spLocks noChangeAspect="1"/>
            </p:cNvSpPr>
            <p:nvPr/>
          </p:nvSpPr>
          <p:spPr>
            <a:xfrm>
              <a:off x="630683" y="3383511"/>
              <a:ext cx="469021" cy="455593"/>
            </a:xfrm>
            <a:prstGeom prst="ellipse">
              <a:avLst/>
            </a:prstGeom>
            <a:solidFill>
              <a:schemeClr val="accent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sp>
          <p:nvSpPr>
            <p:cNvPr id="114" name="Freeform 117"/>
            <p:cNvSpPr/>
            <p:nvPr/>
          </p:nvSpPr>
          <p:spPr bwMode="auto">
            <a:xfrm>
              <a:off x="730012" y="3476126"/>
              <a:ext cx="270363" cy="270363"/>
            </a:xfrm>
            <a:custGeom>
              <a:avLst/>
              <a:gdLst/>
              <a:ahLst/>
              <a:cxnLst>
                <a:cxn ang="0">
                  <a:pos x="56" y="51"/>
                </a:cxn>
                <a:cxn ang="0">
                  <a:pos x="51" y="55"/>
                </a:cxn>
                <a:cxn ang="0">
                  <a:pos x="43" y="57"/>
                </a:cxn>
                <a:cxn ang="0">
                  <a:pos x="33" y="54"/>
                </a:cxn>
                <a:cxn ang="0">
                  <a:pos x="26" y="51"/>
                </a:cxn>
                <a:cxn ang="0">
                  <a:pos x="7" y="32"/>
                </a:cxn>
                <a:cxn ang="0">
                  <a:pos x="3" y="25"/>
                </a:cxn>
                <a:cxn ang="0">
                  <a:pos x="0" y="14"/>
                </a:cxn>
                <a:cxn ang="0">
                  <a:pos x="3" y="7"/>
                </a:cxn>
                <a:cxn ang="0">
                  <a:pos x="7" y="2"/>
                </a:cxn>
                <a:cxn ang="0">
                  <a:pos x="12" y="0"/>
                </a:cxn>
                <a:cxn ang="0">
                  <a:pos x="13" y="1"/>
                </a:cxn>
                <a:cxn ang="0">
                  <a:pos x="15" y="4"/>
                </a:cxn>
                <a:cxn ang="0">
                  <a:pos x="19" y="10"/>
                </a:cxn>
                <a:cxn ang="0">
                  <a:pos x="21" y="14"/>
                </a:cxn>
                <a:cxn ang="0">
                  <a:pos x="14" y="22"/>
                </a:cxn>
                <a:cxn ang="0">
                  <a:pos x="15" y="26"/>
                </a:cxn>
                <a:cxn ang="0">
                  <a:pos x="32" y="42"/>
                </a:cxn>
                <a:cxn ang="0">
                  <a:pos x="35" y="44"/>
                </a:cxn>
                <a:cxn ang="0">
                  <a:pos x="43" y="36"/>
                </a:cxn>
                <a:cxn ang="0">
                  <a:pos x="47" y="38"/>
                </a:cxn>
                <a:cxn ang="0">
                  <a:pos x="54" y="42"/>
                </a:cxn>
                <a:cxn ang="0">
                  <a:pos x="57" y="44"/>
                </a:cxn>
                <a:cxn ang="0">
                  <a:pos x="57" y="45"/>
                </a:cxn>
                <a:cxn ang="0">
                  <a:pos x="56" y="51"/>
                </a:cxn>
              </a:cxnLst>
              <a:rect l="0" t="0" r="r" b="b"/>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bg1"/>
            </a:solidFill>
            <a:ln w="9525">
              <a:solidFill>
                <a:schemeClr val="accent1">
                  <a:lumMod val="40000"/>
                  <a:lumOff val="60000"/>
                </a:schemeClr>
              </a:solidFill>
              <a:round/>
            </a:ln>
          </p:spPr>
          <p:txBody>
            <a:bodyPr vert="horz" wrap="square" lIns="79365" tIns="39681" rIns="79365" bIns="39681" numCol="1" anchor="t" anchorCtr="0" compatLnSpc="1"/>
            <a:lstStyle/>
            <a:p>
              <a:pPr>
                <a:lnSpc>
                  <a:spcPct val="13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grpSp>
      <p:grpSp>
        <p:nvGrpSpPr>
          <p:cNvPr id="49" name="Group 120"/>
          <p:cNvGrpSpPr/>
          <p:nvPr/>
        </p:nvGrpSpPr>
        <p:grpSpPr>
          <a:xfrm>
            <a:off x="5715829" y="1764504"/>
            <a:ext cx="663612" cy="644615"/>
            <a:chOff x="3428938" y="4190009"/>
            <a:chExt cx="469021" cy="455593"/>
          </a:xfrm>
        </p:grpSpPr>
        <p:sp>
          <p:nvSpPr>
            <p:cNvPr id="117" name="Oval 116"/>
            <p:cNvSpPr>
              <a:spLocks noChangeAspect="1"/>
            </p:cNvSpPr>
            <p:nvPr/>
          </p:nvSpPr>
          <p:spPr>
            <a:xfrm>
              <a:off x="3428938" y="4190009"/>
              <a:ext cx="469021" cy="4555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sp>
          <p:nvSpPr>
            <p:cNvPr id="121" name="Freeform 83"/>
            <p:cNvSpPr>
              <a:spLocks noEditPoints="1"/>
            </p:cNvSpPr>
            <p:nvPr/>
          </p:nvSpPr>
          <p:spPr bwMode="auto">
            <a:xfrm>
              <a:off x="3571129" y="4279327"/>
              <a:ext cx="184638" cy="27695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79365" tIns="39681" rIns="79365" bIns="39681" numCol="1" anchor="t" anchorCtr="0" compatLnSpc="1"/>
            <a:lstStyle/>
            <a:p>
              <a:pPr>
                <a:lnSpc>
                  <a:spcPct val="130000"/>
                </a:lnSpc>
              </a:pPr>
              <a:endParaRPr lang="en-US" sz="57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grpSp>
      <p:grpSp>
        <p:nvGrpSpPr>
          <p:cNvPr id="7" name="组合 6"/>
          <p:cNvGrpSpPr/>
          <p:nvPr/>
        </p:nvGrpSpPr>
        <p:grpSpPr>
          <a:xfrm>
            <a:off x="470097" y="1089821"/>
            <a:ext cx="2359025" cy="675005"/>
            <a:chOff x="3624779" y="2412339"/>
            <a:chExt cx="2359025" cy="675005"/>
          </a:xfrm>
        </p:grpSpPr>
        <p:sp>
          <p:nvSpPr>
            <p:cNvPr id="40" name="文本框 39"/>
            <p:cNvSpPr txBox="1"/>
            <p:nvPr/>
          </p:nvSpPr>
          <p:spPr>
            <a:xfrm>
              <a:off x="3781325" y="2412339"/>
              <a:ext cx="2133781" cy="368300"/>
            </a:xfrm>
            <a:prstGeom prst="rect">
              <a:avLst/>
            </a:prstGeom>
            <a:noFill/>
          </p:spPr>
          <p:txBody>
            <a:bodyPr wrap="square" rtlCol="0">
              <a:spAutoFit/>
              <a:scene3d>
                <a:camera prst="orthographicFront"/>
                <a:lightRig rig="threePt" dir="t"/>
              </a:scene3d>
              <a:sp3d contourW="12700"/>
            </a:bodyPr>
            <a:p>
              <a:pPr algn="r"/>
              <a:r>
                <a:rPr lang="en-US" altLang="zh-CN" b="1" dirty="0">
                  <a:solidFill>
                    <a:schemeClr val="tx1">
                      <a:lumMod val="75000"/>
                      <a:lumOff val="25000"/>
                    </a:schemeClr>
                  </a:solidFill>
                  <a:ea typeface="+mn-lt"/>
                  <a:cs typeface="+mn-ea"/>
                  <a:sym typeface="字魂59号-创粗黑" panose="00000500000000000000" pitchFamily="2" charset="-122"/>
                </a:rPr>
                <a:t>1</a:t>
              </a:r>
              <a:r>
                <a:rPr lang="zh-CN" altLang="en-US" b="1" dirty="0">
                  <a:solidFill>
                    <a:schemeClr val="tx1">
                      <a:lumMod val="75000"/>
                      <a:lumOff val="25000"/>
                    </a:schemeClr>
                  </a:solidFill>
                  <a:ea typeface="+mn-lt"/>
                  <a:cs typeface="+mn-ea"/>
                  <a:sym typeface="字魂59号-创粗黑" panose="00000500000000000000" pitchFamily="2" charset="-122"/>
                </a:rPr>
                <a:t>、前言</a:t>
              </a:r>
              <a:endParaRPr lang="zh-CN" altLang="en-US" b="1" dirty="0">
                <a:solidFill>
                  <a:schemeClr val="tx1">
                    <a:lumMod val="75000"/>
                    <a:lumOff val="25000"/>
                  </a:schemeClr>
                </a:solidFill>
                <a:ea typeface="+mn-lt"/>
                <a:cs typeface="+mn-ea"/>
                <a:sym typeface="字魂59号-创粗黑" panose="00000500000000000000" pitchFamily="2" charset="-122"/>
              </a:endParaRPr>
            </a:p>
          </p:txBody>
        </p:sp>
        <p:sp>
          <p:nvSpPr>
            <p:cNvPr id="8" name="文本框 7"/>
            <p:cNvSpPr txBox="1"/>
            <p:nvPr/>
          </p:nvSpPr>
          <p:spPr>
            <a:xfrm>
              <a:off x="3624779" y="2750794"/>
              <a:ext cx="2359025" cy="336550"/>
            </a:xfrm>
            <a:prstGeom prst="rect">
              <a:avLst/>
            </a:prstGeom>
            <a:noFill/>
          </p:spPr>
          <p:txBody>
            <a:bodyPr wrap="square" rtlCol="0">
              <a:spAutoFit/>
              <a:scene3d>
                <a:camera prst="orthographicFront"/>
                <a:lightRig rig="threePt" dir="t"/>
              </a:scene3d>
              <a:sp3d contourW="12700"/>
            </a:bodyPr>
            <a:p>
              <a:pPr algn="r">
                <a:lnSpc>
                  <a:spcPct val="114000"/>
                </a:lnSpc>
              </a:pPr>
              <a:r>
                <a:rPr lang="zh-CN" altLang="en-US" sz="1400" dirty="0">
                  <a:solidFill>
                    <a:schemeClr val="tx1">
                      <a:lumMod val="65000"/>
                      <a:lumOff val="35000"/>
                    </a:schemeClr>
                  </a:solidFill>
                  <a:ea typeface="+mn-lt"/>
                  <a:cs typeface="+mn-ea"/>
                  <a:sym typeface="字魂59号-创粗黑" panose="00000500000000000000" pitchFamily="2" charset="-122"/>
                </a:rPr>
                <a:t>目的、内容概述</a:t>
              </a:r>
              <a:endParaRPr lang="zh-CN" altLang="en-US" sz="1400" dirty="0">
                <a:solidFill>
                  <a:schemeClr val="tx1">
                    <a:lumMod val="65000"/>
                    <a:lumOff val="35000"/>
                  </a:schemeClr>
                </a:solidFill>
                <a:ea typeface="+mn-lt"/>
                <a:cs typeface="+mn-ea"/>
                <a:sym typeface="字魂59号-创粗黑" panose="00000500000000000000" pitchFamily="2" charset="-122"/>
              </a:endParaRPr>
            </a:p>
          </p:txBody>
        </p:sp>
      </p:grpSp>
      <p:grpSp>
        <p:nvGrpSpPr>
          <p:cNvPr id="33" name="组合 32"/>
          <p:cNvGrpSpPr/>
          <p:nvPr/>
        </p:nvGrpSpPr>
        <p:grpSpPr>
          <a:xfrm>
            <a:off x="2034657" y="3707926"/>
            <a:ext cx="2290327" cy="1166594"/>
            <a:chOff x="3624779" y="2412339"/>
            <a:chExt cx="2290327" cy="1166594"/>
          </a:xfrm>
        </p:grpSpPr>
        <p:sp>
          <p:nvSpPr>
            <p:cNvPr id="10" name="文本框 9"/>
            <p:cNvSpPr txBox="1"/>
            <p:nvPr/>
          </p:nvSpPr>
          <p:spPr>
            <a:xfrm>
              <a:off x="3624780" y="2412339"/>
              <a:ext cx="2133781" cy="368300"/>
            </a:xfrm>
            <a:prstGeom prst="rect">
              <a:avLst/>
            </a:prstGeom>
            <a:noFill/>
          </p:spPr>
          <p:txBody>
            <a:bodyPr wrap="square" rtlCol="0">
              <a:spAutoFit/>
              <a:scene3d>
                <a:camera prst="orthographicFront"/>
                <a:lightRig rig="threePt" dir="t"/>
              </a:scene3d>
              <a:sp3d contourW="12700"/>
            </a:bodyPr>
            <a:p>
              <a:r>
                <a:rPr lang="en-US" altLang="zh-CN" b="1" dirty="0">
                  <a:solidFill>
                    <a:schemeClr val="tx1">
                      <a:lumMod val="75000"/>
                      <a:lumOff val="25000"/>
                    </a:schemeClr>
                  </a:solidFill>
                  <a:ea typeface="+mn-lt"/>
                  <a:cs typeface="+mn-ea"/>
                  <a:sym typeface="字魂59号-创粗黑" panose="00000500000000000000" pitchFamily="2" charset="-122"/>
                </a:rPr>
                <a:t>2</a:t>
              </a:r>
              <a:r>
                <a:rPr lang="zh-CN" altLang="en-US" b="1" dirty="0">
                  <a:solidFill>
                    <a:schemeClr val="tx1">
                      <a:lumMod val="75000"/>
                      <a:lumOff val="25000"/>
                    </a:schemeClr>
                  </a:solidFill>
                  <a:ea typeface="+mn-lt"/>
                  <a:cs typeface="+mn-ea"/>
                  <a:sym typeface="字魂59号-创粗黑" panose="00000500000000000000" pitchFamily="2" charset="-122"/>
                </a:rPr>
                <a:t>、面谈计划</a:t>
              </a:r>
              <a:endParaRPr lang="zh-CN" altLang="en-US" b="1" dirty="0">
                <a:solidFill>
                  <a:schemeClr val="tx1">
                    <a:lumMod val="75000"/>
                    <a:lumOff val="25000"/>
                  </a:schemeClr>
                </a:solidFill>
                <a:ea typeface="+mn-lt"/>
                <a:cs typeface="+mn-ea"/>
                <a:sym typeface="字魂59号-创粗黑" panose="00000500000000000000" pitchFamily="2" charset="-122"/>
              </a:endParaRPr>
            </a:p>
          </p:txBody>
        </p:sp>
        <p:sp>
          <p:nvSpPr>
            <p:cNvPr id="35" name="文本框 34"/>
            <p:cNvSpPr txBox="1"/>
            <p:nvPr/>
          </p:nvSpPr>
          <p:spPr>
            <a:xfrm>
              <a:off x="3624779" y="2750893"/>
              <a:ext cx="2290327" cy="828040"/>
            </a:xfrm>
            <a:prstGeom prst="rect">
              <a:avLst/>
            </a:prstGeom>
            <a:noFill/>
          </p:spPr>
          <p:txBody>
            <a:bodyPr wrap="square" rtlCol="0">
              <a:spAutoFit/>
              <a:scene3d>
                <a:camera prst="orthographicFront"/>
                <a:lightRig rig="threePt" dir="t"/>
              </a:scene3d>
              <a:sp3d contourW="12700"/>
            </a:bodyPr>
            <a:p>
              <a:pPr>
                <a:lnSpc>
                  <a:spcPct val="114000"/>
                </a:lnSpc>
              </a:pPr>
              <a:r>
                <a:rPr lang="zh-CN" altLang="en-US" sz="1400" dirty="0">
                  <a:solidFill>
                    <a:schemeClr val="tx1">
                      <a:lumMod val="65000"/>
                      <a:lumOff val="35000"/>
                    </a:schemeClr>
                  </a:solidFill>
                  <a:ea typeface="+mn-lt"/>
                  <a:cs typeface="+mn-ea"/>
                  <a:sym typeface="字魂59号-创粗黑" panose="00000500000000000000" pitchFamily="2" charset="-122"/>
                </a:rPr>
                <a:t>面谈目标、面谈人员、面谈时间、面谈地点、面谈模型、，面谈内容</a:t>
              </a:r>
              <a:endParaRPr lang="zh-CN" altLang="en-US" sz="1400" dirty="0">
                <a:solidFill>
                  <a:schemeClr val="tx1">
                    <a:lumMod val="65000"/>
                    <a:lumOff val="35000"/>
                  </a:schemeClr>
                </a:solidFill>
                <a:ea typeface="+mn-lt"/>
                <a:cs typeface="+mn-ea"/>
                <a:sym typeface="字魂59号-创粗黑" panose="00000500000000000000" pitchFamily="2" charset="-122"/>
              </a:endParaRPr>
            </a:p>
          </p:txBody>
        </p:sp>
      </p:grpSp>
      <p:grpSp>
        <p:nvGrpSpPr>
          <p:cNvPr id="42" name="组合 41"/>
          <p:cNvGrpSpPr/>
          <p:nvPr/>
        </p:nvGrpSpPr>
        <p:grpSpPr>
          <a:xfrm>
            <a:off x="3113602" y="1089461"/>
            <a:ext cx="2290327" cy="675104"/>
            <a:chOff x="3624779" y="2412339"/>
            <a:chExt cx="2290327" cy="675104"/>
          </a:xfrm>
        </p:grpSpPr>
        <p:sp>
          <p:nvSpPr>
            <p:cNvPr id="43" name="文本框 42"/>
            <p:cNvSpPr txBox="1"/>
            <p:nvPr/>
          </p:nvSpPr>
          <p:spPr>
            <a:xfrm>
              <a:off x="3781325" y="2412339"/>
              <a:ext cx="2133781" cy="368300"/>
            </a:xfrm>
            <a:prstGeom prst="rect">
              <a:avLst/>
            </a:prstGeom>
            <a:noFill/>
          </p:spPr>
          <p:txBody>
            <a:bodyPr wrap="square" rtlCol="0">
              <a:spAutoFit/>
              <a:scene3d>
                <a:camera prst="orthographicFront"/>
                <a:lightRig rig="threePt" dir="t"/>
              </a:scene3d>
              <a:sp3d contourW="12700"/>
            </a:bodyPr>
            <a:p>
              <a:pPr algn="r"/>
              <a:r>
                <a:rPr lang="en-US" altLang="zh-CN" b="1" dirty="0">
                  <a:solidFill>
                    <a:schemeClr val="tx1">
                      <a:lumMod val="75000"/>
                      <a:lumOff val="25000"/>
                    </a:schemeClr>
                  </a:solidFill>
                  <a:ea typeface="+mn-lt"/>
                  <a:cs typeface="+mn-ea"/>
                  <a:sym typeface="字魂59号-创粗黑" panose="00000500000000000000" pitchFamily="2" charset="-122"/>
                </a:rPr>
                <a:t>3</a:t>
              </a:r>
              <a:r>
                <a:rPr lang="zh-CN" altLang="en-US" b="1" dirty="0">
                  <a:solidFill>
                    <a:schemeClr val="tx1">
                      <a:lumMod val="75000"/>
                      <a:lumOff val="25000"/>
                    </a:schemeClr>
                  </a:solidFill>
                  <a:ea typeface="+mn-lt"/>
                  <a:cs typeface="+mn-ea"/>
                  <a:sym typeface="字魂59号-创粗黑" panose="00000500000000000000" pitchFamily="2" charset="-122"/>
                </a:rPr>
                <a:t>、面谈</a:t>
              </a:r>
              <a:endParaRPr lang="zh-CN" altLang="en-US" b="1" dirty="0">
                <a:solidFill>
                  <a:schemeClr val="tx1">
                    <a:lumMod val="75000"/>
                    <a:lumOff val="25000"/>
                  </a:schemeClr>
                </a:solidFill>
                <a:ea typeface="+mn-lt"/>
                <a:cs typeface="+mn-ea"/>
                <a:sym typeface="字魂59号-创粗黑" panose="00000500000000000000" pitchFamily="2" charset="-122"/>
              </a:endParaRPr>
            </a:p>
          </p:txBody>
        </p:sp>
        <p:sp>
          <p:nvSpPr>
            <p:cNvPr id="11" name="文本框 10"/>
            <p:cNvSpPr txBox="1"/>
            <p:nvPr/>
          </p:nvSpPr>
          <p:spPr>
            <a:xfrm>
              <a:off x="3624779" y="2750893"/>
              <a:ext cx="2290327" cy="336550"/>
            </a:xfrm>
            <a:prstGeom prst="rect">
              <a:avLst/>
            </a:prstGeom>
            <a:noFill/>
          </p:spPr>
          <p:txBody>
            <a:bodyPr wrap="square" rtlCol="0">
              <a:spAutoFit/>
              <a:scene3d>
                <a:camera prst="orthographicFront"/>
                <a:lightRig rig="threePt" dir="t"/>
              </a:scene3d>
              <a:sp3d contourW="12700"/>
            </a:bodyPr>
            <a:p>
              <a:pPr algn="r">
                <a:lnSpc>
                  <a:spcPct val="114000"/>
                </a:lnSpc>
              </a:pPr>
              <a:r>
                <a:rPr lang="zh-CN" altLang="en-US" sz="1400" dirty="0">
                  <a:solidFill>
                    <a:schemeClr val="tx1">
                      <a:lumMod val="65000"/>
                      <a:lumOff val="35000"/>
                    </a:schemeClr>
                  </a:solidFill>
                  <a:ea typeface="+mn-lt"/>
                  <a:cs typeface="+mn-ea"/>
                  <a:sym typeface="字魂59号-创粗黑" panose="00000500000000000000" pitchFamily="2" charset="-122"/>
                </a:rPr>
                <a:t>面谈主要内容、面谈要点</a:t>
              </a:r>
              <a:endParaRPr lang="zh-CN" altLang="en-US" sz="1400" dirty="0">
                <a:solidFill>
                  <a:schemeClr val="tx1">
                    <a:lumMod val="65000"/>
                    <a:lumOff val="35000"/>
                  </a:schemeClr>
                </a:solidFill>
                <a:ea typeface="+mn-lt"/>
                <a:cs typeface="+mn-ea"/>
                <a:sym typeface="字魂59号-创粗黑" panose="00000500000000000000" pitchFamily="2" charset="-122"/>
              </a:endParaRPr>
            </a:p>
          </p:txBody>
        </p:sp>
      </p:grpSp>
      <p:grpSp>
        <p:nvGrpSpPr>
          <p:cNvPr id="12" name="组合 11"/>
          <p:cNvGrpSpPr/>
          <p:nvPr/>
        </p:nvGrpSpPr>
        <p:grpSpPr>
          <a:xfrm>
            <a:off x="5717657" y="3707566"/>
            <a:ext cx="2290327" cy="1166594"/>
            <a:chOff x="3624779" y="2412339"/>
            <a:chExt cx="2290327" cy="1166594"/>
          </a:xfrm>
        </p:grpSpPr>
        <p:sp>
          <p:nvSpPr>
            <p:cNvPr id="13" name="文本框 12"/>
            <p:cNvSpPr txBox="1"/>
            <p:nvPr/>
          </p:nvSpPr>
          <p:spPr>
            <a:xfrm>
              <a:off x="3624780" y="2412339"/>
              <a:ext cx="2133781" cy="368300"/>
            </a:xfrm>
            <a:prstGeom prst="rect">
              <a:avLst/>
            </a:prstGeom>
            <a:noFill/>
          </p:spPr>
          <p:txBody>
            <a:bodyPr wrap="square" rtlCol="0">
              <a:spAutoFit/>
              <a:scene3d>
                <a:camera prst="orthographicFront"/>
                <a:lightRig rig="threePt" dir="t"/>
              </a:scene3d>
              <a:sp3d contourW="12700"/>
            </a:bodyPr>
            <a:p>
              <a:r>
                <a:rPr lang="en-US" altLang="zh-CN" b="1" dirty="0">
                  <a:solidFill>
                    <a:schemeClr val="tx1">
                      <a:lumMod val="75000"/>
                      <a:lumOff val="25000"/>
                    </a:schemeClr>
                  </a:solidFill>
                  <a:ea typeface="+mn-lt"/>
                  <a:cs typeface="+mn-ea"/>
                  <a:sym typeface="字魂59号-创粗黑" panose="00000500000000000000" pitchFamily="2" charset="-122"/>
                </a:rPr>
                <a:t>4</a:t>
              </a:r>
              <a:r>
                <a:rPr lang="zh-CN" altLang="en-US" b="1" dirty="0">
                  <a:solidFill>
                    <a:schemeClr val="tx1">
                      <a:lumMod val="75000"/>
                      <a:lumOff val="25000"/>
                    </a:schemeClr>
                  </a:solidFill>
                  <a:ea typeface="+mn-lt"/>
                  <a:cs typeface="+mn-ea"/>
                  <a:sym typeface="字魂59号-创粗黑" panose="00000500000000000000" pitchFamily="2" charset="-122"/>
                </a:rPr>
                <a:t>、面谈分析</a:t>
              </a:r>
              <a:endParaRPr lang="zh-CN" altLang="en-US" b="1" dirty="0">
                <a:solidFill>
                  <a:schemeClr val="tx1">
                    <a:lumMod val="75000"/>
                    <a:lumOff val="25000"/>
                  </a:schemeClr>
                </a:solidFill>
                <a:ea typeface="+mn-lt"/>
                <a:cs typeface="+mn-ea"/>
                <a:sym typeface="字魂59号-创粗黑" panose="00000500000000000000" pitchFamily="2" charset="-122"/>
              </a:endParaRPr>
            </a:p>
          </p:txBody>
        </p:sp>
        <p:sp>
          <p:nvSpPr>
            <p:cNvPr id="38" name="文本框 37"/>
            <p:cNvSpPr txBox="1"/>
            <p:nvPr/>
          </p:nvSpPr>
          <p:spPr>
            <a:xfrm>
              <a:off x="3624779" y="2750893"/>
              <a:ext cx="2290327" cy="828040"/>
            </a:xfrm>
            <a:prstGeom prst="rect">
              <a:avLst/>
            </a:prstGeom>
            <a:noFill/>
          </p:spPr>
          <p:txBody>
            <a:bodyPr wrap="square" rtlCol="0">
              <a:spAutoFit/>
              <a:scene3d>
                <a:camera prst="orthographicFront"/>
                <a:lightRig rig="threePt" dir="t"/>
              </a:scene3d>
              <a:sp3d contourW="12700"/>
            </a:bodyPr>
            <a:p>
              <a:pPr>
                <a:lnSpc>
                  <a:spcPct val="114000"/>
                </a:lnSpc>
              </a:pPr>
              <a:r>
                <a:rPr lang="zh-CN" altLang="en-US" sz="1400" dirty="0">
                  <a:solidFill>
                    <a:schemeClr val="tx1">
                      <a:lumMod val="65000"/>
                      <a:lumOff val="35000"/>
                    </a:schemeClr>
                  </a:solidFill>
                  <a:ea typeface="+mn-lt"/>
                  <a:cs typeface="+mn-ea"/>
                  <a:sym typeface="字魂59号-创粗黑" panose="00000500000000000000" pitchFamily="2" charset="-122"/>
                </a:rPr>
                <a:t>谈话分析、解决问题、发现新问题、遗留问题、面谈评估</a:t>
              </a:r>
              <a:endParaRPr lang="zh-CN" altLang="en-US" sz="1400" dirty="0">
                <a:solidFill>
                  <a:schemeClr val="tx1">
                    <a:lumMod val="65000"/>
                    <a:lumOff val="35000"/>
                  </a:schemeClr>
                </a:solidFill>
                <a:ea typeface="+mn-lt"/>
                <a:cs typeface="+mn-ea"/>
                <a:sym typeface="字魂59号-创粗黑" panose="00000500000000000000" pitchFamily="2" charset="-122"/>
              </a:endParaRPr>
            </a:p>
          </p:txBody>
        </p:sp>
      </p:grpSp>
      <p:sp>
        <p:nvSpPr>
          <p:cNvPr id="14" name="文本框 13"/>
          <p:cNvSpPr txBox="1"/>
          <p:nvPr/>
        </p:nvSpPr>
        <p:spPr>
          <a:xfrm>
            <a:off x="6178550" y="1089660"/>
            <a:ext cx="2133600" cy="645160"/>
          </a:xfrm>
          <a:prstGeom prst="rect">
            <a:avLst/>
          </a:prstGeom>
          <a:noFill/>
        </p:spPr>
        <p:txBody>
          <a:bodyPr wrap="square" rtlCol="0">
            <a:spAutoFit/>
            <a:scene3d>
              <a:camera prst="orthographicFront"/>
              <a:lightRig rig="threePt" dir="t"/>
            </a:scene3d>
            <a:sp3d contourW="12700"/>
          </a:bodyPr>
          <a:p>
            <a:pPr algn="ctr"/>
            <a:r>
              <a:rPr lang="en-US" altLang="zh-CN" b="1" dirty="0">
                <a:solidFill>
                  <a:schemeClr val="tx1">
                    <a:lumMod val="75000"/>
                    <a:lumOff val="25000"/>
                  </a:schemeClr>
                </a:solidFill>
                <a:ea typeface="+mn-lt"/>
                <a:cs typeface="+mn-ea"/>
                <a:sym typeface="字魂59号-创粗黑" panose="00000500000000000000" pitchFamily="2" charset="-122"/>
              </a:rPr>
              <a:t>5</a:t>
            </a:r>
            <a:r>
              <a:rPr lang="zh-CN" altLang="en-US" b="1" dirty="0">
                <a:solidFill>
                  <a:schemeClr val="tx1">
                    <a:lumMod val="75000"/>
                    <a:lumOff val="25000"/>
                  </a:schemeClr>
                </a:solidFill>
                <a:ea typeface="+mn-lt"/>
                <a:cs typeface="+mn-ea"/>
                <a:sym typeface="字魂59号-创粗黑" panose="00000500000000000000" pitchFamily="2" charset="-122"/>
              </a:rPr>
              <a:t>、下次</a:t>
            </a:r>
            <a:endParaRPr lang="zh-CN" altLang="en-US" b="1" dirty="0">
              <a:solidFill>
                <a:schemeClr val="tx1">
                  <a:lumMod val="75000"/>
                  <a:lumOff val="25000"/>
                </a:schemeClr>
              </a:solidFill>
              <a:ea typeface="+mn-lt"/>
              <a:cs typeface="+mn-ea"/>
              <a:sym typeface="字魂59号-创粗黑" panose="00000500000000000000" pitchFamily="2" charset="-122"/>
            </a:endParaRPr>
          </a:p>
          <a:p>
            <a:pPr algn="ctr"/>
            <a:r>
              <a:rPr lang="zh-CN" altLang="en-US" b="1" dirty="0">
                <a:solidFill>
                  <a:schemeClr val="tx1">
                    <a:lumMod val="75000"/>
                    <a:lumOff val="25000"/>
                  </a:schemeClr>
                </a:solidFill>
                <a:ea typeface="+mn-lt"/>
                <a:cs typeface="+mn-ea"/>
                <a:sym typeface="字魂59号-创粗黑" panose="00000500000000000000" pitchFamily="2" charset="-122"/>
              </a:rPr>
              <a:t>面谈目标</a:t>
            </a:r>
            <a:endParaRPr lang="zh-CN" altLang="en-US" b="1" dirty="0">
              <a:solidFill>
                <a:schemeClr val="tx1">
                  <a:lumMod val="75000"/>
                  <a:lumOff val="25000"/>
                </a:schemeClr>
              </a:solidFill>
              <a:ea typeface="+mn-lt"/>
              <a:cs typeface="+mn-ea"/>
              <a:sym typeface="字魂59号-创粗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par>
                                <p:cTn id="12" presetID="53" presetClass="entr" presetSubtype="16"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anim calcmode="lin" valueType="num">
                                      <p:cBhvr>
                                        <p:cTn id="14" dur="500" fill="hold"/>
                                        <p:tgtEl>
                                          <p:spTgt spid="48"/>
                                        </p:tgtEl>
                                        <p:attrNameLst>
                                          <p:attrName>ppt_w</p:attrName>
                                        </p:attrNameLst>
                                      </p:cBhvr>
                                      <p:tavLst>
                                        <p:tav tm="0">
                                          <p:val>
                                            <p:fltVal val="0"/>
                                          </p:val>
                                        </p:tav>
                                        <p:tav tm="100000">
                                          <p:val>
                                            <p:strVal val="#ppt_w"/>
                                          </p:val>
                                        </p:tav>
                                      </p:tavLst>
                                    </p:anim>
                                    <p:anim calcmode="lin" valueType="num">
                                      <p:cBhvr>
                                        <p:cTn id="15" dur="500" fill="hold"/>
                                        <p:tgtEl>
                                          <p:spTgt spid="48"/>
                                        </p:tgtEl>
                                        <p:attrNameLst>
                                          <p:attrName>ppt_h</p:attrName>
                                        </p:attrNameLst>
                                      </p:cBhvr>
                                      <p:tavLst>
                                        <p:tav tm="0">
                                          <p:val>
                                            <p:fltVal val="0"/>
                                          </p:val>
                                        </p:tav>
                                        <p:tav tm="100000">
                                          <p:val>
                                            <p:strVal val="#ppt_h"/>
                                          </p:val>
                                        </p:tav>
                                      </p:tavLst>
                                    </p:anim>
                                    <p:animEffect transition="in" filter="fade">
                                      <p:cBhvr>
                                        <p:cTn id="16" dur="500"/>
                                        <p:tgtEl>
                                          <p:spTgt spid="48"/>
                                        </p:tgtEl>
                                      </p:cBhvr>
                                    </p:animEffect>
                                  </p:childTnLst>
                                </p:cTn>
                              </p:par>
                              <p:par>
                                <p:cTn id="17" presetID="2" presetClass="entr" presetSubtype="2" accel="50000" decel="5000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par>
                                <p:cTn id="21" presetID="22" presetClass="entr" presetSubtype="1"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500"/>
                                        <p:tgtEl>
                                          <p:spTgt spid="24"/>
                                        </p:tgtEl>
                                      </p:cBhvr>
                                    </p:animEffect>
                                  </p:childTnLst>
                                </p:cTn>
                              </p:par>
                              <p:par>
                                <p:cTn id="24" presetID="53" presetClass="entr" presetSubtype="16" fill="hold" nodeType="with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Effect transition="in" filter="fade">
                                      <p:cBhvr>
                                        <p:cTn id="28" dur="500"/>
                                        <p:tgtEl>
                                          <p:spTgt spid="47"/>
                                        </p:tgtEl>
                                      </p:cBhvr>
                                    </p:animEffect>
                                  </p:childTnLst>
                                </p:cTn>
                              </p:par>
                              <p:par>
                                <p:cTn id="29" presetID="2" presetClass="entr" presetSubtype="2" accel="50000" decel="5000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1+#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par>
                                <p:cTn id="33" presetID="22" presetClass="entr" presetSubtype="4"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down)">
                                      <p:cBhvr>
                                        <p:cTn id="35" dur="500"/>
                                        <p:tgtEl>
                                          <p:spTgt spid="32"/>
                                        </p:tgtEl>
                                      </p:cBhvr>
                                    </p:animEffect>
                                  </p:childTnLst>
                                </p:cTn>
                              </p:par>
                              <p:par>
                                <p:cTn id="36" presetID="53" presetClass="entr" presetSubtype="16" fill="hold" nodeType="withEffect">
                                  <p:stCondLst>
                                    <p:cond delay="0"/>
                                  </p:stCondLst>
                                  <p:childTnLst>
                                    <p:set>
                                      <p:cBhvr>
                                        <p:cTn id="37" dur="1" fill="hold">
                                          <p:stCondLst>
                                            <p:cond delay="0"/>
                                          </p:stCondLst>
                                        </p:cTn>
                                        <p:tgtEl>
                                          <p:spTgt spid="41"/>
                                        </p:tgtEl>
                                        <p:attrNameLst>
                                          <p:attrName>style.visibility</p:attrName>
                                        </p:attrNameLst>
                                      </p:cBhvr>
                                      <p:to>
                                        <p:strVal val="visible"/>
                                      </p:to>
                                    </p:set>
                                    <p:anim calcmode="lin" valueType="num">
                                      <p:cBhvr>
                                        <p:cTn id="38" dur="500" fill="hold"/>
                                        <p:tgtEl>
                                          <p:spTgt spid="41"/>
                                        </p:tgtEl>
                                        <p:attrNameLst>
                                          <p:attrName>ppt_w</p:attrName>
                                        </p:attrNameLst>
                                      </p:cBhvr>
                                      <p:tavLst>
                                        <p:tav tm="0">
                                          <p:val>
                                            <p:fltVal val="0"/>
                                          </p:val>
                                        </p:tav>
                                        <p:tav tm="100000">
                                          <p:val>
                                            <p:strVal val="#ppt_w"/>
                                          </p:val>
                                        </p:tav>
                                      </p:tavLst>
                                    </p:anim>
                                    <p:anim calcmode="lin" valueType="num">
                                      <p:cBhvr>
                                        <p:cTn id="39" dur="500" fill="hold"/>
                                        <p:tgtEl>
                                          <p:spTgt spid="41"/>
                                        </p:tgtEl>
                                        <p:attrNameLst>
                                          <p:attrName>ppt_h</p:attrName>
                                        </p:attrNameLst>
                                      </p:cBhvr>
                                      <p:tavLst>
                                        <p:tav tm="0">
                                          <p:val>
                                            <p:fltVal val="0"/>
                                          </p:val>
                                        </p:tav>
                                        <p:tav tm="100000">
                                          <p:val>
                                            <p:strVal val="#ppt_h"/>
                                          </p:val>
                                        </p:tav>
                                      </p:tavLst>
                                    </p:anim>
                                    <p:animEffect transition="in" filter="fade">
                                      <p:cBhvr>
                                        <p:cTn id="40" dur="500"/>
                                        <p:tgtEl>
                                          <p:spTgt spid="41"/>
                                        </p:tgtEl>
                                      </p:cBhvr>
                                    </p:animEffect>
                                  </p:childTnLst>
                                </p:cTn>
                              </p:par>
                              <p:par>
                                <p:cTn id="41" presetID="2" presetClass="entr" presetSubtype="2" accel="50000" decel="5000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1+#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2" presetClass="entr" presetSubtype="1"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up)">
                                      <p:cBhvr>
                                        <p:cTn id="47" dur="500"/>
                                        <p:tgtEl>
                                          <p:spTgt spid="34"/>
                                        </p:tgtEl>
                                      </p:cBhvr>
                                    </p:animEffect>
                                  </p:childTnLst>
                                </p:cTn>
                              </p:par>
                              <p:par>
                                <p:cTn id="48" presetID="53" presetClass="entr" presetSubtype="16" fill="hold" nodeType="withEffect">
                                  <p:stCondLst>
                                    <p:cond delay="0"/>
                                  </p:stCondLst>
                                  <p:childTnLst>
                                    <p:set>
                                      <p:cBhvr>
                                        <p:cTn id="49" dur="1" fill="hold">
                                          <p:stCondLst>
                                            <p:cond delay="0"/>
                                          </p:stCondLst>
                                        </p:cTn>
                                        <p:tgtEl>
                                          <p:spTgt spid="44"/>
                                        </p:tgtEl>
                                        <p:attrNameLst>
                                          <p:attrName>style.visibility</p:attrName>
                                        </p:attrNameLst>
                                      </p:cBhvr>
                                      <p:to>
                                        <p:strVal val="visible"/>
                                      </p:to>
                                    </p:set>
                                    <p:anim calcmode="lin" valueType="num">
                                      <p:cBhvr>
                                        <p:cTn id="50" dur="500" fill="hold"/>
                                        <p:tgtEl>
                                          <p:spTgt spid="44"/>
                                        </p:tgtEl>
                                        <p:attrNameLst>
                                          <p:attrName>ppt_w</p:attrName>
                                        </p:attrNameLst>
                                      </p:cBhvr>
                                      <p:tavLst>
                                        <p:tav tm="0">
                                          <p:val>
                                            <p:fltVal val="0"/>
                                          </p:val>
                                        </p:tav>
                                        <p:tav tm="100000">
                                          <p:val>
                                            <p:strVal val="#ppt_w"/>
                                          </p:val>
                                        </p:tav>
                                      </p:tavLst>
                                    </p:anim>
                                    <p:anim calcmode="lin" valueType="num">
                                      <p:cBhvr>
                                        <p:cTn id="51" dur="500" fill="hold"/>
                                        <p:tgtEl>
                                          <p:spTgt spid="44"/>
                                        </p:tgtEl>
                                        <p:attrNameLst>
                                          <p:attrName>ppt_h</p:attrName>
                                        </p:attrNameLst>
                                      </p:cBhvr>
                                      <p:tavLst>
                                        <p:tav tm="0">
                                          <p:val>
                                            <p:fltVal val="0"/>
                                          </p:val>
                                        </p:tav>
                                        <p:tav tm="100000">
                                          <p:val>
                                            <p:strVal val="#ppt_h"/>
                                          </p:val>
                                        </p:tav>
                                      </p:tavLst>
                                    </p:anim>
                                    <p:animEffect transition="in" filter="fade">
                                      <p:cBhvr>
                                        <p:cTn id="52" dur="500"/>
                                        <p:tgtEl>
                                          <p:spTgt spid="44"/>
                                        </p:tgtEl>
                                      </p:cBhvr>
                                    </p:animEffect>
                                  </p:childTnLst>
                                </p:cTn>
                              </p:par>
                              <p:par>
                                <p:cTn id="53" presetID="2" presetClass="entr" presetSubtype="2" accel="50000" decel="5000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1+#ppt_w/2"/>
                                          </p:val>
                                        </p:tav>
                                        <p:tav tm="100000">
                                          <p:val>
                                            <p:strVal val="#ppt_x"/>
                                          </p:val>
                                        </p:tav>
                                      </p:tavLst>
                                    </p:anim>
                                    <p:anim calcmode="lin" valueType="num">
                                      <p:cBhvr additive="base">
                                        <p:cTn id="56" dur="500" fill="hold"/>
                                        <p:tgtEl>
                                          <p:spTgt spid="29"/>
                                        </p:tgtEl>
                                        <p:attrNameLst>
                                          <p:attrName>ppt_y</p:attrName>
                                        </p:attrNameLst>
                                      </p:cBhvr>
                                      <p:tavLst>
                                        <p:tav tm="0">
                                          <p:val>
                                            <p:strVal val="#ppt_y"/>
                                          </p:val>
                                        </p:tav>
                                        <p:tav tm="100000">
                                          <p:val>
                                            <p:strVal val="#ppt_y"/>
                                          </p:val>
                                        </p:tav>
                                      </p:tavLst>
                                    </p:anim>
                                  </p:childTnLst>
                                </p:cTn>
                              </p:par>
                              <p:par>
                                <p:cTn id="57" presetID="22" presetClass="entr" presetSubtype="4"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down)">
                                      <p:cBhvr>
                                        <p:cTn id="59" dur="500"/>
                                        <p:tgtEl>
                                          <p:spTgt spid="36"/>
                                        </p:tgtEl>
                                      </p:cBhvr>
                                    </p:animEffect>
                                  </p:childTnLst>
                                </p:cTn>
                              </p:par>
                              <p:par>
                                <p:cTn id="60" presetID="53" presetClass="entr" presetSubtype="16" fill="hold" nodeType="with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p:cTn id="62" dur="500" fill="hold"/>
                                        <p:tgtEl>
                                          <p:spTgt spid="49"/>
                                        </p:tgtEl>
                                        <p:attrNameLst>
                                          <p:attrName>ppt_w</p:attrName>
                                        </p:attrNameLst>
                                      </p:cBhvr>
                                      <p:tavLst>
                                        <p:tav tm="0">
                                          <p:val>
                                            <p:fltVal val="0"/>
                                          </p:val>
                                        </p:tav>
                                        <p:tav tm="100000">
                                          <p:val>
                                            <p:strVal val="#ppt_w"/>
                                          </p:val>
                                        </p:tav>
                                      </p:tavLst>
                                    </p:anim>
                                    <p:anim calcmode="lin" valueType="num">
                                      <p:cBhvr>
                                        <p:cTn id="63" dur="500" fill="hold"/>
                                        <p:tgtEl>
                                          <p:spTgt spid="49"/>
                                        </p:tgtEl>
                                        <p:attrNameLst>
                                          <p:attrName>ppt_h</p:attrName>
                                        </p:attrNameLst>
                                      </p:cBhvr>
                                      <p:tavLst>
                                        <p:tav tm="0">
                                          <p:val>
                                            <p:fltVal val="0"/>
                                          </p:val>
                                        </p:tav>
                                        <p:tav tm="100000">
                                          <p:val>
                                            <p:strVal val="#ppt_h"/>
                                          </p:val>
                                        </p:tav>
                                      </p:tavLst>
                                    </p:anim>
                                    <p:animEffect transition="in" filter="fade">
                                      <p:cBhvr>
                                        <p:cTn id="64" dur="500"/>
                                        <p:tgtEl>
                                          <p:spTgt spid="49"/>
                                        </p:tgtEl>
                                      </p:cBhvr>
                                    </p:animEffect>
                                  </p:childTnLst>
                                </p:cTn>
                              </p:par>
                              <p:par>
                                <p:cTn id="65" presetID="2" presetClass="entr" presetSubtype="2" accel="50000" decel="50000"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1+#ppt_w/2"/>
                                          </p:val>
                                        </p:tav>
                                        <p:tav tm="100000">
                                          <p:val>
                                            <p:strVal val="#ppt_x"/>
                                          </p:val>
                                        </p:tav>
                                      </p:tavLst>
                                    </p:anim>
                                    <p:anim calcmode="lin" valueType="num">
                                      <p:cBhvr additive="base">
                                        <p:cTn id="68" dur="500" fill="hold"/>
                                        <p:tgtEl>
                                          <p:spTgt spid="20"/>
                                        </p:tgtEl>
                                        <p:attrNameLst>
                                          <p:attrName>ppt_y</p:attrName>
                                        </p:attrNameLst>
                                      </p:cBhvr>
                                      <p:tavLst>
                                        <p:tav tm="0">
                                          <p:val>
                                            <p:strVal val="#ppt_y"/>
                                          </p:val>
                                        </p:tav>
                                        <p:tav tm="100000">
                                          <p:val>
                                            <p:strVal val="#ppt_y"/>
                                          </p:val>
                                        </p:tav>
                                      </p:tavLst>
                                    </p:anim>
                                  </p:childTnLst>
                                </p:cTn>
                              </p:par>
                            </p:childTnLst>
                          </p:cTn>
                        </p:par>
                        <p:par>
                          <p:cTn id="69" fill="hold">
                            <p:stCondLst>
                              <p:cond delay="500"/>
                            </p:stCondLst>
                            <p:childTnLst>
                              <p:par>
                                <p:cTn id="70" presetID="2" presetClass="entr" presetSubtype="8" fill="hold" nodeType="afterEffect">
                                  <p:stCondLst>
                                    <p:cond delay="0"/>
                                  </p:stCondLst>
                                  <p:childTnLst>
                                    <p:set>
                                      <p:cBhvr>
                                        <p:cTn id="71" dur="1" fill="hold">
                                          <p:stCondLst>
                                            <p:cond delay="0"/>
                                          </p:stCondLst>
                                        </p:cTn>
                                        <p:tgtEl>
                                          <p:spTgt spid="7"/>
                                        </p:tgtEl>
                                        <p:attrNameLst>
                                          <p:attrName>style.visibility</p:attrName>
                                        </p:attrNameLst>
                                      </p:cBhvr>
                                      <p:to>
                                        <p:strVal val="visible"/>
                                      </p:to>
                                    </p:set>
                                    <p:anim calcmode="lin" valueType="num">
                                      <p:cBhvr additive="base">
                                        <p:cTn id="72" dur="500" fill="hold"/>
                                        <p:tgtEl>
                                          <p:spTgt spid="7"/>
                                        </p:tgtEl>
                                        <p:attrNameLst>
                                          <p:attrName>ppt_x</p:attrName>
                                        </p:attrNameLst>
                                      </p:cBhvr>
                                      <p:tavLst>
                                        <p:tav tm="0">
                                          <p:val>
                                            <p:strVal val="0-#ppt_w/2"/>
                                          </p:val>
                                        </p:tav>
                                        <p:tav tm="100000">
                                          <p:val>
                                            <p:strVal val="#ppt_x"/>
                                          </p:val>
                                        </p:tav>
                                      </p:tavLst>
                                    </p:anim>
                                    <p:anim calcmode="lin" valueType="num">
                                      <p:cBhvr additive="base">
                                        <p:cTn id="73" dur="500" fill="hold"/>
                                        <p:tgtEl>
                                          <p:spTgt spid="7"/>
                                        </p:tgtEl>
                                        <p:attrNameLst>
                                          <p:attrName>ppt_y</p:attrName>
                                        </p:attrNameLst>
                                      </p:cBhvr>
                                      <p:tavLst>
                                        <p:tav tm="0">
                                          <p:val>
                                            <p:strVal val="#ppt_y"/>
                                          </p:val>
                                        </p:tav>
                                        <p:tav tm="100000">
                                          <p:val>
                                            <p:strVal val="#ppt_y"/>
                                          </p:val>
                                        </p:tav>
                                      </p:tavLst>
                                    </p:anim>
                                  </p:childTnLst>
                                </p:cTn>
                              </p:par>
                              <p:par>
                                <p:cTn id="74" presetID="2" presetClass="entr" presetSubtype="2" fill="hold" nodeType="withEffect">
                                  <p:stCondLst>
                                    <p:cond delay="0"/>
                                  </p:stCondLst>
                                  <p:childTnLst>
                                    <p:set>
                                      <p:cBhvr>
                                        <p:cTn id="75" dur="1" fill="hold">
                                          <p:stCondLst>
                                            <p:cond delay="0"/>
                                          </p:stCondLst>
                                        </p:cTn>
                                        <p:tgtEl>
                                          <p:spTgt spid="33"/>
                                        </p:tgtEl>
                                        <p:attrNameLst>
                                          <p:attrName>style.visibility</p:attrName>
                                        </p:attrNameLst>
                                      </p:cBhvr>
                                      <p:to>
                                        <p:strVal val="visible"/>
                                      </p:to>
                                    </p:set>
                                    <p:anim calcmode="lin" valueType="num">
                                      <p:cBhvr additive="base">
                                        <p:cTn id="76" dur="500" fill="hold"/>
                                        <p:tgtEl>
                                          <p:spTgt spid="33"/>
                                        </p:tgtEl>
                                        <p:attrNameLst>
                                          <p:attrName>ppt_x</p:attrName>
                                        </p:attrNameLst>
                                      </p:cBhvr>
                                      <p:tavLst>
                                        <p:tav tm="0">
                                          <p:val>
                                            <p:strVal val="1+#ppt_w/2"/>
                                          </p:val>
                                        </p:tav>
                                        <p:tav tm="100000">
                                          <p:val>
                                            <p:strVal val="#ppt_x"/>
                                          </p:val>
                                        </p:tav>
                                      </p:tavLst>
                                    </p:anim>
                                    <p:anim calcmode="lin" valueType="num">
                                      <p:cBhvr additive="base">
                                        <p:cTn id="77" dur="500" fill="hold"/>
                                        <p:tgtEl>
                                          <p:spTgt spid="33"/>
                                        </p:tgtEl>
                                        <p:attrNameLst>
                                          <p:attrName>ppt_y</p:attrName>
                                        </p:attrNameLst>
                                      </p:cBhvr>
                                      <p:tavLst>
                                        <p:tav tm="0">
                                          <p:val>
                                            <p:strVal val="#ppt_y"/>
                                          </p:val>
                                        </p:tav>
                                        <p:tav tm="100000">
                                          <p:val>
                                            <p:strVal val="#ppt_y"/>
                                          </p:val>
                                        </p:tav>
                                      </p:tavLst>
                                    </p:anim>
                                  </p:childTnLst>
                                </p:cTn>
                              </p:par>
                              <p:par>
                                <p:cTn id="78" presetID="2" presetClass="entr" presetSubtype="8" fill="hold" nodeType="withEffect">
                                  <p:stCondLst>
                                    <p:cond delay="0"/>
                                  </p:stCondLst>
                                  <p:childTnLst>
                                    <p:set>
                                      <p:cBhvr>
                                        <p:cTn id="79" dur="1" fill="hold">
                                          <p:stCondLst>
                                            <p:cond delay="0"/>
                                          </p:stCondLst>
                                        </p:cTn>
                                        <p:tgtEl>
                                          <p:spTgt spid="42"/>
                                        </p:tgtEl>
                                        <p:attrNameLst>
                                          <p:attrName>style.visibility</p:attrName>
                                        </p:attrNameLst>
                                      </p:cBhvr>
                                      <p:to>
                                        <p:strVal val="visible"/>
                                      </p:to>
                                    </p:set>
                                    <p:anim calcmode="lin" valueType="num">
                                      <p:cBhvr additive="base">
                                        <p:cTn id="80" dur="500" fill="hold"/>
                                        <p:tgtEl>
                                          <p:spTgt spid="42"/>
                                        </p:tgtEl>
                                        <p:attrNameLst>
                                          <p:attrName>ppt_x</p:attrName>
                                        </p:attrNameLst>
                                      </p:cBhvr>
                                      <p:tavLst>
                                        <p:tav tm="0">
                                          <p:val>
                                            <p:strVal val="0-#ppt_w/2"/>
                                          </p:val>
                                        </p:tav>
                                        <p:tav tm="100000">
                                          <p:val>
                                            <p:strVal val="#ppt_x"/>
                                          </p:val>
                                        </p:tav>
                                      </p:tavLst>
                                    </p:anim>
                                    <p:anim calcmode="lin" valueType="num">
                                      <p:cBhvr additive="base">
                                        <p:cTn id="81" dur="500" fill="hold"/>
                                        <p:tgtEl>
                                          <p:spTgt spid="42"/>
                                        </p:tgtEl>
                                        <p:attrNameLst>
                                          <p:attrName>ppt_y</p:attrName>
                                        </p:attrNameLst>
                                      </p:cBhvr>
                                      <p:tavLst>
                                        <p:tav tm="0">
                                          <p:val>
                                            <p:strVal val="#ppt_y"/>
                                          </p:val>
                                        </p:tav>
                                        <p:tav tm="100000">
                                          <p:val>
                                            <p:strVal val="#ppt_y"/>
                                          </p:val>
                                        </p:tav>
                                      </p:tavLst>
                                    </p:anim>
                                  </p:childTnLst>
                                </p:cTn>
                              </p:par>
                              <p:par>
                                <p:cTn id="82" presetID="2" presetClass="entr" presetSubtype="2" fill="hold"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additive="base">
                                        <p:cTn id="84" dur="500" fill="hold"/>
                                        <p:tgtEl>
                                          <p:spTgt spid="12"/>
                                        </p:tgtEl>
                                        <p:attrNameLst>
                                          <p:attrName>ppt_x</p:attrName>
                                        </p:attrNameLst>
                                      </p:cBhvr>
                                      <p:tavLst>
                                        <p:tav tm="0">
                                          <p:val>
                                            <p:strVal val="1+#ppt_w/2"/>
                                          </p:val>
                                        </p:tav>
                                        <p:tav tm="100000">
                                          <p:val>
                                            <p:strVal val="#ppt_x"/>
                                          </p:val>
                                        </p:tav>
                                      </p:tavLst>
                                    </p:anim>
                                    <p:anim calcmode="lin" valueType="num">
                                      <p:cBhvr additive="base">
                                        <p:cTn id="8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3325495" y="348298"/>
            <a:ext cx="2470150" cy="368935"/>
          </a:xfrm>
          <a:prstGeom prst="rect">
            <a:avLst/>
          </a:prstGeom>
          <a:noFill/>
        </p:spPr>
        <p:txBody>
          <a:bodyPr wrap="square" lIns="0" tIns="0" rIns="0" bIns="0" rtlCol="0" anchor="ctr">
            <a:spAutoFit/>
          </a:bodyPr>
          <a:lstStyle/>
          <a:p>
            <a:pPr algn="ctr"/>
            <a:r>
              <a:rPr lang="zh-CN" altLang="en-US" sz="2400"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rPr>
              <a:t>面谈</a:t>
            </a:r>
            <a:r>
              <a:rPr lang="zh-CN" altLang="en-US" sz="2400"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rPr>
              <a:t>计划</a:t>
            </a:r>
            <a:endParaRPr lang="zh-CN" altLang="en-US" sz="2400"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3" name="Group 23"/>
          <p:cNvGrpSpPr/>
          <p:nvPr/>
        </p:nvGrpSpPr>
        <p:grpSpPr>
          <a:xfrm>
            <a:off x="1663128" y="1549142"/>
            <a:ext cx="298528" cy="224040"/>
            <a:chOff x="789999" y="2242985"/>
            <a:chExt cx="504229" cy="378415"/>
          </a:xfrm>
        </p:grpSpPr>
        <p:sp>
          <p:nvSpPr>
            <p:cNvPr id="64" name="Rectangle 24"/>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4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5" name="Rectangle 25"/>
            <p:cNvSpPr/>
            <p:nvPr/>
          </p:nvSpPr>
          <p:spPr>
            <a:xfrm>
              <a:off x="789999" y="2242985"/>
              <a:ext cx="436099" cy="3219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4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07" name="组合 106"/>
          <p:cNvGrpSpPr/>
          <p:nvPr/>
        </p:nvGrpSpPr>
        <p:grpSpPr>
          <a:xfrm>
            <a:off x="195580" y="3592195"/>
            <a:ext cx="1467485" cy="368300"/>
            <a:chOff x="11387" y="1114"/>
            <a:chExt cx="2311" cy="580"/>
          </a:xfrm>
        </p:grpSpPr>
        <p:grpSp>
          <p:nvGrpSpPr>
            <p:cNvPr id="59" name="Group 19"/>
            <p:cNvGrpSpPr/>
            <p:nvPr/>
          </p:nvGrpSpPr>
          <p:grpSpPr>
            <a:xfrm>
              <a:off x="11387" y="1254"/>
              <a:ext cx="470" cy="353"/>
              <a:chOff x="789999" y="2242985"/>
              <a:chExt cx="504229" cy="378415"/>
            </a:xfrm>
          </p:grpSpPr>
          <p:sp>
            <p:nvSpPr>
              <p:cNvPr id="60" name="Rectangle 20"/>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4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Rectangle 21"/>
              <p:cNvSpPr/>
              <p:nvPr/>
            </p:nvSpPr>
            <p:spPr>
              <a:xfrm>
                <a:off x="789999" y="2242985"/>
                <a:ext cx="436099" cy="321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4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
          <p:nvSpPr>
            <p:cNvPr id="20" name="文本框 19"/>
            <p:cNvSpPr txBox="1"/>
            <p:nvPr/>
          </p:nvSpPr>
          <p:spPr>
            <a:xfrm>
              <a:off x="11970" y="1114"/>
              <a:ext cx="1728" cy="580"/>
            </a:xfrm>
            <a:prstGeom prst="rect">
              <a:avLst/>
            </a:prstGeom>
            <a:noFill/>
          </p:spPr>
          <p:txBody>
            <a:bodyPr wrap="none" rtlCol="0" anchor="t">
              <a:spAutoFit/>
            </a:bodyPr>
            <a:p>
              <a:r>
                <a:rPr lang="zh-CN" altLang="en-US" dirty="0">
                  <a:sym typeface="+mn-ea"/>
                </a:rPr>
                <a:t>面谈目标</a:t>
              </a:r>
              <a:endParaRPr lang="zh-CN" altLang="en-US"/>
            </a:p>
          </p:txBody>
        </p:sp>
      </p:grpSp>
      <p:sp>
        <p:nvSpPr>
          <p:cNvPr id="21" name="文本框 20"/>
          <p:cNvSpPr txBox="1"/>
          <p:nvPr/>
        </p:nvSpPr>
        <p:spPr>
          <a:xfrm>
            <a:off x="2033270" y="1438910"/>
            <a:ext cx="1097280" cy="368300"/>
          </a:xfrm>
          <a:prstGeom prst="rect">
            <a:avLst/>
          </a:prstGeom>
          <a:noFill/>
        </p:spPr>
        <p:txBody>
          <a:bodyPr wrap="none" rtlCol="0" anchor="t">
            <a:spAutoFit/>
          </a:bodyPr>
          <a:p>
            <a:r>
              <a:rPr lang="zh-CN" altLang="en-US" dirty="0">
                <a:sym typeface="+mn-ea"/>
              </a:rPr>
              <a:t>参与人员</a:t>
            </a:r>
            <a:endParaRPr lang="zh-CN" altLang="en-US"/>
          </a:p>
        </p:txBody>
      </p:sp>
      <p:grpSp>
        <p:nvGrpSpPr>
          <p:cNvPr id="40" name="组合 39"/>
          <p:cNvGrpSpPr/>
          <p:nvPr/>
        </p:nvGrpSpPr>
        <p:grpSpPr>
          <a:xfrm>
            <a:off x="3067050" y="3592195"/>
            <a:ext cx="1467485" cy="368300"/>
            <a:chOff x="2258" y="3503"/>
            <a:chExt cx="2311" cy="580"/>
          </a:xfrm>
        </p:grpSpPr>
        <p:grpSp>
          <p:nvGrpSpPr>
            <p:cNvPr id="67" name="Group 27"/>
            <p:cNvGrpSpPr/>
            <p:nvPr/>
          </p:nvGrpSpPr>
          <p:grpSpPr>
            <a:xfrm>
              <a:off x="2258" y="3643"/>
              <a:ext cx="470" cy="353"/>
              <a:chOff x="789999" y="2242985"/>
              <a:chExt cx="504229" cy="378415"/>
            </a:xfrm>
          </p:grpSpPr>
          <p:sp>
            <p:nvSpPr>
              <p:cNvPr id="68" name="Rectangle 28"/>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4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9" name="Rectangle 29"/>
              <p:cNvSpPr/>
              <p:nvPr/>
            </p:nvSpPr>
            <p:spPr>
              <a:xfrm>
                <a:off x="789999" y="2242985"/>
                <a:ext cx="436099" cy="321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4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
          <p:nvSpPr>
            <p:cNvPr id="22" name="文本框 21"/>
            <p:cNvSpPr txBox="1"/>
            <p:nvPr/>
          </p:nvSpPr>
          <p:spPr>
            <a:xfrm>
              <a:off x="2841" y="3503"/>
              <a:ext cx="1728" cy="580"/>
            </a:xfrm>
            <a:prstGeom prst="rect">
              <a:avLst/>
            </a:prstGeom>
            <a:noFill/>
          </p:spPr>
          <p:txBody>
            <a:bodyPr wrap="none" rtlCol="0" anchor="t">
              <a:spAutoFit/>
            </a:bodyPr>
            <a:p>
              <a:r>
                <a:rPr lang="zh-CN" altLang="en-US" dirty="0">
                  <a:sym typeface="+mn-ea"/>
                </a:rPr>
                <a:t>安排时间</a:t>
              </a:r>
              <a:endParaRPr lang="zh-CN" altLang="en-US"/>
            </a:p>
          </p:txBody>
        </p:sp>
      </p:grpSp>
      <p:grpSp>
        <p:nvGrpSpPr>
          <p:cNvPr id="33" name="组合 32"/>
          <p:cNvGrpSpPr/>
          <p:nvPr/>
        </p:nvGrpSpPr>
        <p:grpSpPr>
          <a:xfrm>
            <a:off x="4440555" y="1438910"/>
            <a:ext cx="1467485" cy="368300"/>
            <a:chOff x="2569" y="5486"/>
            <a:chExt cx="2311" cy="580"/>
          </a:xfrm>
        </p:grpSpPr>
        <p:grpSp>
          <p:nvGrpSpPr>
            <p:cNvPr id="71" name="Group 31"/>
            <p:cNvGrpSpPr/>
            <p:nvPr/>
          </p:nvGrpSpPr>
          <p:grpSpPr>
            <a:xfrm>
              <a:off x="2569" y="5573"/>
              <a:ext cx="470" cy="353"/>
              <a:chOff x="789999" y="2242985"/>
              <a:chExt cx="504229" cy="378415"/>
            </a:xfrm>
          </p:grpSpPr>
          <p:sp>
            <p:nvSpPr>
              <p:cNvPr id="72" name="Rectangle 32"/>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4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3" name="Rectangle 33"/>
              <p:cNvSpPr/>
              <p:nvPr/>
            </p:nvSpPr>
            <p:spPr>
              <a:xfrm>
                <a:off x="789999" y="2242985"/>
                <a:ext cx="436099" cy="321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4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
          <p:nvSpPr>
            <p:cNvPr id="23" name="文本框 22"/>
            <p:cNvSpPr txBox="1"/>
            <p:nvPr/>
          </p:nvSpPr>
          <p:spPr>
            <a:xfrm>
              <a:off x="3152" y="5486"/>
              <a:ext cx="1728" cy="580"/>
            </a:xfrm>
            <a:prstGeom prst="rect">
              <a:avLst/>
            </a:prstGeom>
            <a:noFill/>
          </p:spPr>
          <p:txBody>
            <a:bodyPr wrap="none" rtlCol="0" anchor="t">
              <a:spAutoFit/>
            </a:bodyPr>
            <a:p>
              <a:r>
                <a:rPr lang="zh-CN" altLang="en-US" dirty="0">
                  <a:sym typeface="+mn-ea"/>
                </a:rPr>
                <a:t>选择地点</a:t>
              </a:r>
              <a:endParaRPr lang="zh-CN" altLang="en-US"/>
            </a:p>
          </p:txBody>
        </p:sp>
      </p:grpSp>
      <p:grpSp>
        <p:nvGrpSpPr>
          <p:cNvPr id="39" name="组合 38"/>
          <p:cNvGrpSpPr/>
          <p:nvPr/>
        </p:nvGrpSpPr>
        <p:grpSpPr>
          <a:xfrm>
            <a:off x="6133465" y="3592195"/>
            <a:ext cx="1467485" cy="368300"/>
            <a:chOff x="2258" y="5826"/>
            <a:chExt cx="2311" cy="580"/>
          </a:xfrm>
        </p:grpSpPr>
        <p:grpSp>
          <p:nvGrpSpPr>
            <p:cNvPr id="25" name="Group 27"/>
            <p:cNvGrpSpPr/>
            <p:nvPr/>
          </p:nvGrpSpPr>
          <p:grpSpPr>
            <a:xfrm>
              <a:off x="2258" y="5913"/>
              <a:ext cx="470" cy="353"/>
              <a:chOff x="789999" y="2242985"/>
              <a:chExt cx="504229" cy="378415"/>
            </a:xfrm>
          </p:grpSpPr>
          <p:sp>
            <p:nvSpPr>
              <p:cNvPr id="26" name="Rectangle 28"/>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20000"/>
                  </a:lnSpc>
                </a:pPr>
                <a:endParaRPr lang="en-GB" sz="64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8" name="Rectangle 29"/>
              <p:cNvSpPr/>
              <p:nvPr/>
            </p:nvSpPr>
            <p:spPr>
              <a:xfrm>
                <a:off x="789999" y="2242985"/>
                <a:ext cx="436099" cy="321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20000"/>
                  </a:lnSpc>
                </a:pPr>
                <a:endParaRPr lang="en-GB" sz="64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
          <p:nvSpPr>
            <p:cNvPr id="32" name="文本框 31"/>
            <p:cNvSpPr txBox="1"/>
            <p:nvPr/>
          </p:nvSpPr>
          <p:spPr>
            <a:xfrm>
              <a:off x="2841" y="5826"/>
              <a:ext cx="1728" cy="580"/>
            </a:xfrm>
            <a:prstGeom prst="rect">
              <a:avLst/>
            </a:prstGeom>
            <a:noFill/>
          </p:spPr>
          <p:txBody>
            <a:bodyPr wrap="none" rtlCol="0" anchor="t">
              <a:spAutoFit/>
            </a:bodyPr>
            <a:p>
              <a:r>
                <a:rPr lang="zh-CN" altLang="en-US" dirty="0">
                  <a:sym typeface="+mn-ea"/>
                </a:rPr>
                <a:t>准备内容</a:t>
              </a:r>
              <a:endParaRPr lang="zh-CN" altLang="en-US"/>
            </a:p>
          </p:txBody>
        </p:sp>
      </p:grpSp>
      <p:grpSp>
        <p:nvGrpSpPr>
          <p:cNvPr id="34" name="组合 33"/>
          <p:cNvGrpSpPr/>
          <p:nvPr/>
        </p:nvGrpSpPr>
        <p:grpSpPr>
          <a:xfrm>
            <a:off x="7499350" y="1438910"/>
            <a:ext cx="1467485" cy="368300"/>
            <a:chOff x="2569" y="5486"/>
            <a:chExt cx="2311" cy="580"/>
          </a:xfrm>
        </p:grpSpPr>
        <p:grpSp>
          <p:nvGrpSpPr>
            <p:cNvPr id="35" name="Group 31"/>
            <p:cNvGrpSpPr/>
            <p:nvPr/>
          </p:nvGrpSpPr>
          <p:grpSpPr>
            <a:xfrm>
              <a:off x="2569" y="5573"/>
              <a:ext cx="470" cy="353"/>
              <a:chOff x="789999" y="2242985"/>
              <a:chExt cx="504229" cy="378415"/>
            </a:xfrm>
          </p:grpSpPr>
          <p:sp>
            <p:nvSpPr>
              <p:cNvPr id="36" name="Rectangle 32"/>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20000"/>
                  </a:lnSpc>
                </a:pPr>
                <a:endParaRPr lang="en-GB" sz="64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7" name="Rectangle 33"/>
              <p:cNvSpPr/>
              <p:nvPr/>
            </p:nvSpPr>
            <p:spPr>
              <a:xfrm>
                <a:off x="789999" y="2242985"/>
                <a:ext cx="436099" cy="321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20000"/>
                  </a:lnSpc>
                </a:pPr>
                <a:endParaRPr lang="en-GB" sz="64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
          <p:nvSpPr>
            <p:cNvPr id="38" name="文本框 37"/>
            <p:cNvSpPr txBox="1"/>
            <p:nvPr/>
          </p:nvSpPr>
          <p:spPr>
            <a:xfrm>
              <a:off x="3152" y="5486"/>
              <a:ext cx="1728" cy="580"/>
            </a:xfrm>
            <a:prstGeom prst="rect">
              <a:avLst/>
            </a:prstGeom>
            <a:noFill/>
          </p:spPr>
          <p:txBody>
            <a:bodyPr wrap="none" rtlCol="0" anchor="t">
              <a:spAutoFit/>
            </a:bodyPr>
            <a:p>
              <a:pPr algn="l"/>
              <a:r>
                <a:rPr lang="zh-CN" altLang="en-US" dirty="0">
                  <a:sym typeface="+mn-ea"/>
                </a:rPr>
                <a:t>面谈模型</a:t>
              </a:r>
              <a:endParaRPr lang="zh-CN" altLang="en-US"/>
            </a:p>
          </p:txBody>
        </p:sp>
      </p:grpSp>
      <p:grpSp>
        <p:nvGrpSpPr>
          <p:cNvPr id="79" name="Group 3"/>
          <p:cNvGrpSpPr/>
          <p:nvPr/>
        </p:nvGrpSpPr>
        <p:grpSpPr>
          <a:xfrm>
            <a:off x="799330" y="1023436"/>
            <a:ext cx="7538652" cy="3299146"/>
            <a:chOff x="1100786" y="1551735"/>
            <a:chExt cx="10052640" cy="4399344"/>
          </a:xfrm>
        </p:grpSpPr>
        <p:sp>
          <p:nvSpPr>
            <p:cNvPr id="80" name="Freeform 21"/>
            <p:cNvSpPr/>
            <p:nvPr/>
          </p:nvSpPr>
          <p:spPr>
            <a:xfrm rot="19805282">
              <a:off x="1456384" y="1551735"/>
              <a:ext cx="9350488" cy="4399344"/>
            </a:xfrm>
            <a:custGeom>
              <a:avLst/>
              <a:gdLst>
                <a:gd name="connsiteX0" fmla="*/ 9210674 w 9350488"/>
                <a:gd name="connsiteY0" fmla="*/ 3819266 h 4399344"/>
                <a:gd name="connsiteX1" fmla="*/ 9350488 w 9350488"/>
                <a:gd name="connsiteY1" fmla="*/ 4082226 h 4399344"/>
                <a:gd name="connsiteX2" fmla="*/ 9033370 w 9350488"/>
                <a:gd name="connsiteY2" fmla="*/ 4399344 h 4399344"/>
                <a:gd name="connsiteX3" fmla="*/ 6852320 w 9350488"/>
                <a:gd name="connsiteY3" fmla="*/ 4399344 h 4399344"/>
                <a:gd name="connsiteX4" fmla="*/ 6844759 w 9350488"/>
                <a:gd name="connsiteY4" fmla="*/ 4398581 h 4399344"/>
                <a:gd name="connsiteX5" fmla="*/ 6831730 w 9350488"/>
                <a:gd name="connsiteY5" fmla="*/ 4398964 h 4399344"/>
                <a:gd name="connsiteX6" fmla="*/ 6805150 w 9350488"/>
                <a:gd name="connsiteY6" fmla="*/ 4394589 h 4399344"/>
                <a:gd name="connsiteX7" fmla="*/ 6788410 w 9350488"/>
                <a:gd name="connsiteY7" fmla="*/ 4392901 h 4399344"/>
                <a:gd name="connsiteX8" fmla="*/ 6781081 w 9350488"/>
                <a:gd name="connsiteY8" fmla="*/ 4390626 h 4399344"/>
                <a:gd name="connsiteX9" fmla="*/ 6771692 w 9350488"/>
                <a:gd name="connsiteY9" fmla="*/ 4389080 h 4399344"/>
                <a:gd name="connsiteX10" fmla="*/ 6748678 w 9350488"/>
                <a:gd name="connsiteY10" fmla="*/ 4380567 h 4399344"/>
                <a:gd name="connsiteX11" fmla="*/ 6728884 w 9350488"/>
                <a:gd name="connsiteY11" fmla="*/ 4374423 h 4399344"/>
                <a:gd name="connsiteX12" fmla="*/ 6722076 w 9350488"/>
                <a:gd name="connsiteY12" fmla="*/ 4370728 h 4399344"/>
                <a:gd name="connsiteX13" fmla="*/ 6714626 w 9350488"/>
                <a:gd name="connsiteY13" fmla="*/ 4367972 h 4399344"/>
                <a:gd name="connsiteX14" fmla="*/ 6695104 w 9350488"/>
                <a:gd name="connsiteY14" fmla="*/ 4356088 h 4399344"/>
                <a:gd name="connsiteX15" fmla="*/ 6675017 w 9350488"/>
                <a:gd name="connsiteY15" fmla="*/ 4345185 h 4399344"/>
                <a:gd name="connsiteX16" fmla="*/ 6668890 w 9350488"/>
                <a:gd name="connsiteY16" fmla="*/ 4340130 h 4399344"/>
                <a:gd name="connsiteX17" fmla="*/ 6662274 w 9350488"/>
                <a:gd name="connsiteY17" fmla="*/ 4336102 h 4399344"/>
                <a:gd name="connsiteX18" fmla="*/ 6647012 w 9350488"/>
                <a:gd name="connsiteY18" fmla="*/ 4322079 h 4399344"/>
                <a:gd name="connsiteX19" fmla="*/ 6628085 w 9350488"/>
                <a:gd name="connsiteY19" fmla="*/ 4306462 h 4399344"/>
                <a:gd name="connsiteX20" fmla="*/ 6622029 w 9350488"/>
                <a:gd name="connsiteY20" fmla="*/ 4299122 h 4399344"/>
                <a:gd name="connsiteX21" fmla="*/ 6616378 w 9350488"/>
                <a:gd name="connsiteY21" fmla="*/ 4293931 h 4399344"/>
                <a:gd name="connsiteX22" fmla="*/ 6606505 w 9350488"/>
                <a:gd name="connsiteY22" fmla="*/ 4280307 h 4399344"/>
                <a:gd name="connsiteX23" fmla="*/ 6589361 w 9350488"/>
                <a:gd name="connsiteY23" fmla="*/ 4259529 h 4399344"/>
                <a:gd name="connsiteX24" fmla="*/ 6583143 w 9350488"/>
                <a:gd name="connsiteY24" fmla="*/ 4248073 h 4399344"/>
                <a:gd name="connsiteX25" fmla="*/ 6578683 w 9350488"/>
                <a:gd name="connsiteY25" fmla="*/ 4241920 h 4399344"/>
                <a:gd name="connsiteX26" fmla="*/ 5577164 w 9350488"/>
                <a:gd name="connsiteY26" fmla="*/ 2519482 h 4399344"/>
                <a:gd name="connsiteX27" fmla="*/ 3584720 w 9350488"/>
                <a:gd name="connsiteY27" fmla="*/ 2519482 h 4399344"/>
                <a:gd name="connsiteX28" fmla="*/ 3577151 w 9350488"/>
                <a:gd name="connsiteY28" fmla="*/ 2518719 h 4399344"/>
                <a:gd name="connsiteX29" fmla="*/ 3564128 w 9350488"/>
                <a:gd name="connsiteY29" fmla="*/ 2519102 h 4399344"/>
                <a:gd name="connsiteX30" fmla="*/ 3537559 w 9350488"/>
                <a:gd name="connsiteY30" fmla="*/ 2514728 h 4399344"/>
                <a:gd name="connsiteX31" fmla="*/ 3520810 w 9350488"/>
                <a:gd name="connsiteY31" fmla="*/ 2513039 h 4399344"/>
                <a:gd name="connsiteX32" fmla="*/ 3513476 w 9350488"/>
                <a:gd name="connsiteY32" fmla="*/ 2510763 h 4399344"/>
                <a:gd name="connsiteX33" fmla="*/ 3504091 w 9350488"/>
                <a:gd name="connsiteY33" fmla="*/ 2509217 h 4399344"/>
                <a:gd name="connsiteX34" fmla="*/ 3481082 w 9350488"/>
                <a:gd name="connsiteY34" fmla="*/ 2500707 h 4399344"/>
                <a:gd name="connsiteX35" fmla="*/ 3461284 w 9350488"/>
                <a:gd name="connsiteY35" fmla="*/ 2494561 h 4399344"/>
                <a:gd name="connsiteX36" fmla="*/ 3454474 w 9350488"/>
                <a:gd name="connsiteY36" fmla="*/ 2490865 h 4399344"/>
                <a:gd name="connsiteX37" fmla="*/ 3447024 w 9350488"/>
                <a:gd name="connsiteY37" fmla="*/ 2488109 h 4399344"/>
                <a:gd name="connsiteX38" fmla="*/ 3427503 w 9350488"/>
                <a:gd name="connsiteY38" fmla="*/ 2476226 h 4399344"/>
                <a:gd name="connsiteX39" fmla="*/ 3407416 w 9350488"/>
                <a:gd name="connsiteY39" fmla="*/ 2465323 h 4399344"/>
                <a:gd name="connsiteX40" fmla="*/ 3401290 w 9350488"/>
                <a:gd name="connsiteY40" fmla="*/ 2460268 h 4399344"/>
                <a:gd name="connsiteX41" fmla="*/ 3394672 w 9350488"/>
                <a:gd name="connsiteY41" fmla="*/ 2456239 h 4399344"/>
                <a:gd name="connsiteX42" fmla="*/ 3379407 w 9350488"/>
                <a:gd name="connsiteY42" fmla="*/ 2442213 h 4399344"/>
                <a:gd name="connsiteX43" fmla="*/ 3360484 w 9350488"/>
                <a:gd name="connsiteY43" fmla="*/ 2426600 h 4399344"/>
                <a:gd name="connsiteX44" fmla="*/ 3354430 w 9350488"/>
                <a:gd name="connsiteY44" fmla="*/ 2419263 h 4399344"/>
                <a:gd name="connsiteX45" fmla="*/ 3348776 w 9350488"/>
                <a:gd name="connsiteY45" fmla="*/ 2414068 h 4399344"/>
                <a:gd name="connsiteX46" fmla="*/ 3338897 w 9350488"/>
                <a:gd name="connsiteY46" fmla="*/ 2400437 h 4399344"/>
                <a:gd name="connsiteX47" fmla="*/ 3321761 w 9350488"/>
                <a:gd name="connsiteY47" fmla="*/ 2379667 h 4399344"/>
                <a:gd name="connsiteX48" fmla="*/ 3315545 w 9350488"/>
                <a:gd name="connsiteY48" fmla="*/ 2368216 h 4399344"/>
                <a:gd name="connsiteX49" fmla="*/ 3311081 w 9350488"/>
                <a:gd name="connsiteY49" fmla="*/ 2362057 h 4399344"/>
                <a:gd name="connsiteX50" fmla="*/ 2309562 w 9350488"/>
                <a:gd name="connsiteY50" fmla="*/ 639619 h 4399344"/>
                <a:gd name="connsiteX51" fmla="*/ 317118 w 9350488"/>
                <a:gd name="connsiteY51" fmla="*/ 639619 h 4399344"/>
                <a:gd name="connsiteX52" fmla="*/ 1 w 9350488"/>
                <a:gd name="connsiteY52" fmla="*/ 322501 h 4399344"/>
                <a:gd name="connsiteX53" fmla="*/ 317119 w 9350488"/>
                <a:gd name="connsiteY53" fmla="*/ 5383 h 4399344"/>
                <a:gd name="connsiteX54" fmla="*/ 2436279 w 9350488"/>
                <a:gd name="connsiteY54" fmla="*/ 5383 h 4399344"/>
                <a:gd name="connsiteX55" fmla="*/ 2448735 w 9350488"/>
                <a:gd name="connsiteY55" fmla="*/ 2523 h 4399344"/>
                <a:gd name="connsiteX56" fmla="*/ 2627103 w 9350488"/>
                <a:gd name="connsiteY56" fmla="*/ 31715 h 4399344"/>
                <a:gd name="connsiteX57" fmla="*/ 2650943 w 9350488"/>
                <a:gd name="connsiteY57" fmla="*/ 46228 h 4399344"/>
                <a:gd name="connsiteX58" fmla="*/ 2675472 w 9350488"/>
                <a:gd name="connsiteY58" fmla="*/ 59542 h 4399344"/>
                <a:gd name="connsiteX59" fmla="*/ 2790366 w 9350488"/>
                <a:gd name="connsiteY59" fmla="*/ 199065 h 4399344"/>
                <a:gd name="connsiteX60" fmla="*/ 2794154 w 9350488"/>
                <a:gd name="connsiteY60" fmla="*/ 211270 h 4399344"/>
                <a:gd name="connsiteX61" fmla="*/ 3767495 w 9350488"/>
                <a:gd name="connsiteY61" fmla="*/ 1885246 h 4399344"/>
                <a:gd name="connsiteX62" fmla="*/ 5703881 w 9350488"/>
                <a:gd name="connsiteY62" fmla="*/ 1885246 h 4399344"/>
                <a:gd name="connsiteX63" fmla="*/ 5716337 w 9350488"/>
                <a:gd name="connsiteY63" fmla="*/ 1882386 h 4399344"/>
                <a:gd name="connsiteX64" fmla="*/ 5894704 w 9350488"/>
                <a:gd name="connsiteY64" fmla="*/ 1911577 h 4399344"/>
                <a:gd name="connsiteX65" fmla="*/ 5930433 w 9350488"/>
                <a:gd name="connsiteY65" fmla="*/ 1933328 h 4399344"/>
                <a:gd name="connsiteX66" fmla="*/ 5943074 w 9350488"/>
                <a:gd name="connsiteY66" fmla="*/ 1939405 h 4399344"/>
                <a:gd name="connsiteX67" fmla="*/ 6044613 w 9350488"/>
                <a:gd name="connsiteY67" fmla="*/ 2051207 h 4399344"/>
                <a:gd name="connsiteX68" fmla="*/ 6057322 w 9350488"/>
                <a:gd name="connsiteY68" fmla="*/ 2083506 h 4399344"/>
                <a:gd name="connsiteX69" fmla="*/ 7035096 w 9350488"/>
                <a:gd name="connsiteY69" fmla="*/ 3765107 h 4399344"/>
                <a:gd name="connsiteX70" fmla="*/ 9033370 w 9350488"/>
                <a:gd name="connsiteY70" fmla="*/ 3765107 h 4399344"/>
                <a:gd name="connsiteX71" fmla="*/ 9210674 w 9350488"/>
                <a:gd name="connsiteY71" fmla="*/ 3819266 h 439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350488" h="4399344">
                  <a:moveTo>
                    <a:pt x="9210674" y="3819266"/>
                  </a:moveTo>
                  <a:cubicBezTo>
                    <a:pt x="9295028" y="3876255"/>
                    <a:pt x="9350488" y="3972763"/>
                    <a:pt x="9350488" y="4082226"/>
                  </a:cubicBezTo>
                  <a:cubicBezTo>
                    <a:pt x="9350488" y="4257365"/>
                    <a:pt x="9208509" y="4399344"/>
                    <a:pt x="9033370" y="4399344"/>
                  </a:cubicBezTo>
                  <a:lnTo>
                    <a:pt x="6852320" y="4399344"/>
                  </a:lnTo>
                  <a:lnTo>
                    <a:pt x="6844759" y="4398581"/>
                  </a:lnTo>
                  <a:lnTo>
                    <a:pt x="6831730" y="4398964"/>
                  </a:lnTo>
                  <a:lnTo>
                    <a:pt x="6805150" y="4394589"/>
                  </a:lnTo>
                  <a:lnTo>
                    <a:pt x="6788410" y="4392901"/>
                  </a:lnTo>
                  <a:lnTo>
                    <a:pt x="6781081" y="4390626"/>
                  </a:lnTo>
                  <a:lnTo>
                    <a:pt x="6771692" y="4389080"/>
                  </a:lnTo>
                  <a:lnTo>
                    <a:pt x="6748678" y="4380567"/>
                  </a:lnTo>
                  <a:lnTo>
                    <a:pt x="6728884" y="4374423"/>
                  </a:lnTo>
                  <a:lnTo>
                    <a:pt x="6722076" y="4370728"/>
                  </a:lnTo>
                  <a:lnTo>
                    <a:pt x="6714626" y="4367972"/>
                  </a:lnTo>
                  <a:lnTo>
                    <a:pt x="6695104" y="4356088"/>
                  </a:lnTo>
                  <a:lnTo>
                    <a:pt x="6675017" y="4345185"/>
                  </a:lnTo>
                  <a:lnTo>
                    <a:pt x="6668890" y="4340130"/>
                  </a:lnTo>
                  <a:lnTo>
                    <a:pt x="6662274" y="4336102"/>
                  </a:lnTo>
                  <a:lnTo>
                    <a:pt x="6647012" y="4322079"/>
                  </a:lnTo>
                  <a:lnTo>
                    <a:pt x="6628085" y="4306462"/>
                  </a:lnTo>
                  <a:lnTo>
                    <a:pt x="6622029" y="4299122"/>
                  </a:lnTo>
                  <a:lnTo>
                    <a:pt x="6616378" y="4293931"/>
                  </a:lnTo>
                  <a:lnTo>
                    <a:pt x="6606505" y="4280307"/>
                  </a:lnTo>
                  <a:lnTo>
                    <a:pt x="6589361" y="4259529"/>
                  </a:lnTo>
                  <a:lnTo>
                    <a:pt x="6583143" y="4248073"/>
                  </a:lnTo>
                  <a:lnTo>
                    <a:pt x="6578683" y="4241920"/>
                  </a:lnTo>
                  <a:lnTo>
                    <a:pt x="5577164" y="2519482"/>
                  </a:lnTo>
                  <a:lnTo>
                    <a:pt x="3584720" y="2519482"/>
                  </a:lnTo>
                  <a:lnTo>
                    <a:pt x="3577151" y="2518719"/>
                  </a:lnTo>
                  <a:lnTo>
                    <a:pt x="3564128" y="2519102"/>
                  </a:lnTo>
                  <a:lnTo>
                    <a:pt x="3537559" y="2514728"/>
                  </a:lnTo>
                  <a:lnTo>
                    <a:pt x="3520810" y="2513039"/>
                  </a:lnTo>
                  <a:lnTo>
                    <a:pt x="3513476" y="2510763"/>
                  </a:lnTo>
                  <a:lnTo>
                    <a:pt x="3504091" y="2509217"/>
                  </a:lnTo>
                  <a:lnTo>
                    <a:pt x="3481082" y="2500707"/>
                  </a:lnTo>
                  <a:lnTo>
                    <a:pt x="3461284" y="2494561"/>
                  </a:lnTo>
                  <a:lnTo>
                    <a:pt x="3454474" y="2490865"/>
                  </a:lnTo>
                  <a:lnTo>
                    <a:pt x="3447024" y="2488109"/>
                  </a:lnTo>
                  <a:lnTo>
                    <a:pt x="3427503" y="2476226"/>
                  </a:lnTo>
                  <a:lnTo>
                    <a:pt x="3407416" y="2465323"/>
                  </a:lnTo>
                  <a:lnTo>
                    <a:pt x="3401290" y="2460268"/>
                  </a:lnTo>
                  <a:lnTo>
                    <a:pt x="3394672" y="2456239"/>
                  </a:lnTo>
                  <a:lnTo>
                    <a:pt x="3379407" y="2442213"/>
                  </a:lnTo>
                  <a:lnTo>
                    <a:pt x="3360484" y="2426600"/>
                  </a:lnTo>
                  <a:lnTo>
                    <a:pt x="3354430" y="2419263"/>
                  </a:lnTo>
                  <a:lnTo>
                    <a:pt x="3348776" y="2414068"/>
                  </a:lnTo>
                  <a:lnTo>
                    <a:pt x="3338897" y="2400437"/>
                  </a:lnTo>
                  <a:lnTo>
                    <a:pt x="3321761" y="2379667"/>
                  </a:lnTo>
                  <a:lnTo>
                    <a:pt x="3315545" y="2368216"/>
                  </a:lnTo>
                  <a:lnTo>
                    <a:pt x="3311081" y="2362057"/>
                  </a:lnTo>
                  <a:lnTo>
                    <a:pt x="2309562" y="639619"/>
                  </a:lnTo>
                  <a:lnTo>
                    <a:pt x="317118" y="639619"/>
                  </a:lnTo>
                  <a:cubicBezTo>
                    <a:pt x="141979" y="639619"/>
                    <a:pt x="0" y="497640"/>
                    <a:pt x="1" y="322501"/>
                  </a:cubicBezTo>
                  <a:cubicBezTo>
                    <a:pt x="0" y="147362"/>
                    <a:pt x="141979" y="5383"/>
                    <a:pt x="317119" y="5383"/>
                  </a:cubicBezTo>
                  <a:lnTo>
                    <a:pt x="2436279" y="5383"/>
                  </a:lnTo>
                  <a:lnTo>
                    <a:pt x="2448735" y="2523"/>
                  </a:lnTo>
                  <a:cubicBezTo>
                    <a:pt x="2510031" y="-5274"/>
                    <a:pt x="2572102" y="5149"/>
                    <a:pt x="2627103" y="31715"/>
                  </a:cubicBezTo>
                  <a:lnTo>
                    <a:pt x="2650943" y="46228"/>
                  </a:lnTo>
                  <a:lnTo>
                    <a:pt x="2675472" y="59542"/>
                  </a:lnTo>
                  <a:cubicBezTo>
                    <a:pt x="2726084" y="93735"/>
                    <a:pt x="2766295" y="142156"/>
                    <a:pt x="2790366" y="199065"/>
                  </a:cubicBezTo>
                  <a:lnTo>
                    <a:pt x="2794154" y="211270"/>
                  </a:lnTo>
                  <a:lnTo>
                    <a:pt x="3767495" y="1885246"/>
                  </a:lnTo>
                  <a:lnTo>
                    <a:pt x="5703881" y="1885246"/>
                  </a:lnTo>
                  <a:lnTo>
                    <a:pt x="5716337" y="1882386"/>
                  </a:lnTo>
                  <a:cubicBezTo>
                    <a:pt x="5777633" y="1874589"/>
                    <a:pt x="5839704" y="1885011"/>
                    <a:pt x="5894704" y="1911577"/>
                  </a:cubicBezTo>
                  <a:lnTo>
                    <a:pt x="5930433" y="1933328"/>
                  </a:lnTo>
                  <a:lnTo>
                    <a:pt x="5943074" y="1939405"/>
                  </a:lnTo>
                  <a:cubicBezTo>
                    <a:pt x="5985251" y="1967899"/>
                    <a:pt x="6020204" y="2006273"/>
                    <a:pt x="6044613" y="2051207"/>
                  </a:cubicBezTo>
                  <a:lnTo>
                    <a:pt x="6057322" y="2083506"/>
                  </a:lnTo>
                  <a:lnTo>
                    <a:pt x="7035096" y="3765107"/>
                  </a:lnTo>
                  <a:lnTo>
                    <a:pt x="9033370" y="3765107"/>
                  </a:lnTo>
                  <a:cubicBezTo>
                    <a:pt x="9099047" y="3765107"/>
                    <a:pt x="9160061" y="3785073"/>
                    <a:pt x="9210674" y="381926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75">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1" name="Rounded Rectangle 4"/>
            <p:cNvSpPr/>
            <p:nvPr/>
          </p:nvSpPr>
          <p:spPr>
            <a:xfrm rot="19805282">
              <a:off x="1100786" y="3962064"/>
              <a:ext cx="634909" cy="6342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75">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2" name="Rounded Rectangle 17"/>
            <p:cNvSpPr/>
            <p:nvPr/>
          </p:nvSpPr>
          <p:spPr>
            <a:xfrm rot="19805282">
              <a:off x="2976655" y="2907046"/>
              <a:ext cx="634909" cy="6342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75">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3" name="Rounded Rectangle 18"/>
            <p:cNvSpPr/>
            <p:nvPr/>
          </p:nvSpPr>
          <p:spPr>
            <a:xfrm rot="19805282">
              <a:off x="4856481" y="3966200"/>
              <a:ext cx="634909" cy="63423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75">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4" name="Rounded Rectangle 19"/>
            <p:cNvSpPr/>
            <p:nvPr/>
          </p:nvSpPr>
          <p:spPr>
            <a:xfrm rot="19805282">
              <a:off x="6750373" y="2907049"/>
              <a:ext cx="634909" cy="634236"/>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75">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5" name="Rounded Rectangle 20"/>
            <p:cNvSpPr/>
            <p:nvPr/>
          </p:nvSpPr>
          <p:spPr>
            <a:xfrm rot="19805282">
              <a:off x="10518517" y="2907047"/>
              <a:ext cx="634909" cy="634236"/>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75">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6" name="Rounded Rectangle 22"/>
            <p:cNvSpPr/>
            <p:nvPr/>
          </p:nvSpPr>
          <p:spPr>
            <a:xfrm rot="19805282">
              <a:off x="8614859" y="3962065"/>
              <a:ext cx="634909" cy="63423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75">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7" name="Freeform 23"/>
            <p:cNvSpPr>
              <a:spLocks noEditPoints="1"/>
            </p:cNvSpPr>
            <p:nvPr/>
          </p:nvSpPr>
          <p:spPr bwMode="auto">
            <a:xfrm>
              <a:off x="3100417" y="3031426"/>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68572" tIns="34286" rIns="68572" bIns="3428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675">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8" name="Freeform 24"/>
            <p:cNvSpPr>
              <a:spLocks noEditPoints="1"/>
            </p:cNvSpPr>
            <p:nvPr/>
          </p:nvSpPr>
          <p:spPr bwMode="auto">
            <a:xfrm>
              <a:off x="6878905" y="3031426"/>
              <a:ext cx="377843" cy="362576"/>
            </a:xfrm>
            <a:custGeom>
              <a:avLst/>
              <a:gdLst>
                <a:gd name="T0" fmla="*/ 80 w 198"/>
                <a:gd name="T1" fmla="*/ 39 h 190"/>
                <a:gd name="T2" fmla="*/ 32 w 198"/>
                <a:gd name="T3" fmla="*/ 39 h 190"/>
                <a:gd name="T4" fmla="*/ 24 w 198"/>
                <a:gd name="T5" fmla="*/ 52 h 190"/>
                <a:gd name="T6" fmla="*/ 32 w 198"/>
                <a:gd name="T7" fmla="*/ 65 h 190"/>
                <a:gd name="T8" fmla="*/ 80 w 198"/>
                <a:gd name="T9" fmla="*/ 65 h 190"/>
                <a:gd name="T10" fmla="*/ 80 w 198"/>
                <a:gd name="T11" fmla="*/ 39 h 190"/>
                <a:gd name="T12" fmla="*/ 80 w 198"/>
                <a:gd name="T13" fmla="*/ 39 h 190"/>
                <a:gd name="T14" fmla="*/ 114 w 198"/>
                <a:gd name="T15" fmla="*/ 65 h 190"/>
                <a:gd name="T16" fmla="*/ 170 w 198"/>
                <a:gd name="T17" fmla="*/ 65 h 190"/>
                <a:gd name="T18" fmla="*/ 177 w 198"/>
                <a:gd name="T19" fmla="*/ 65 h 190"/>
                <a:gd name="T20" fmla="*/ 179 w 198"/>
                <a:gd name="T21" fmla="*/ 69 h 190"/>
                <a:gd name="T22" fmla="*/ 194 w 198"/>
                <a:gd name="T23" fmla="*/ 93 h 190"/>
                <a:gd name="T24" fmla="*/ 198 w 198"/>
                <a:gd name="T25" fmla="*/ 99 h 190"/>
                <a:gd name="T26" fmla="*/ 194 w 198"/>
                <a:gd name="T27" fmla="*/ 103 h 190"/>
                <a:gd name="T28" fmla="*/ 179 w 198"/>
                <a:gd name="T29" fmla="*/ 127 h 190"/>
                <a:gd name="T30" fmla="*/ 177 w 198"/>
                <a:gd name="T31" fmla="*/ 134 h 190"/>
                <a:gd name="T32" fmla="*/ 170 w 198"/>
                <a:gd name="T33" fmla="*/ 134 h 190"/>
                <a:gd name="T34" fmla="*/ 114 w 198"/>
                <a:gd name="T35" fmla="*/ 134 h 190"/>
                <a:gd name="T36" fmla="*/ 114 w 198"/>
                <a:gd name="T37" fmla="*/ 164 h 190"/>
                <a:gd name="T38" fmla="*/ 164 w 198"/>
                <a:gd name="T39" fmla="*/ 164 h 190"/>
                <a:gd name="T40" fmla="*/ 164 w 198"/>
                <a:gd name="T41" fmla="*/ 190 h 190"/>
                <a:gd name="T42" fmla="*/ 37 w 198"/>
                <a:gd name="T43" fmla="*/ 190 h 190"/>
                <a:gd name="T44" fmla="*/ 37 w 198"/>
                <a:gd name="T45" fmla="*/ 164 h 190"/>
                <a:gd name="T46" fmla="*/ 82 w 198"/>
                <a:gd name="T47" fmla="*/ 164 h 190"/>
                <a:gd name="T48" fmla="*/ 82 w 198"/>
                <a:gd name="T49" fmla="*/ 86 h 190"/>
                <a:gd name="T50" fmla="*/ 26 w 198"/>
                <a:gd name="T51" fmla="*/ 86 h 190"/>
                <a:gd name="T52" fmla="*/ 19 w 198"/>
                <a:gd name="T53" fmla="*/ 86 h 190"/>
                <a:gd name="T54" fmla="*/ 17 w 198"/>
                <a:gd name="T55" fmla="*/ 80 h 190"/>
                <a:gd name="T56" fmla="*/ 2 w 198"/>
                <a:gd name="T57" fmla="*/ 56 h 190"/>
                <a:gd name="T58" fmla="*/ 0 w 198"/>
                <a:gd name="T59" fmla="*/ 52 h 190"/>
                <a:gd name="T60" fmla="*/ 2 w 198"/>
                <a:gd name="T61" fmla="*/ 45 h 190"/>
                <a:gd name="T62" fmla="*/ 17 w 198"/>
                <a:gd name="T63" fmla="*/ 21 h 190"/>
                <a:gd name="T64" fmla="*/ 19 w 198"/>
                <a:gd name="T65" fmla="*/ 17 h 190"/>
                <a:gd name="T66" fmla="*/ 26 w 198"/>
                <a:gd name="T67" fmla="*/ 17 h 190"/>
                <a:gd name="T68" fmla="*/ 82 w 198"/>
                <a:gd name="T69" fmla="*/ 17 h 190"/>
                <a:gd name="T70" fmla="*/ 82 w 198"/>
                <a:gd name="T71" fmla="*/ 13 h 190"/>
                <a:gd name="T72" fmla="*/ 99 w 198"/>
                <a:gd name="T73" fmla="*/ 0 h 190"/>
                <a:gd name="T74" fmla="*/ 114 w 198"/>
                <a:gd name="T75" fmla="*/ 13 h 190"/>
                <a:gd name="T76" fmla="*/ 114 w 198"/>
                <a:gd name="T77" fmla="*/ 65 h 190"/>
                <a:gd name="T78" fmla="*/ 114 w 198"/>
                <a:gd name="T79" fmla="*/ 65 h 190"/>
                <a:gd name="T80" fmla="*/ 166 w 198"/>
                <a:gd name="T81" fmla="*/ 84 h 190"/>
                <a:gd name="T82" fmla="*/ 116 w 198"/>
                <a:gd name="T83" fmla="*/ 84 h 190"/>
                <a:gd name="T84" fmla="*/ 116 w 198"/>
                <a:gd name="T85" fmla="*/ 112 h 190"/>
                <a:gd name="T86" fmla="*/ 166 w 198"/>
                <a:gd name="T87" fmla="*/ 112 h 190"/>
                <a:gd name="T88" fmla="*/ 175 w 198"/>
                <a:gd name="T89" fmla="*/ 99 h 190"/>
                <a:gd name="T90" fmla="*/ 166 w 198"/>
                <a:gd name="T91" fmla="*/ 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8" h="190">
                  <a:moveTo>
                    <a:pt x="80" y="39"/>
                  </a:moveTo>
                  <a:lnTo>
                    <a:pt x="32" y="39"/>
                  </a:lnTo>
                  <a:lnTo>
                    <a:pt x="24" y="52"/>
                  </a:lnTo>
                  <a:lnTo>
                    <a:pt x="32" y="65"/>
                  </a:lnTo>
                  <a:lnTo>
                    <a:pt x="80" y="65"/>
                  </a:lnTo>
                  <a:lnTo>
                    <a:pt x="80" y="39"/>
                  </a:lnTo>
                  <a:lnTo>
                    <a:pt x="80" y="39"/>
                  </a:lnTo>
                  <a:close/>
                  <a:moveTo>
                    <a:pt x="114" y="65"/>
                  </a:moveTo>
                  <a:lnTo>
                    <a:pt x="170" y="65"/>
                  </a:lnTo>
                  <a:lnTo>
                    <a:pt x="177" y="65"/>
                  </a:lnTo>
                  <a:lnTo>
                    <a:pt x="179" y="69"/>
                  </a:lnTo>
                  <a:lnTo>
                    <a:pt x="194" y="93"/>
                  </a:lnTo>
                  <a:lnTo>
                    <a:pt x="198" y="99"/>
                  </a:lnTo>
                  <a:lnTo>
                    <a:pt x="194" y="103"/>
                  </a:lnTo>
                  <a:lnTo>
                    <a:pt x="179" y="127"/>
                  </a:lnTo>
                  <a:lnTo>
                    <a:pt x="177" y="134"/>
                  </a:lnTo>
                  <a:lnTo>
                    <a:pt x="170" y="134"/>
                  </a:lnTo>
                  <a:lnTo>
                    <a:pt x="114" y="134"/>
                  </a:lnTo>
                  <a:lnTo>
                    <a:pt x="114" y="164"/>
                  </a:lnTo>
                  <a:lnTo>
                    <a:pt x="164" y="164"/>
                  </a:lnTo>
                  <a:lnTo>
                    <a:pt x="164" y="190"/>
                  </a:lnTo>
                  <a:lnTo>
                    <a:pt x="37" y="190"/>
                  </a:lnTo>
                  <a:lnTo>
                    <a:pt x="37" y="164"/>
                  </a:lnTo>
                  <a:lnTo>
                    <a:pt x="82" y="164"/>
                  </a:lnTo>
                  <a:lnTo>
                    <a:pt x="82" y="86"/>
                  </a:lnTo>
                  <a:lnTo>
                    <a:pt x="26" y="86"/>
                  </a:lnTo>
                  <a:lnTo>
                    <a:pt x="19" y="86"/>
                  </a:lnTo>
                  <a:lnTo>
                    <a:pt x="17" y="80"/>
                  </a:lnTo>
                  <a:lnTo>
                    <a:pt x="2" y="56"/>
                  </a:lnTo>
                  <a:lnTo>
                    <a:pt x="0" y="52"/>
                  </a:lnTo>
                  <a:lnTo>
                    <a:pt x="2" y="45"/>
                  </a:lnTo>
                  <a:lnTo>
                    <a:pt x="17" y="21"/>
                  </a:lnTo>
                  <a:lnTo>
                    <a:pt x="19" y="17"/>
                  </a:lnTo>
                  <a:lnTo>
                    <a:pt x="26" y="17"/>
                  </a:lnTo>
                  <a:lnTo>
                    <a:pt x="82" y="17"/>
                  </a:lnTo>
                  <a:lnTo>
                    <a:pt x="82" y="13"/>
                  </a:lnTo>
                  <a:lnTo>
                    <a:pt x="99" y="0"/>
                  </a:lnTo>
                  <a:lnTo>
                    <a:pt x="114" y="13"/>
                  </a:lnTo>
                  <a:lnTo>
                    <a:pt x="114" y="65"/>
                  </a:lnTo>
                  <a:lnTo>
                    <a:pt x="114" y="65"/>
                  </a:lnTo>
                  <a:close/>
                  <a:moveTo>
                    <a:pt x="166" y="84"/>
                  </a:moveTo>
                  <a:lnTo>
                    <a:pt x="116" y="84"/>
                  </a:lnTo>
                  <a:lnTo>
                    <a:pt x="116" y="112"/>
                  </a:lnTo>
                  <a:lnTo>
                    <a:pt x="166" y="112"/>
                  </a:lnTo>
                  <a:lnTo>
                    <a:pt x="175" y="99"/>
                  </a:lnTo>
                  <a:lnTo>
                    <a:pt x="166" y="84"/>
                  </a:lnTo>
                  <a:close/>
                </a:path>
              </a:pathLst>
            </a:custGeom>
            <a:solidFill>
              <a:schemeClr val="bg1"/>
            </a:solidFill>
            <a:ln>
              <a:noFill/>
            </a:ln>
          </p:spPr>
          <p:txBody>
            <a:bodyPr vert="horz" wrap="square" lIns="68572" tIns="34286" rIns="68572" bIns="3428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675">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9" name="Freeform 25"/>
            <p:cNvSpPr>
              <a:spLocks noEditPoints="1"/>
            </p:cNvSpPr>
            <p:nvPr/>
          </p:nvSpPr>
          <p:spPr bwMode="auto">
            <a:xfrm>
              <a:off x="5005051" y="4114114"/>
              <a:ext cx="337768" cy="330136"/>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p:spPr>
          <p:txBody>
            <a:bodyPr vert="horz" wrap="square" lIns="68572" tIns="34286" rIns="68572" bIns="3428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675">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0" name="Freeform 26"/>
            <p:cNvSpPr>
              <a:spLocks noEditPoints="1"/>
            </p:cNvSpPr>
            <p:nvPr/>
          </p:nvSpPr>
          <p:spPr bwMode="auto">
            <a:xfrm>
              <a:off x="8773924" y="4087398"/>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68572" tIns="34286" rIns="68572" bIns="3428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675">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3629536" y="367175"/>
            <a:ext cx="1996601" cy="350520"/>
          </a:xfrm>
          <a:prstGeom prst="rect">
            <a:avLst/>
          </a:prstGeom>
          <a:noFill/>
        </p:spPr>
        <p:txBody>
          <a:bodyPr wrap="square" lIns="0" tIns="0" rIns="0" bIns="0" rtlCol="0" anchor="ctr">
            <a:spAutoFit/>
          </a:bodyPr>
          <a:lstStyle/>
          <a:p>
            <a:pPr algn="ctr"/>
            <a:r>
              <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rPr>
              <a:t>面谈</a:t>
            </a:r>
            <a:r>
              <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rPr>
              <a:t>目标</a:t>
            </a:r>
            <a:endPar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7" name="组合 146"/>
          <p:cNvGrpSpPr/>
          <p:nvPr/>
        </p:nvGrpSpPr>
        <p:grpSpPr>
          <a:xfrm>
            <a:off x="449599" y="1833605"/>
            <a:ext cx="7960218" cy="1935571"/>
            <a:chOff x="541" y="2243"/>
            <a:chExt cx="12536" cy="3048"/>
          </a:xfrm>
        </p:grpSpPr>
        <p:grpSp>
          <p:nvGrpSpPr>
            <p:cNvPr id="67" name="组合 66"/>
            <p:cNvGrpSpPr/>
            <p:nvPr/>
          </p:nvGrpSpPr>
          <p:grpSpPr>
            <a:xfrm>
              <a:off x="7329" y="2243"/>
              <a:ext cx="5748" cy="3048"/>
              <a:chOff x="6742480" y="2495455"/>
              <a:chExt cx="4373440" cy="2319309"/>
            </a:xfrm>
          </p:grpSpPr>
          <p:grpSp>
            <p:nvGrpSpPr>
              <p:cNvPr id="72" name="Group 15"/>
              <p:cNvGrpSpPr/>
              <p:nvPr/>
            </p:nvGrpSpPr>
            <p:grpSpPr bwMode="auto">
              <a:xfrm>
                <a:off x="6742480" y="4104294"/>
                <a:ext cx="4373440" cy="710470"/>
                <a:chOff x="6328128" y="3933278"/>
                <a:chExt cx="4418720" cy="717916"/>
              </a:xfrm>
            </p:grpSpPr>
            <p:sp>
              <p:nvSpPr>
                <p:cNvPr id="74" name="Text Placeholder 33"/>
                <p:cNvSpPr txBox="1"/>
                <p:nvPr/>
              </p:nvSpPr>
              <p:spPr>
                <a:xfrm>
                  <a:off x="6455503" y="4085660"/>
                  <a:ext cx="4291345" cy="304956"/>
                </a:xfrm>
                <a:prstGeom prst="rect">
                  <a:avLst/>
                </a:prstGeom>
              </p:spPr>
              <p:txBody>
                <a:bodyPr lIns="0" tIns="0" rIns="0" bIns="0"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defTabSz="913765">
                    <a:lnSpc>
                      <a:spcPct val="140000"/>
                    </a:lnSpc>
                    <a:buNone/>
                  </a:pPr>
                  <a:r>
                    <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rPr>
                    <a:t>咨询自助收银、员工收银所需要的</a:t>
                  </a:r>
                  <a:r>
                    <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rPr>
                    <a:t>信息</a:t>
                  </a:r>
                  <a:endPar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cxnSp>
              <p:nvCxnSpPr>
                <p:cNvPr id="75" name="Straight Connector 18"/>
                <p:cNvCxnSpPr/>
                <p:nvPr/>
              </p:nvCxnSpPr>
              <p:spPr>
                <a:xfrm>
                  <a:off x="6328128" y="3933278"/>
                  <a:ext cx="0" cy="717916"/>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76" name="Group 19"/>
              <p:cNvGrpSpPr/>
              <p:nvPr/>
            </p:nvGrpSpPr>
            <p:grpSpPr bwMode="auto">
              <a:xfrm>
                <a:off x="6742480" y="3310288"/>
                <a:ext cx="4373440" cy="710470"/>
                <a:chOff x="6328128" y="2873896"/>
                <a:chExt cx="4418720" cy="717916"/>
              </a:xfrm>
            </p:grpSpPr>
            <p:sp>
              <p:nvSpPr>
                <p:cNvPr id="78" name="Text Placeholder 33"/>
                <p:cNvSpPr txBox="1"/>
                <p:nvPr/>
              </p:nvSpPr>
              <p:spPr>
                <a:xfrm>
                  <a:off x="6455503" y="3030068"/>
                  <a:ext cx="4291345" cy="304956"/>
                </a:xfrm>
                <a:prstGeom prst="rect">
                  <a:avLst/>
                </a:prstGeom>
              </p:spPr>
              <p:txBody>
                <a:bodyPr lIns="0" tIns="0" rIns="0" bIns="0"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defTabSz="913765">
                    <a:lnSpc>
                      <a:spcPct val="140000"/>
                    </a:lnSpc>
                    <a:buNone/>
                  </a:pPr>
                  <a:r>
                    <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rPr>
                    <a:t>获得超市工作人员使用收银</a:t>
                  </a:r>
                  <a:r>
                    <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rPr>
                    <a:t>平台的数据、使用</a:t>
                  </a:r>
                  <a:r>
                    <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rPr>
                    <a:t>估计</a:t>
                  </a:r>
                  <a:endPar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cxnSp>
              <p:nvCxnSpPr>
                <p:cNvPr id="79" name="Straight Connector 22"/>
                <p:cNvCxnSpPr/>
                <p:nvPr/>
              </p:nvCxnSpPr>
              <p:spPr>
                <a:xfrm>
                  <a:off x="6328128" y="2873896"/>
                  <a:ext cx="0" cy="717916"/>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0" name="Group 23"/>
              <p:cNvGrpSpPr/>
              <p:nvPr/>
            </p:nvGrpSpPr>
            <p:grpSpPr bwMode="auto">
              <a:xfrm>
                <a:off x="6742480" y="2495455"/>
                <a:ext cx="4373440" cy="710469"/>
                <a:chOff x="6328128" y="1794121"/>
                <a:chExt cx="4418720" cy="717916"/>
              </a:xfrm>
            </p:grpSpPr>
            <p:sp>
              <p:nvSpPr>
                <p:cNvPr id="82" name="Text Placeholder 33"/>
                <p:cNvSpPr txBox="1"/>
                <p:nvPr/>
              </p:nvSpPr>
              <p:spPr>
                <a:xfrm>
                  <a:off x="6455503" y="1999393"/>
                  <a:ext cx="4291345" cy="304956"/>
                </a:xfrm>
                <a:prstGeom prst="rect">
                  <a:avLst/>
                </a:prstGeom>
              </p:spPr>
              <p:txBody>
                <a:bodyPr lIns="0" tIns="0" rIns="0" bIns="0"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defTabSz="913765">
                    <a:lnSpc>
                      <a:spcPct val="140000"/>
                    </a:lnSpc>
                    <a:buNone/>
                  </a:pPr>
                  <a:r>
                    <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rPr>
                    <a:t>获得超市工作人员关于顾客自助收银</a:t>
                  </a:r>
                  <a:r>
                    <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rPr>
                    <a:t>方式的</a:t>
                  </a:r>
                  <a:r>
                    <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rPr>
                    <a:t>态度</a:t>
                  </a:r>
                  <a:endPar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cxnSp>
              <p:nvCxnSpPr>
                <p:cNvPr id="83" name="Straight Connector 26"/>
                <p:cNvCxnSpPr/>
                <p:nvPr/>
              </p:nvCxnSpPr>
              <p:spPr>
                <a:xfrm>
                  <a:off x="6328128" y="1794121"/>
                  <a:ext cx="0" cy="717916"/>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84" name="组合 83"/>
            <p:cNvGrpSpPr/>
            <p:nvPr/>
          </p:nvGrpSpPr>
          <p:grpSpPr>
            <a:xfrm>
              <a:off x="541" y="2243"/>
              <a:ext cx="5826" cy="3048"/>
              <a:chOff x="6742480" y="2495455"/>
              <a:chExt cx="4432790" cy="2319309"/>
            </a:xfrm>
          </p:grpSpPr>
          <p:grpSp>
            <p:nvGrpSpPr>
              <p:cNvPr id="89" name="Group 15"/>
              <p:cNvGrpSpPr/>
              <p:nvPr/>
            </p:nvGrpSpPr>
            <p:grpSpPr bwMode="auto">
              <a:xfrm>
                <a:off x="6742480" y="4104294"/>
                <a:ext cx="4432790" cy="710470"/>
                <a:chOff x="6328128" y="3933278"/>
                <a:chExt cx="4478684" cy="717916"/>
              </a:xfrm>
            </p:grpSpPr>
            <p:sp>
              <p:nvSpPr>
                <p:cNvPr id="91" name="Text Placeholder 33"/>
                <p:cNvSpPr txBox="1"/>
                <p:nvPr/>
              </p:nvSpPr>
              <p:spPr>
                <a:xfrm>
                  <a:off x="6515467" y="4085659"/>
                  <a:ext cx="4291345" cy="304956"/>
                </a:xfrm>
                <a:prstGeom prst="rect">
                  <a:avLst/>
                </a:prstGeom>
              </p:spPr>
              <p:txBody>
                <a:bodyPr lIns="0" tIns="0" rIns="0" bIns="0"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defTabSz="913765">
                    <a:lnSpc>
                      <a:spcPct val="140000"/>
                    </a:lnSpc>
                    <a:buNone/>
                  </a:pPr>
                  <a:r>
                    <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rPr>
                    <a:t>获得超市工作人员</a:t>
                  </a:r>
                  <a:r>
                    <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rPr>
                    <a:t>理货所需要的</a:t>
                  </a:r>
                  <a:r>
                    <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rPr>
                    <a:t>信息</a:t>
                  </a:r>
                  <a:endPar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cxnSp>
              <p:nvCxnSpPr>
                <p:cNvPr id="92" name="Straight Connector 18"/>
                <p:cNvCxnSpPr/>
                <p:nvPr/>
              </p:nvCxnSpPr>
              <p:spPr>
                <a:xfrm>
                  <a:off x="6328128" y="3933278"/>
                  <a:ext cx="0" cy="717916"/>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93" name="Group 19"/>
              <p:cNvGrpSpPr/>
              <p:nvPr/>
            </p:nvGrpSpPr>
            <p:grpSpPr bwMode="auto">
              <a:xfrm>
                <a:off x="6742480" y="2699384"/>
                <a:ext cx="4432790" cy="1321374"/>
                <a:chOff x="6328128" y="2256589"/>
                <a:chExt cx="4478684" cy="1335223"/>
              </a:xfrm>
            </p:grpSpPr>
            <p:sp>
              <p:nvSpPr>
                <p:cNvPr id="95" name="Text Placeholder 33"/>
                <p:cNvSpPr txBox="1"/>
                <p:nvPr/>
              </p:nvSpPr>
              <p:spPr>
                <a:xfrm>
                  <a:off x="6515467" y="2256589"/>
                  <a:ext cx="4291345" cy="304956"/>
                </a:xfrm>
                <a:prstGeom prst="rect">
                  <a:avLst/>
                </a:prstGeom>
              </p:spPr>
              <p:txBody>
                <a:bodyPr lIns="0" tIns="0" rIns="0" bIns="0"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defTabSz="913765">
                    <a:lnSpc>
                      <a:spcPct val="140000"/>
                    </a:lnSpc>
                    <a:buNone/>
                  </a:pPr>
                  <a:r>
                    <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rPr>
                    <a:t>讨论超市工作人员</a:t>
                  </a:r>
                  <a:r>
                    <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rPr>
                    <a:t>需要查看到的进货状态及相关</a:t>
                  </a:r>
                  <a:r>
                    <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rPr>
                    <a:t>信息</a:t>
                  </a:r>
                  <a:endPar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cxnSp>
              <p:nvCxnSpPr>
                <p:cNvPr id="96" name="Straight Connector 22"/>
                <p:cNvCxnSpPr/>
                <p:nvPr/>
              </p:nvCxnSpPr>
              <p:spPr>
                <a:xfrm>
                  <a:off x="6328128" y="2873896"/>
                  <a:ext cx="0" cy="717916"/>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7" name="Group 23"/>
              <p:cNvGrpSpPr/>
              <p:nvPr/>
            </p:nvGrpSpPr>
            <p:grpSpPr bwMode="auto">
              <a:xfrm>
                <a:off x="6742480" y="2495455"/>
                <a:ext cx="4432790" cy="1271154"/>
                <a:chOff x="6328128" y="1794121"/>
                <a:chExt cx="4478684" cy="1284477"/>
              </a:xfrm>
            </p:grpSpPr>
            <p:sp>
              <p:nvSpPr>
                <p:cNvPr id="99" name="Text Placeholder 33"/>
                <p:cNvSpPr txBox="1"/>
                <p:nvPr/>
              </p:nvSpPr>
              <p:spPr>
                <a:xfrm>
                  <a:off x="6515467" y="2773642"/>
                  <a:ext cx="4291345" cy="304956"/>
                </a:xfrm>
                <a:prstGeom prst="rect">
                  <a:avLst/>
                </a:prstGeom>
              </p:spPr>
              <p:txBody>
                <a:bodyPr lIns="0" tIns="0" rIns="0" bIns="0"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defTabSz="913765">
                    <a:lnSpc>
                      <a:spcPct val="140000"/>
                    </a:lnSpc>
                    <a:buNone/>
                  </a:pPr>
                  <a:r>
                    <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rPr>
                    <a:t>讨论超市工作人员</a:t>
                  </a:r>
                  <a:r>
                    <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rPr>
                    <a:t>需要查询到的入库和出库</a:t>
                  </a:r>
                  <a:r>
                    <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rPr>
                    <a:t>信息</a:t>
                  </a:r>
                  <a:endPar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cxnSp>
              <p:nvCxnSpPr>
                <p:cNvPr id="100" name="Straight Connector 26"/>
                <p:cNvCxnSpPr/>
                <p:nvPr/>
              </p:nvCxnSpPr>
              <p:spPr>
                <a:xfrm>
                  <a:off x="6328128" y="1794121"/>
                  <a:ext cx="0" cy="717916"/>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pic>
        <p:nvPicPr>
          <p:cNvPr id="109" name="图片 108"/>
          <p:cNvPicPr>
            <a:picLocks noChangeAspect="1"/>
          </p:cNvPicPr>
          <p:nvPr/>
        </p:nvPicPr>
        <p:blipFill>
          <a:blip r:embed="rId1" cstate="screen"/>
          <a:stretch>
            <a:fillRect/>
          </a:stretch>
        </p:blipFill>
        <p:spPr>
          <a:xfrm rot="10800000" flipV="1">
            <a:off x="0" y="0"/>
            <a:ext cx="1180465" cy="720725"/>
          </a:xfrm>
          <a:prstGeom prst="rect">
            <a:avLst/>
          </a:prstGeom>
        </p:spPr>
      </p:pic>
      <p:pic>
        <p:nvPicPr>
          <p:cNvPr id="110" name="图片 109"/>
          <p:cNvPicPr>
            <a:picLocks noChangeAspect="1"/>
          </p:cNvPicPr>
          <p:nvPr/>
        </p:nvPicPr>
        <p:blipFill>
          <a:blip r:embed="rId2" cstate="screen"/>
          <a:stretch>
            <a:fillRect/>
          </a:stretch>
        </p:blipFill>
        <p:spPr>
          <a:xfrm flipV="1">
            <a:off x="7822565" y="4331970"/>
            <a:ext cx="1325245" cy="826135"/>
          </a:xfrm>
          <a:prstGeom prst="rect">
            <a:avLst/>
          </a:prstGeom>
        </p:spPr>
      </p:pic>
      <p:sp>
        <p:nvSpPr>
          <p:cNvPr id="111" name="TextBox 8"/>
          <p:cNvSpPr txBox="1"/>
          <p:nvPr/>
        </p:nvSpPr>
        <p:spPr>
          <a:xfrm>
            <a:off x="3629536" y="370350"/>
            <a:ext cx="1996601" cy="350520"/>
          </a:xfrm>
          <a:prstGeom prst="rect">
            <a:avLst/>
          </a:prstGeom>
          <a:noFill/>
        </p:spPr>
        <p:txBody>
          <a:bodyPr wrap="square" lIns="0" tIns="0" rIns="0" bIns="0" rtlCol="0" anchor="ctr">
            <a:spAutoFit/>
          </a:bodyPr>
          <a:lstStyle/>
          <a:p>
            <a:pPr algn="ctr"/>
            <a:r>
              <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rPr>
              <a:t>面谈</a:t>
            </a:r>
            <a:r>
              <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rPr>
              <a:t>目标</a:t>
            </a:r>
            <a:endPar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endParaRPr>
          </a:p>
        </p:txBody>
      </p:sp>
      <p:sp>
        <p:nvSpPr>
          <p:cNvPr id="148" name="11 Rectángulo"/>
          <p:cNvSpPr/>
          <p:nvPr/>
        </p:nvSpPr>
        <p:spPr>
          <a:xfrm>
            <a:off x="442595" y="1146175"/>
            <a:ext cx="2868295" cy="502285"/>
          </a:xfrm>
          <a:prstGeom prst="rect">
            <a:avLst/>
          </a:prstGeom>
          <a:solidFill>
            <a:schemeClr val="accent1"/>
          </a:solidFill>
          <a:ln>
            <a:noFill/>
          </a:ln>
          <a:effectLst/>
        </p:spPr>
        <p:style>
          <a:lnRef idx="3">
            <a:schemeClr val="lt1"/>
          </a:lnRef>
          <a:fillRef idx="1">
            <a:schemeClr val="accent4"/>
          </a:fillRef>
          <a:effectRef idx="1">
            <a:schemeClr val="accent4"/>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lgn="ctr" fontAlgn="base">
              <a:spcBef>
                <a:spcPct val="0"/>
              </a:spcBef>
              <a:spcAft>
                <a:spcPct val="0"/>
              </a:spcAft>
              <a:defRPr/>
            </a:pPr>
            <a:r>
              <a:rPr lang="zh-CN" altLang="en-US" sz="2400" dirty="0">
                <a:solidFill>
                  <a:schemeClr val="bg1"/>
                </a:solidFill>
                <a:latin typeface="仿宋" panose="02010609060101010101" charset="-122"/>
                <a:ea typeface="仿宋" panose="02010609060101010101" charset="-122"/>
              </a:rPr>
              <a:t>商品</a:t>
            </a:r>
            <a:r>
              <a:rPr lang="zh-CN" altLang="en-US" sz="2400" dirty="0">
                <a:solidFill>
                  <a:schemeClr val="bg1"/>
                </a:solidFill>
                <a:latin typeface="仿宋" panose="02010609060101010101" charset="-122"/>
                <a:ea typeface="仿宋" panose="02010609060101010101" charset="-122"/>
              </a:rPr>
              <a:t>管理平台</a:t>
            </a:r>
            <a:endParaRPr lang="zh-CN" altLang="en-US" sz="2400" dirty="0">
              <a:solidFill>
                <a:schemeClr val="bg1"/>
              </a:solidFill>
              <a:latin typeface="仿宋" panose="02010609060101010101" charset="-122"/>
              <a:ea typeface="仿宋" panose="02010609060101010101" charset="-122"/>
            </a:endParaRPr>
          </a:p>
        </p:txBody>
      </p:sp>
      <p:sp>
        <p:nvSpPr>
          <p:cNvPr id="149" name="42 Rectángulo"/>
          <p:cNvSpPr/>
          <p:nvPr/>
        </p:nvSpPr>
        <p:spPr>
          <a:xfrm>
            <a:off x="4752975" y="1146175"/>
            <a:ext cx="2783205" cy="501650"/>
          </a:xfrm>
          <a:prstGeom prst="rect">
            <a:avLst/>
          </a:prstGeom>
          <a:solidFill>
            <a:schemeClr val="accent2"/>
          </a:solidFill>
          <a:ln>
            <a:noFill/>
          </a:ln>
          <a:effectLst/>
        </p:spPr>
        <p:style>
          <a:lnRef idx="3">
            <a:schemeClr val="lt1"/>
          </a:lnRef>
          <a:fillRef idx="1">
            <a:schemeClr val="accent4"/>
          </a:fillRef>
          <a:effectRef idx="1">
            <a:schemeClr val="accent4"/>
          </a:effectRef>
          <a:fontRef idx="minor">
            <a:schemeClr val="lt1"/>
          </a:fontRef>
        </p:style>
        <p:txBody>
          <a:bodyPr anchor="ctr"/>
          <a:p>
            <a:pPr lvl="0" algn="ctr" eaLnBrk="0" fontAlgn="base" hangingPunct="0">
              <a:spcBef>
                <a:spcPct val="0"/>
              </a:spcBef>
              <a:spcAft>
                <a:spcPct val="0"/>
              </a:spcAft>
              <a:defRPr/>
            </a:pPr>
            <a:r>
              <a:rPr lang="zh-CN" altLang="en-US" sz="2400" kern="0" dirty="0">
                <a:solidFill>
                  <a:schemeClr val="bg1"/>
                </a:solidFill>
                <a:latin typeface="仿宋" panose="02010609060101010101" charset="-122"/>
                <a:ea typeface="仿宋" panose="02010609060101010101" charset="-122"/>
                <a:cs typeface="+mn-ea"/>
                <a:sym typeface="+mn-lt"/>
              </a:rPr>
              <a:t>超市收银平台</a:t>
            </a:r>
            <a:endParaRPr lang="zh-CN" altLang="en-US" sz="2400" kern="0" dirty="0">
              <a:solidFill>
                <a:schemeClr val="bg1"/>
              </a:solidFill>
              <a:latin typeface="仿宋" panose="02010609060101010101" charset="-122"/>
              <a:ea typeface="仿宋" panose="02010609060101010101" charset="-122"/>
              <a:cs typeface="+mn-ea"/>
              <a:sym typeface="+mn-lt"/>
            </a:endParaRPr>
          </a:p>
        </p:txBody>
      </p:sp>
      <p:sp>
        <p:nvSpPr>
          <p:cNvPr id="150" name="Text Placeholder 33"/>
          <p:cNvSpPr txBox="1"/>
          <p:nvPr/>
        </p:nvSpPr>
        <p:spPr>
          <a:xfrm>
            <a:off x="604520" y="3945255"/>
            <a:ext cx="6031865" cy="252095"/>
          </a:xfrm>
          <a:prstGeom prst="rect">
            <a:avLst/>
          </a:prstGeom>
        </p:spPr>
        <p:txBody>
          <a:bodyPr lIns="0" tIns="0" rIns="0" bIns="0"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defTabSz="913765">
              <a:lnSpc>
                <a:spcPct val="140000"/>
              </a:lnSpc>
              <a:buNone/>
            </a:pPr>
            <a:endParaRPr lang="zh-CN" altLang="en-US" sz="1500"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endParaRPr>
          </a:p>
        </p:txBody>
      </p:sp>
      <p:grpSp>
        <p:nvGrpSpPr>
          <p:cNvPr id="152" name="组合 151"/>
          <p:cNvGrpSpPr/>
          <p:nvPr/>
        </p:nvGrpSpPr>
        <p:grpSpPr>
          <a:xfrm>
            <a:off x="1371600" y="4062730"/>
            <a:ext cx="6401435" cy="685165"/>
            <a:chOff x="1703943" y="2324178"/>
            <a:chExt cx="2644656" cy="2930370"/>
          </a:xfrm>
        </p:grpSpPr>
        <p:sp>
          <p:nvSpPr>
            <p:cNvPr id="153" name="矩形: 剪去单角 437"/>
            <p:cNvSpPr/>
            <p:nvPr/>
          </p:nvSpPr>
          <p:spPr>
            <a:xfrm>
              <a:off x="1703943" y="2324178"/>
              <a:ext cx="2644655" cy="2930370"/>
            </a:xfrm>
            <a:prstGeom prst="snip1Rect">
              <a:avLst>
                <a:gd name="adj" fmla="val 29383"/>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algn="l" defTabSz="913765">
                <a:lnSpc>
                  <a:spcPct val="100000"/>
                </a:lnSpc>
                <a:buNone/>
              </a:pPr>
              <a:r>
                <a:rPr lang="en-US" altLang="zh-CN"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rPr>
                <a:t>	</a:t>
              </a:r>
              <a:r>
                <a:rPr lang="zh-CN" altLang="en-US" spc="300" dirty="0">
                  <a:ln w="12700" cmpd="sng">
                    <a:noFill/>
                    <a:prstDash val="solid"/>
                    <a:miter lim="800000"/>
                  </a:ln>
                  <a:solidFill>
                    <a:schemeClr val="tx1">
                      <a:lumMod val="75000"/>
                      <a:lumOff val="25000"/>
                    </a:schemeClr>
                  </a:solidFill>
                  <a:latin typeface="微软雅黑" panose="020B0503020204020204" pitchFamily="34" charset="-122"/>
                  <a:ea typeface="微软雅黑" panose="020B0503020204020204" pitchFamily="34" charset="-122"/>
                  <a:cs typeface="+mn-ea"/>
                  <a:sym typeface="华文细黑" panose="02010600040101010101" pitchFamily="2" charset="-122"/>
                </a:rPr>
                <a:t>看当前建议的系统是否满足用户目标</a:t>
              </a:r>
              <a:endParaRPr dirty="0">
                <a:latin typeface="微软雅黑" panose="020B0503020204020204" pitchFamily="34" charset="-122"/>
                <a:ea typeface="微软雅黑" panose="020B0503020204020204" pitchFamily="34" charset="-122"/>
                <a:cs typeface="+mn-ea"/>
                <a:sym typeface="+mn-lt"/>
              </a:endParaRPr>
            </a:p>
          </p:txBody>
        </p:sp>
        <p:sp>
          <p:nvSpPr>
            <p:cNvPr id="154" name="矩形 153"/>
            <p:cNvSpPr/>
            <p:nvPr/>
          </p:nvSpPr>
          <p:spPr>
            <a:xfrm>
              <a:off x="1703944" y="5140390"/>
              <a:ext cx="2644655" cy="114158"/>
            </a:xfrm>
            <a:prstGeom prst="rect">
              <a:avLst/>
            </a:prstGeom>
            <a:solidFill>
              <a:schemeClr val="accent2"/>
            </a:solidFill>
            <a:ln w="3175">
              <a:noFill/>
              <a:prstDash val="solid"/>
              <a:round/>
            </a:ln>
            <a:effectLst/>
          </p:spPr>
          <p:txBody>
            <a:bodyPr anchor="ctr"/>
            <a:p>
              <a:pPr algn="ctr"/>
              <a:endParaRPr dirty="0">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randombar(horizontal)">
                                      <p:cBhvr>
                                        <p:cTn id="7" dur="500"/>
                                        <p:tgtEl>
                                          <p:spTgt spid="148"/>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49"/>
                                        </p:tgtEl>
                                        <p:attrNameLst>
                                          <p:attrName>style.visibility</p:attrName>
                                        </p:attrNameLst>
                                      </p:cBhvr>
                                      <p:to>
                                        <p:strVal val="visible"/>
                                      </p:to>
                                    </p:set>
                                    <p:animEffect transition="in" filter="randombar(horizontal)">
                                      <p:cBhvr>
                                        <p:cTn id="11" dur="500"/>
                                        <p:tgtEl>
                                          <p:spTgt spid="149"/>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52"/>
                                        </p:tgtEl>
                                        <p:attrNameLst>
                                          <p:attrName>style.visibility</p:attrName>
                                        </p:attrNameLst>
                                      </p:cBhvr>
                                      <p:to>
                                        <p:strVal val="visible"/>
                                      </p:to>
                                    </p:set>
                                    <p:anim calcmode="lin" valueType="num">
                                      <p:cBhvr>
                                        <p:cTn id="15" dur="500" fill="hold"/>
                                        <p:tgtEl>
                                          <p:spTgt spid="152"/>
                                        </p:tgtEl>
                                        <p:attrNameLst>
                                          <p:attrName>ppt_w</p:attrName>
                                        </p:attrNameLst>
                                      </p:cBhvr>
                                      <p:tavLst>
                                        <p:tav tm="0">
                                          <p:val>
                                            <p:fltVal val="0"/>
                                          </p:val>
                                        </p:tav>
                                        <p:tav tm="100000">
                                          <p:val>
                                            <p:strVal val="#ppt_w"/>
                                          </p:val>
                                        </p:tav>
                                      </p:tavLst>
                                    </p:anim>
                                    <p:anim calcmode="lin" valueType="num">
                                      <p:cBhvr>
                                        <p:cTn id="16" dur="500" fill="hold"/>
                                        <p:tgtEl>
                                          <p:spTgt spid="152"/>
                                        </p:tgtEl>
                                        <p:attrNameLst>
                                          <p:attrName>ppt_h</p:attrName>
                                        </p:attrNameLst>
                                      </p:cBhvr>
                                      <p:tavLst>
                                        <p:tav tm="0">
                                          <p:val>
                                            <p:fltVal val="0"/>
                                          </p:val>
                                        </p:tav>
                                        <p:tav tm="100000">
                                          <p:val>
                                            <p:strVal val="#ppt_h"/>
                                          </p:val>
                                        </p:tav>
                                      </p:tavLst>
                                    </p:anim>
                                    <p:animEffect transition="in" filter="fade">
                                      <p:cBhvr>
                                        <p:cTn id="1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bldLvl="0" animBg="1"/>
      <p:bldP spid="14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screen"/>
          <a:stretch>
            <a:fillRect/>
          </a:stretch>
        </p:blipFill>
        <p:spPr>
          <a:xfrm flipV="1">
            <a:off x="7822565" y="4328795"/>
            <a:ext cx="1325245" cy="826135"/>
          </a:xfrm>
          <a:prstGeom prst="rect">
            <a:avLst/>
          </a:prstGeom>
        </p:spPr>
      </p:pic>
      <p:pic>
        <p:nvPicPr>
          <p:cNvPr id="3" name="图片 2"/>
          <p:cNvPicPr>
            <a:picLocks noChangeAspect="1"/>
          </p:cNvPicPr>
          <p:nvPr/>
        </p:nvPicPr>
        <p:blipFill>
          <a:blip r:embed="rId2" cstate="screen"/>
          <a:stretch>
            <a:fillRect/>
          </a:stretch>
        </p:blipFill>
        <p:spPr>
          <a:xfrm rot="10800000" flipV="1">
            <a:off x="0" y="-3175"/>
            <a:ext cx="1180465" cy="720725"/>
          </a:xfrm>
          <a:prstGeom prst="rect">
            <a:avLst/>
          </a:prstGeom>
        </p:spPr>
      </p:pic>
      <p:sp>
        <p:nvSpPr>
          <p:cNvPr id="30" name="TextBox 8"/>
          <p:cNvSpPr txBox="1"/>
          <p:nvPr/>
        </p:nvSpPr>
        <p:spPr>
          <a:xfrm>
            <a:off x="3611121" y="105555"/>
            <a:ext cx="1996601" cy="701040"/>
          </a:xfrm>
          <a:prstGeom prst="rect">
            <a:avLst/>
          </a:prstGeom>
          <a:noFill/>
        </p:spPr>
        <p:txBody>
          <a:bodyPr wrap="square" lIns="0" tIns="0" rIns="0" bIns="0" rtlCol="0" anchor="ctr">
            <a:spAutoFit/>
          </a:bodyPr>
          <a:lstStyle/>
          <a:p>
            <a:pPr algn="ctr"/>
            <a:r>
              <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rPr>
              <a:t>超市</a:t>
            </a:r>
            <a:r>
              <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rPr>
              <a:t>工作人员需求</a:t>
            </a:r>
            <a:r>
              <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rPr>
              <a:t>特性表</a:t>
            </a:r>
            <a:endParaRPr lang="zh-CN" altLang="en-US" sz="2275" b="1" dirty="0" smtClean="0">
              <a:solidFill>
                <a:srgbClr val="313C42"/>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23" name="表格 22"/>
          <p:cNvGraphicFramePr/>
          <p:nvPr>
            <p:custDataLst>
              <p:tags r:id="rId3"/>
            </p:custDataLst>
          </p:nvPr>
        </p:nvGraphicFramePr>
        <p:xfrm>
          <a:off x="194310" y="806450"/>
          <a:ext cx="8829675" cy="4097020"/>
        </p:xfrm>
        <a:graphic>
          <a:graphicData uri="http://schemas.openxmlformats.org/drawingml/2006/table">
            <a:tbl>
              <a:tblPr firstRow="1" bandRow="1">
                <a:tableStyleId>{5C22544A-7EE6-4342-B048-85BDC9FD1C3A}</a:tableStyleId>
              </a:tblPr>
              <a:tblGrid>
                <a:gridCol w="1248410"/>
                <a:gridCol w="7581265"/>
              </a:tblGrid>
              <a:tr h="403860">
                <a:tc>
                  <a:txBody>
                    <a:bodyPr/>
                    <a:p>
                      <a:pPr marL="0" marR="0" algn="just">
                        <a:spcBef>
                          <a:spcPts val="0"/>
                        </a:spcBef>
                        <a:spcAft>
                          <a:spcPts val="0"/>
                        </a:spcAft>
                      </a:pPr>
                      <a:r>
                        <a:rPr lang="zh-CN" altLang="en-US" sz="1800" kern="0" dirty="0">
                          <a:effectLst/>
                        </a:rPr>
                        <a:t>编号</a:t>
                      </a:r>
                      <a:endParaRPr lang="zh-CN" altLang="en-US" sz="1800" kern="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a:tc>
                <a:tc>
                  <a:txBody>
                    <a:bodyPr/>
                    <a:p>
                      <a:pPr marL="0" marR="0" algn="just">
                        <a:spcBef>
                          <a:spcPts val="0"/>
                        </a:spcBef>
                        <a:spcAft>
                          <a:spcPts val="0"/>
                        </a:spcAft>
                      </a:pPr>
                      <a:r>
                        <a:rPr lang="zh-CN" altLang="en-US" sz="1800" kern="0" dirty="0">
                          <a:effectLst/>
                        </a:rPr>
                        <a:t>特性</a:t>
                      </a:r>
                      <a:endParaRPr lang="zh-CN" altLang="en-US" sz="1800" kern="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a:tc>
              </a:tr>
              <a:tr h="503555">
                <a:tc>
                  <a:txBody>
                    <a:bodyPr/>
                    <a:p>
                      <a:pPr marL="0" marR="0" algn="just">
                        <a:spcBef>
                          <a:spcPts val="0"/>
                        </a:spcBef>
                        <a:spcAft>
                          <a:spcPts val="0"/>
                        </a:spcAft>
                      </a:pPr>
                      <a:r>
                        <a:rPr lang="en-US" sz="1800" kern="0" dirty="0">
                          <a:effectLst/>
                        </a:rPr>
                        <a:t>FEAT01</a:t>
                      </a:r>
                      <a:endParaRPr lang="en-US" sz="1800" kern="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a:tc>
                <a:tc>
                  <a:txBody>
                    <a:bodyPr/>
                    <a:p>
                      <a:pPr marL="0" marR="0" algn="just">
                        <a:spcBef>
                          <a:spcPts val="0"/>
                        </a:spcBef>
                        <a:spcAft>
                          <a:spcPts val="0"/>
                        </a:spcAft>
                      </a:pPr>
                      <a:r>
                        <a:rPr lang="zh-CN" altLang="en-US" sz="1800" kern="0" dirty="0">
                          <a:effectLst/>
                        </a:rPr>
                        <a:t>超市工作人员可以通过系统注册、登录一个属于自己的账号</a:t>
                      </a:r>
                      <a:endParaRPr lang="zh-CN" altLang="en-US" sz="1800" kern="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a:tc>
              </a:tr>
              <a:tr h="502920">
                <a:tc>
                  <a:txBody>
                    <a:bodyPr/>
                    <a:p>
                      <a:pPr marL="0" marR="0" algn="just">
                        <a:spcBef>
                          <a:spcPts val="0"/>
                        </a:spcBef>
                        <a:spcAft>
                          <a:spcPts val="0"/>
                        </a:spcAft>
                      </a:pPr>
                      <a:r>
                        <a:rPr lang="en-US" sz="1800" kern="0" dirty="0">
                          <a:effectLst/>
                        </a:rPr>
                        <a:t>FEAT02</a:t>
                      </a:r>
                      <a:endParaRPr lang="en-US" sz="1800" kern="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a:tc>
                <a:tc>
                  <a:txBody>
                    <a:bodyPr/>
                    <a:p>
                      <a:pPr marL="0" marR="0" algn="just">
                        <a:spcBef>
                          <a:spcPts val="0"/>
                        </a:spcBef>
                        <a:spcAft>
                          <a:spcPts val="0"/>
                        </a:spcAft>
                      </a:pPr>
                      <a:r>
                        <a:rPr lang="zh-CN" altLang="en-US" sz="1800" kern="0" dirty="0">
                          <a:effectLst/>
                        </a:rPr>
                        <a:t>超市工作人员可以通过系统查看商品的进货</a:t>
                      </a:r>
                      <a:r>
                        <a:rPr lang="zh-CN" altLang="en-US" sz="1800" kern="0" dirty="0">
                          <a:effectLst/>
                        </a:rPr>
                        <a:t>信息</a:t>
                      </a:r>
                      <a:endParaRPr lang="zh-CN" altLang="en-US" sz="1800" kern="0" dirty="0">
                        <a:effectLst/>
                      </a:endParaRPr>
                    </a:p>
                  </a:txBody>
                  <a:tcPr marL="68580" marR="68580"/>
                </a:tc>
              </a:tr>
              <a:tr h="503555">
                <a:tc>
                  <a:txBody>
                    <a:bodyPr/>
                    <a:p>
                      <a:pPr marL="0" marR="0" algn="just">
                        <a:spcBef>
                          <a:spcPts val="0"/>
                        </a:spcBef>
                        <a:spcAft>
                          <a:spcPts val="0"/>
                        </a:spcAft>
                      </a:pPr>
                      <a:r>
                        <a:rPr lang="en-US" sz="1800" kern="0">
                          <a:effectLst/>
                        </a:rPr>
                        <a:t>FEAT03</a:t>
                      </a:r>
                      <a:endParaRPr lang="en-US" sz="1800" kern="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a:tc>
                <a:tc>
                  <a:txBody>
                    <a:bodyPr/>
                    <a:p>
                      <a:pPr marL="0" marR="0" algn="just">
                        <a:spcBef>
                          <a:spcPts val="0"/>
                        </a:spcBef>
                        <a:spcAft>
                          <a:spcPts val="0"/>
                        </a:spcAft>
                      </a:pPr>
                      <a:r>
                        <a:rPr lang="zh-CN" altLang="en-US" sz="1800" kern="0" dirty="0">
                          <a:effectLst/>
                          <a:sym typeface="+mn-ea"/>
                        </a:rPr>
                        <a:t>超市工作人员可以通过系统</a:t>
                      </a:r>
                      <a:r>
                        <a:rPr lang="zh-CN" altLang="en-US" sz="1800" kern="0" dirty="0">
                          <a:effectLst/>
                          <a:sym typeface="+mn-ea"/>
                        </a:rPr>
                        <a:t>确定商品的位置、库存信息</a:t>
                      </a:r>
                      <a:endParaRPr lang="zh-CN" altLang="en-US" sz="1800" kern="0" dirty="0">
                        <a:effectLst/>
                        <a:latin typeface="等线" panose="02010600030101010101" pitchFamily="2" charset="-122"/>
                        <a:ea typeface="等线" panose="02010600030101010101" pitchFamily="2" charset="-122"/>
                        <a:cs typeface="Times New Roman" panose="02020603050405020304" pitchFamily="18" charset="0"/>
                        <a:sym typeface="+mn-ea"/>
                      </a:endParaRPr>
                    </a:p>
                  </a:txBody>
                  <a:tcPr marL="68580" marR="68580"/>
                </a:tc>
              </a:tr>
              <a:tr h="502285">
                <a:tc>
                  <a:txBody>
                    <a:bodyPr/>
                    <a:p>
                      <a:pPr marL="0" marR="0" algn="just">
                        <a:spcBef>
                          <a:spcPts val="0"/>
                        </a:spcBef>
                        <a:spcAft>
                          <a:spcPts val="0"/>
                        </a:spcAft>
                      </a:pPr>
                      <a:r>
                        <a:rPr lang="en-US" sz="1800" kern="0">
                          <a:effectLst/>
                        </a:rPr>
                        <a:t>FEAT04</a:t>
                      </a:r>
                      <a:endParaRPr lang="en-US" sz="1800" kern="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a:tc>
                <a:tc>
                  <a:txBody>
                    <a:bodyPr/>
                    <a:p>
                      <a:pPr marL="0" marR="0" algn="just">
                        <a:spcBef>
                          <a:spcPts val="0"/>
                        </a:spcBef>
                        <a:spcAft>
                          <a:spcPts val="0"/>
                        </a:spcAft>
                      </a:pPr>
                      <a:r>
                        <a:rPr lang="zh-CN" altLang="en-US" sz="1800" kern="0" dirty="0">
                          <a:effectLst/>
                          <a:sym typeface="+mn-ea"/>
                        </a:rPr>
                        <a:t>超市工作人员可以登录超市收银系统并具有</a:t>
                      </a:r>
                      <a:r>
                        <a:rPr lang="zh-CN" altLang="en-US" sz="1800" kern="0" dirty="0">
                          <a:effectLst/>
                          <a:sym typeface="+mn-ea"/>
                        </a:rPr>
                        <a:t>相应权限</a:t>
                      </a:r>
                      <a:endParaRPr lang="zh-CN" altLang="en-US" sz="1800" kern="0" dirty="0">
                        <a:effectLst/>
                        <a:sym typeface="+mn-ea"/>
                      </a:endParaRPr>
                    </a:p>
                  </a:txBody>
                  <a:tcPr marL="68580" marR="68580"/>
                </a:tc>
              </a:tr>
              <a:tr h="719455">
                <a:tc>
                  <a:txBody>
                    <a:bodyPr/>
                    <a:p>
                      <a:pPr marL="0" marR="0" algn="just">
                        <a:spcBef>
                          <a:spcPts val="0"/>
                        </a:spcBef>
                        <a:spcAft>
                          <a:spcPts val="0"/>
                        </a:spcAft>
                      </a:pPr>
                      <a:r>
                        <a:rPr lang="en-US" sz="1800" kern="0">
                          <a:effectLst/>
                        </a:rPr>
                        <a:t>FEAT05</a:t>
                      </a:r>
                      <a:endParaRPr lang="en-US" sz="1800" kern="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a:tc>
                <a:tc>
                  <a:txBody>
                    <a:bodyPr/>
                    <a:p>
                      <a:pPr marL="0" marR="0" algn="just">
                        <a:spcBef>
                          <a:spcPts val="0"/>
                        </a:spcBef>
                        <a:spcAft>
                          <a:spcPts val="0"/>
                        </a:spcAft>
                      </a:pPr>
                      <a:r>
                        <a:rPr lang="zh-CN" altLang="en-US" sz="1800" kern="0" dirty="0">
                          <a:effectLst/>
                        </a:rPr>
                        <a:t>超市工作人员通过扫描商品的条形码同步商品的数量及价格，计算顾客购买的商品总价</a:t>
                      </a:r>
                      <a:endParaRPr lang="zh-CN" altLang="en-US" sz="1800" kern="0" dirty="0">
                        <a:effectLst/>
                      </a:endParaRPr>
                    </a:p>
                  </a:txBody>
                  <a:tcPr marL="68580" marR="68580"/>
                </a:tc>
              </a:tr>
              <a:tr h="961390">
                <a:tc>
                  <a:txBody>
                    <a:bodyPr/>
                    <a:p>
                      <a:pPr marL="0" marR="0" algn="just">
                        <a:spcBef>
                          <a:spcPts val="0"/>
                        </a:spcBef>
                        <a:spcAft>
                          <a:spcPts val="0"/>
                        </a:spcAft>
                      </a:pPr>
                      <a:r>
                        <a:rPr lang="en-US" sz="1800" kern="0" dirty="0">
                          <a:effectLst/>
                        </a:rPr>
                        <a:t>FEAT06</a:t>
                      </a:r>
                      <a:endParaRPr lang="en-US" sz="1800" kern="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a:tc>
                <a:tc>
                  <a:txBody>
                    <a:bodyPr/>
                    <a:p>
                      <a:pPr marL="0" marR="0" algn="just">
                        <a:spcBef>
                          <a:spcPts val="0"/>
                        </a:spcBef>
                        <a:spcAft>
                          <a:spcPts val="0"/>
                        </a:spcAft>
                      </a:pPr>
                      <a:r>
                        <a:rPr lang="zh-CN" altLang="en-US" sz="1800" kern="0" dirty="0">
                          <a:effectLst/>
                        </a:rPr>
                        <a:t>超市营业额进行统计以及超市货物统计,该功能可浏览进货明细、销售明细、盘点明细,对其删除操作,从而以适当格式生成相应数据报表。</a:t>
                      </a:r>
                      <a:endParaRPr lang="zh-CN" altLang="en-US" sz="1800" kern="0" dirty="0">
                        <a:effectLst/>
                      </a:endParaRPr>
                    </a:p>
                  </a:txBody>
                  <a:tcPr marL="68580" marR="68580"/>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par>
    </p:tnLst>
  </p:timing>
</p:sld>
</file>

<file path=ppt/tags/tag1.xml><?xml version="1.0" encoding="utf-8"?>
<p:tagLst xmlns:p="http://schemas.openxmlformats.org/presentationml/2006/main">
  <p:tag name="MH" val="20161022203851"/>
  <p:tag name="MH_LIBRARY" val="GRAPHIC"/>
  <p:tag name="MH_TYPE" val="SubTitle"/>
  <p:tag name="MH_ORDER" val="1"/>
</p:tagLst>
</file>

<file path=ppt/tags/tag10.xml><?xml version="1.0" encoding="utf-8"?>
<p:tagLst xmlns:p="http://schemas.openxmlformats.org/presentationml/2006/main">
  <p:tag name="MH" val="20160830110146"/>
  <p:tag name="MH_LIBRARY" val="CONTENTS"/>
  <p:tag name="MH_TYPE" val="OTHERS"/>
  <p:tag name="ID" val="553512"/>
</p:tagLst>
</file>

<file path=ppt/tags/tag11.xml><?xml version="1.0" encoding="utf-8"?>
<p:tagLst xmlns:p="http://schemas.openxmlformats.org/presentationml/2006/main">
  <p:tag name="MH" val="20161022204031"/>
  <p:tag name="MH_LIBRARY" val="GRAPHIC"/>
  <p:tag name="MH_ORDER" val="文本框 2"/>
</p:tagLst>
</file>

<file path=ppt/tags/tag12.xml><?xml version="1.0" encoding="utf-8"?>
<p:tagLst xmlns:p="http://schemas.openxmlformats.org/presentationml/2006/main">
  <p:tag name="MH" val="20161022204031"/>
  <p:tag name="MH_LIBRARY" val="GRAPHIC"/>
  <p:tag name="MH_ORDER" val="Straight Connector 6"/>
</p:tagLst>
</file>

<file path=ppt/tags/tag13.xml><?xml version="1.0" encoding="utf-8"?>
<p:tagLst xmlns:p="http://schemas.openxmlformats.org/presentationml/2006/main">
  <p:tag name="MH" val="20161022204031"/>
  <p:tag name="MH_LIBRARY" val="GRAPHIC"/>
  <p:tag name="MH_ORDER" val="文本框 11"/>
</p:tagLst>
</file>

<file path=ppt/tags/tag14.xml><?xml version="1.0" encoding="utf-8"?>
<p:tagLst xmlns:p="http://schemas.openxmlformats.org/presentationml/2006/main">
  <p:tag name="MH" val="20161022204031"/>
  <p:tag name="MH_LIBRARY" val="GRAPHIC"/>
  <p:tag name="MH_ORDER" val="文本框 2"/>
</p:tagLst>
</file>

<file path=ppt/tags/tag15.xml><?xml version="1.0" encoding="utf-8"?>
<p:tagLst xmlns:p="http://schemas.openxmlformats.org/presentationml/2006/main">
  <p:tag name="MH" val="20161022204031"/>
  <p:tag name="MH_LIBRARY" val="GRAPHIC"/>
  <p:tag name="MH_ORDER" val="Straight Connector 6"/>
</p:tagLst>
</file>

<file path=ppt/tags/tag16.xml><?xml version="1.0" encoding="utf-8"?>
<p:tagLst xmlns:p="http://schemas.openxmlformats.org/presentationml/2006/main">
  <p:tag name="MH" val="20161022204031"/>
  <p:tag name="MH_LIBRARY" val="GRAPHIC"/>
  <p:tag name="MH_ORDER" val="文本框 11"/>
</p:tagLst>
</file>

<file path=ppt/tags/tag17.xml><?xml version="1.0" encoding="utf-8"?>
<p:tagLst xmlns:p="http://schemas.openxmlformats.org/presentationml/2006/main">
  <p:tag name="KSO_WM_UNIT_TABLE_BEAUTIFY" val="smartTable{0dfd34e4-f13e-4877-ae75-69b6cfb1bdc3}"/>
  <p:tag name="TABLE_ENDDRAG_ORIGIN_RECT" val="695*322"/>
  <p:tag name="TABLE_ENDDRAG_RECT" val="15*63*695*322"/>
</p:tagLst>
</file>

<file path=ppt/tags/tag18.xml><?xml version="1.0" encoding="utf-8"?>
<p:tagLst xmlns:p="http://schemas.openxmlformats.org/presentationml/2006/main">
  <p:tag name="MH" val="20161022204031"/>
  <p:tag name="MH_LIBRARY" val="GRAPHIC"/>
  <p:tag name="MH_ORDER" val="文本框 2"/>
</p:tagLst>
</file>

<file path=ppt/tags/tag19.xml><?xml version="1.0" encoding="utf-8"?>
<p:tagLst xmlns:p="http://schemas.openxmlformats.org/presentationml/2006/main">
  <p:tag name="MH" val="20161022204031"/>
  <p:tag name="MH_LIBRARY" val="GRAPHIC"/>
  <p:tag name="MH_ORDER" val="Straight Connector 6"/>
</p:tagLst>
</file>

<file path=ppt/tags/tag2.xml><?xml version="1.0" encoding="utf-8"?>
<p:tagLst xmlns:p="http://schemas.openxmlformats.org/presentationml/2006/main">
  <p:tag name="MH" val="20161022203851"/>
  <p:tag name="MH_LIBRARY" val="GRAPHIC"/>
  <p:tag name="MH_TYPE" val="Other"/>
  <p:tag name="MH_ORDER" val="1"/>
</p:tagLst>
</file>

<file path=ppt/tags/tag20.xml><?xml version="1.0" encoding="utf-8"?>
<p:tagLst xmlns:p="http://schemas.openxmlformats.org/presentationml/2006/main">
  <p:tag name="MH" val="20161022204031"/>
  <p:tag name="MH_LIBRARY" val="GRAPHIC"/>
  <p:tag name="MH_ORDER" val="文本框 11"/>
</p:tagLst>
</file>

<file path=ppt/tags/tag21.xml><?xml version="1.0" encoding="utf-8"?>
<p:tagLst xmlns:p="http://schemas.openxmlformats.org/presentationml/2006/main">
  <p:tag name="MH" val="20161022204031"/>
  <p:tag name="MH_LIBRARY" val="GRAPHIC"/>
  <p:tag name="MH_ORDER" val="文本框 2"/>
</p:tagLst>
</file>

<file path=ppt/tags/tag22.xml><?xml version="1.0" encoding="utf-8"?>
<p:tagLst xmlns:p="http://schemas.openxmlformats.org/presentationml/2006/main">
  <p:tag name="MH" val="20161022204031"/>
  <p:tag name="MH_LIBRARY" val="GRAPHIC"/>
  <p:tag name="MH_ORDER" val="Straight Connector 6"/>
</p:tagLst>
</file>

<file path=ppt/tags/tag23.xml><?xml version="1.0" encoding="utf-8"?>
<p:tagLst xmlns:p="http://schemas.openxmlformats.org/presentationml/2006/main">
  <p:tag name="MH" val="20161022204031"/>
  <p:tag name="MH_LIBRARY" val="GRAPHIC"/>
  <p:tag name="MH_ORDER" val="文本框 11"/>
</p:tagLst>
</file>

<file path=ppt/tags/tag24.xml><?xml version="1.0" encoding="utf-8"?>
<p:tagLst xmlns:p="http://schemas.openxmlformats.org/presentationml/2006/main">
  <p:tag name="ISPRING_PRESENTATION_TITLE" val="18新品发布企业宣传科技创新路演PPT模板"/>
  <p:tag name="ISPRING_ULTRA_SCORM_COURSE_ID" val="052B611F-B10C-4187-B070-62E35166A07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A6/kU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Ov5FLh0F6iu0DAAACEQAAJwAAAHVuaXZlcnNhbC9mbGFzaF9wdWJsaXNoaW5nX3NldHRpbmdzLnhtbNVY727aSBD/zlOsfOrH4qSXXFJkiKLEKKgEOOzctTqdosUe8F7Wu653DaWf7mn6YH2Sm/UCgUJa0x6nnFAEnp35zf8Zb7yLDyknU8gVk6LpHNePHAIikjETk6ZzF7ZfnjtEaSpiyqWApiOkQy5aNS8rRpypJACtkVURhBGqkemmk2idNVx3NpvVmcpycyp5oRFf1SOZulkOCoSG3M04neOXnmegnAVCBQD8S6VYiLVqNUI8i3Qr44IDYTFaLphxivI2pypxXMs2otHDJJeFiK8klznJJ6Om89P5pfkseSzUNUtBmJioFhINWTdoHDNjBeUB+wgkATZJ0NyzE4fMWKyTpvPqxKAgt7uNUmJb16lBuZIYA6EX8CloGlNN7aPVp+GDVkuCJcVzQVMWhXhCjP9N5zq8D7qda/++1w/94P4mvO1aG/YQCv234R5CYSfs+vvwV4W/eTfwh91O78192O93w87gUQojuhEQz92MmIeRlUUewSpgnk6KdCQo41ijX4RRgcYq5zSfQCjbDJM4plyBQ/7KYPJrQTnTc2yGI2yGB4DsUmUQ6aFJW9PReQHOI5wFRMMwl6uSOH29Komz8w3XXav90a2dVnpUaxolWDxIK03z3HXSkm0sxYZr5pmMJI9XDkE6grhHU1hrieCBiTZyHjtkjEng6Oplzih3CNPoerQSVsVIaabL1muvcxLEwhkB5DbYCkWU0FxtRHwVdVP4UeuPntSg/rShsKSnWH+XBY/JXBaEswcgWhJMc5HirwTIejORcS7TkortroniDI2bMphBfFFF0TtUkRYoibMl46CthvcF+0hGMJY54gKd4iRCOlMWv74XcEaVegSlSxtf2Bbp9K79ty+MgzSeUhHtCY61AWmmD4JP50RIvZTDcES0UFAmJWZxeVbFt/r3p0GxtOA2zf92MtagD5iSw2jZJzHftKCy2oROy0Y0zVVCYwsyTInFxIMIJwsTBVQFjKggUvA5oRFOb2XaespkoZBiG9hCq++30MoTJsqnCU5B1JjHkFeCPDp+9fPJ6S9n568bdffz359eflVosdcGnBp1drFdPbk4q0l9sT6/IfSVJbol25Z5ago13lK6+8VgscC2R7znmtWzexOVC/M5LqLAvxxe3ZChH9x1w6BRpRh6EvtORwmW09i8RlaR6d+FmA6/Cutg6P9WyQzMS6V28INKcP1KfrypwjW0C3qwtpwrmYADfWIHFI50zlKGVfm/aM+nOuXHO/s/6c4fek+0rX2g7gSaRwlm9GBV8Oyn3yHD+5wiZp9WN7uNq5zn7rw0m5OUCZZiHM16X920W6cnR3g53HlUqyHa5v8tWrV/AFBLAwQUAAIACAAOv5FLg6bowbQCAABTCgAAIQAAAHVuaXZlcnNhbC9mbGFzaF9za2luX3NldHRpbmdzLnhtbJVWbU/bMBD+vl9Rdd8Jey2TTCUonYTEBhqI705yTaw6dmQ7Zf338yux26TNekKq757Hd763guSWsOWH2QwVnHLxDEoRVkmjCboZKa/neacUZxcFZwqYumBcNJjOlx9/2g/KLPIci+9ATOVscAG9m4X9TKF4H98WRsYIBW9azPYPvOIXOS62leAdK8+GVu9bEJSwrUZe/lis1qMOKJHqXkGTxLS+MjKN0gqQEkxI39dGzrIozoEGT5f2M5HTuzr9+gPajkiiLO3mk5ExWosrSJN8dWNkHM/07WlVFkZOExT8VRr65bORUSjFexDp5XdfjYwyeNu1/9MjreCVSWjKOV3Edw7luNTjZ6K6NHKWYB5kHJ2tgk+PfetdBPJf47lHZlwFp08mrwcLwRQ9p7BUogOUhZOzyZq/PXZKz0ewx5oe86RjfsKdjFG9rsf9gTfCygjkFT3ildOugZULNwKm+h6/Wt3aTbHcYCo99l0XBShg55VRhL2yR/7WWT1CRsoe+UxJCY+M7o/ghxbHCRW+xb6Wp5OvrcCwPoZ8hVOwGk8PZm5l5NorAqbhJSylCeeFNGCqhjKrcyFlRzEhhnekwopw9svg8r19jETZgcE32nBbIUUUhaFuszHqHR3Xy57TZvTWtBvdb0L/OHeeKb3Cr+dYKVzUjf5NkvOZ5+kZ0YmZZ8MMsyQ1HMQ92/CIY32PkRostiBeOKdT3TCuQE69nrvRGoOjLMoByoazjPwlQ+lnXZODWOuqEQhtk+ocriZVTfWfeiXwBmVKGDE6pqr1dQyT966MFL4FAIuiDj3rDs7SdFQRCjsIkx8p7IPHXoak7tGxdrtRD7BRccN5zaSO9Iui75QYlxoGCK86rmGGs0zoeoVzaZ+WDH7YwdHVyVoO28w0XwxyCt9MydXafpxErTT/TP4DUEsDBBQAAgAIAA6/kUuyWIUAwgMAABMQAAAmAAAAdW5pdmVyc2FsL2h0bWxfcHVibGlzaGluZ19zZXR0aW5ncy54bWzVV+FuGjkQ/s9TWHvqz7JJL21StBBFyUZBpcDB5q7VqYrMemDdeO092wulv+5p7sHuSW6MgYSSpEub9O6EIrLjmW9mvpnxsNHxp1yQKWjDlWwG+/W9gIBMFeNy0gwuk/PnRwExlkpGhZLQDKQKyHGrFhXlSHCTDcFaVDUEYaRpFLYZZNYWjTCczWZ1bgrtTpUoLeKbeqrysNBgQFrQYSHoHL/svAATLBEqAOBfruTSrFWrERJ5pLeKlQIIZxi55C4pKi5sLoLQa41oej3RqpTsVAmliZ6MmsFPRyfus9LxSGc8B+koMS0UOrFtUMa4C4KKIf8MJAM+yTDaw4OAzDizWTN4ceBQUDvcRllg+8ypQzlVSIG0S/gcLGXUUv/o/Vn4ZM1K4EVsLmnO0wRPiEu/GZwlV8NO+yy+6vaSeHh1kbzt+Bh2MErid8kORkk76cS76FeFv3jfjweddvfNVdLrdZJ2/8YKGd0gJAo3GYuQWVXqFNaERTYr85GkXGCLfkGjAYtNLqieQKLOORZxTIWBgHwsYPJLSQW3c5yFPZyFa4DixBSQ2oErWzOwuoTgBs4DYmBYy3VLvHy9bonDo43UQ+/9Jq07o4yotTTNsHlQtggtCm+LVmpjJTdSc89kpARbJzRGlgXmcqI5FQHhFnNL16fWMWDPuUD+ne1+fSztVnJpRrXZ4HDNo2vltPV7V1kwH3xyXnSf6m+qFIzMVUkEvwZiFcHClTn+lwG5PR5krFW+kApqLDGCMyBTDjNgx1UcvUcXeYmWeFkUAqz38EfJP5MRjJVGXKBTvFpQzo3Hr+8EXFBjbkDpKsZnvunb3bP43TOXIGVTKtMdwbHakBf2SfDpnEhlV3ZIR0pLA4uiMM4WZ1Vyq397GQzPS+HL/NjFuAX9hCV5Gi+7FOarEVR2m9HpYhDdcC2gcQQ5lsRj4kGKNwOXJVQFTKkkSoo5oSnex8aN9ZSr0qDED7CHNt8eobcnXC6eJrjp0aNmoCtB7u2/+Png5avDo9eNevj3n389f9Bouan6gjp3flWd3rsKq1l9sRC/YvTAWtyyPVc6d43KtpzeveqXK2n7io9CtxDu3i2LFfhjVsswPhmcXpBBPLzsJMNGlfJ2FU6STTNskLH7qVfFpneZIMFxFdX+IP61UhjIdKUGj4eV4HqV8nhTRWvgV27/1rqtFAJe0RN/5eAlLXjOsc/+FwN3X+9//6z+kHl7+Lecn8bHmjegOs2wRk9W13//hnpUwv5LHPin9RvSxitRFN758llD+eaLfKv2D1BLAwQUAAIACAAOv5FLZ+0Z25YBAAAdBgAAHwAAAHVuaXZlcnNhbC9odG1sX3NraW5fc2V0dGluZ3MuanONlMtuwjAQRfd8ReRuK0SftN2hQqVKLCqVXdWFE4YQ4diW7aSkiH9vxrxixyl4NvHVyR3PWONNL6oXSUj0Em3st91/uHurAWpGFXDt6qxDz1EnmmVzmGU5sIwD8ZDy8OtR3p6IkDHh1jSuPtFWN/yICNAyoKmApgNaGdB+AtoatQVluin+OoXti9oV1OhyXBgjeD8R3AA3fS5UTi1Drt7satbnwaIEdQZd0AQc06FdXeTJ8WGI0eQSkUvKq6lIRT+mySpVouDzrvzLSoKq73u1AwbPw9eJY8cybd4N5H7iyRNGNykVaA37vI8TjCDMaAys4Tuw6x/UMW4X5NFlpjNzoEc3GE1a0hRaXXoaYbgYr71a3RxitDkDa7Mj7m4xHILRClTLanyP4YBCFvKCC5RKpNiRFtru+RFlgs4znu5TDzCCHB4Wbbu6dyrUHn9MnBES3ggtAxOZd70bF0y9CQ6u9rJOQzPPQiIPiSIkypBYHkXnPMZ/SHD/FRFqDE2Wef0+1E9j3QiqVqBmQrC6gO9zR/Vz9bZ/UEsDBBQAAgAIAA6/kU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A6/kUsM0rasbgAAAG4AAAAcAAAAdW5pdmVyc2FsL2xvY2FsX3NldHRpbmdzLnhtbLOxr8jNUShLLSrOzM+zVTLUM1BSSM1Lzk/JzEu3VQoNcdO1UFIoLknMS0nMyc9LtVXKy1dSsLfjssnJT07MCU4tKQEqLFYoyEmsTC0KSc0FMkpS/RJzgSqftq542bxCQVfhyf51z6bsVNK34wI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A6/kUs129mtaAEAAPMCAAApAAAAdW5pdmVyc2FsL3NraW5fY3VzdG9taXphdGlvbl9zZXR0aW5ncy54bWyNUttqGzEQfc9XiPyAJY1uC1uDrsWQh0IT8rz1qmGJoy0rhYSij682rXHcurSap5lz5gwzOn1+nJJ9zmV+mr4PZZrT51jKlB7y9gqhfj8f5uXTEnMseXOq3E9pnF926eu81lo1lyGNwzLaFc1bjMLbQ0pq5VTLmGEUSeapV8h5bhvWgevANsxRYvvNbxI/dZe4j6lcVu03Z+ifDbuU41J2aYyvWzhnv4fON/i4DOPUeHkr2Br1OLU6tgZihEvuK9UAIJDljjhcpeykJshjxjFUoyhQQIRz0olKJOXQstCJpsJ8JxCTjFFXqaetG2ltHLVVQkeIbtO86mwNwUiMESEEmKtcQDAYNTY0DQ1qPSA4MCCqNpooQMEGE1j1zgvLkaJeYFyZMYDx6bin7d6f61T973WO5/yH4MUvuIiu3tpcMFe/f16WRr6NT98OQ4noy5DjbvxwHe5ubq5/efLNv0fGatS28V99/QNQSwMEFAACAAgAD7+RS4MmbeOJEQAAIiAAABcAAAB1bml2ZXJzYWwvdW5pdmVyc2FsLnBuZ+1ZfVySZ9vGvntaM9d6NVNZ9T5ze+c0a+oMlUzTWvMrW1am1Mh80kQNAb+AVtvsQ+XZKi0VqCy/lcgUu1GsbLBCoVJEpVsqUhQUQgREQN5ba++77a/393v/9Q9+HNfNdXNfx3Wdx3meB5yLDA9d+Q/Hf8BgsJW7dgbvgcEWBsJgC6qXLYGuZFNdT0NvNtg9odthDQKnUWiwKDEwDJrBpKwwH1kMjZen7TyAhcE+7Jh92fBSq47CYHDWruDAvZnx42DYBbfEtbxX2qtmGAnGOr0ifWP/uZFvFi/e8c9g+48Wr/9sEW5NVHD66uBNKy5/tsxu+SK7i2FffXJl7CPZinrDI9esCgGoBrEVJrJ/micWqAEqatiAUgxukT9IckzlGIcVohhUXJt5gu8Tn6vZAYOdurClpGK6YmuiizrkKco6LcYfgS7ujmnbwg1b1DYzrRzPh5YsvgHIPz09SDKN4yGWp5KjLdprARvFYYtgsBZvEdJ2ZoqHbF5tA4M1hOmEZzALYLD7TR9BnLd9bAdNCbabh/NwHs7DeTgP5+E8nIfzcB7Ow3n4/4dZb3tjU+shk7bn7Ccw2Cfnl0Hu68b/DT4JtJvkrkutoxH1/aLoCP+m7NfnXPfRjZ2JfUHjjQOEJttkFN405eT+Cp+z17QE1pKrvRdOoKV/rpB7IGc0FMNWeE1W8lVmLgEsvkGawdJsVc6BjDb9gGIFamq7qeNO+0BxUwSbSPymOJMNijg2MHfpF4zWk5c9BGJjZEosq6uxRO4ofKb0BhNMhibCIn9t55Zx299fJdHxpulL7jo8QswxPqOQMspLmyfvCYkY3QTfA5lhZJAtSpFPu7FrndSiIsBLBEbzK1tyJkFqHUtEsr1SOHFJnKyBOkyjp1Q6o2fFdnOH2IMNStXGyv28ZiNn4jLjxAsBuotRQ3v95vVTQo7F6f6nuhujnxc+NikQUmM4G2wsqYzVO/ak5CjsuYbCa8lunaH1+uMsRsTonlQWdqx069VcqWmQgP2+PwyVPcbkuQB1C2rcGatVEz/Y5r4cVp4MEJTrib9FjGsjSBMX1T9H/sRt+fJJXsDk9SabWL5IfLB5eF23ghR1JKqba9DeoaoCTp7HnShhNDc1tKv4XsR41V6B5cOTcQb3iCTSh4cvZtu8euxKP0GpTX6eYqqLHS7pScl9Yn9BX3hNlfc6E+QE3MJQi29IaEGiXWhqfq94a/XY8FXR8gzC6YMMs9CVhotjH4Lzai0BS3e0rdjzKlrqEXT9NAtTO815iHtxbOMNbi6O7KD+YN/eTvVAq9WiTg1K2k+A+2Y4N62UmcK0Im+KSXtvw4j7YODgEBiPXHp7V9vFAecIcYVEf4DV2VQtAST6oLPXcm5IxJU99do9GRJslYZ5Pa78VvgN+ep+XOvqDILC+8Agfs0KHW5tpc6SWVyxPSF452+PrlTmm4IWcyfiqNOGCgkeJL55iusx4JCgt/TsdeOdaISc7RJUXx5r6BTa1EW3f/Hcebe4SjIz91Te79EW0r+XAa4AFGPgVo8dLH+eo+tN8O6BtucB7R9Jq1erNZiFcjGI33i6KDASIn0j35iXTgXNkg1o6El9uLGt0ma62gHUZH4IAongZvnT+pzeL7HQ4Ic8UWh5g9FwqgggblIW3QvRMVswJsM/T6vOYVD0PSzB7mcpQiZ3+XGflGa/5VTRudQw+22EWva4S8IinBgV/FQF4IRAguB6rKEu9hg49cCW9FTQfgED3u9oMNraZLz71n26xPts4m1bu4yIDCjkAVz8eUxOoVf4TvbxIOKj46Dfmm06tgOoPp0Wr/ul2ddPLl1ew+eFDj4xIwIbS8i5ZXX5UnE1n4tbWUpy/Vf3e0rlhdfURHVOrT0qN10nR1qNL1dbMWAj5ip2pNdfWTTK9bTZC+AWsvytZu24BtsFWGbXcsyj9e12Nhyv27lhJFY63auYvbOAPjNZ6eP6q3YSyDX+5+ai6iz+fk50d7JRY8n177gSL6Uoa121OG2nVdXJd35//Kv4TOVdNBQDdXEbqlT2ypnJNOp+CmonvMi1six0XH7+h3RJT4rn9soN5Zji8z12NRvPK5Rnf8q6CtB83f/LbzihaP1mCR7ue9QZ1/5Cnpi1125SxyATdcXt5iFrqAkhe8p7OMcnpdfi5gXwd7NUUDycPPRQa3MIwFpvcU01Envo4+R9hh/QMzeGqSGRhpu+ITsEVxghbTVfe8RGuHklce4c75k8SMpFooSbKsQG2fRgrrYrdqnIT2hWY/KzPhSNK6MVvVlnh/pwA57AuO8+amThRT6uCL7Dkct7WdQcB6+MNgEBmH0hk/nH17igD7aZNrszDq9lPVt201OaKyk4XM1XKivuV0na2K1OQCEgsNvHNruVbh/bD2r2K9IndGKU1foLBzByXODFHvGiC4e86t2lGQ+fz4ZgY3h9orHPP5aQNTp7ZAcKs12q5QBmMA6nXDKI7aR3NGgf3zLueKt5OBVJQeNoLX4N8qxjukyfBrTxyn4FkDQAaLvDAKKnsqi/glQ0wDXe0Wzpxfe0s9qWR5oYHBTnaqQ4tlgsm2jtfL7e9P3Xw4Yzqq9Oc1d3Z96pK2hgeA3DqqO0nfze8BrmiyjZxPRWVEBvE4YniPjVS+jQbgLVA1kAGdIBI6I6Vr6+CC0+zhtpXvp1uyrTTca8zZ1gEvbBL5aG+nPwP0Caai4jU7PdGPJfPYePy6Sy5Mo5VeQPNHsWeVSN18b6vC2cjvu3qqVfBHhuPxzgeqgw+1sJ3l83tb+bh342wTzcunbTAjQcnLmC45/Yws3ltPrJaXBtcXmFWJZdYGQyTldx++Cl3Ar5L3FO06ZAwn8E8qmepiEPctaWlI+xBUO5/HVHs4wnlxauO+FrPZlNbG/t8EidxFyNVup1n+OUfo9Ojm0ddwD1MLnYmSL7qdZReyGEikMbM8H6HG8h++5xN3lpO35O0kn58oYsac85wfX1PfXrMpN1z3d7NPE6A5I65VfWILUJsrI0UlnN4bVqEiWz2hMlfJ555Cip+FZRfRTFVtvKVugfQ9RLPZNM3AQ+VhUnIPM2N4G6Pp8NaWtz0FbMACGvyhTCivC+17jMEZFofBNTRGhx5FMbWwOLij0YhBeH+cbibqWJOZOe50wQDBUEzLQ58em6Ve+qQN7+wrhK53KJy0szIEtvZUdHXCkNn+CtQKF7Vn/vH05gkPBK2pdyeoojOtvQ1D0ba1sW/KsqJjg5ln8dfkHZu7JsmPFAtJ/GKiAkKkxDvqOb4m/D5Ze9vKnWAkLo8Mu1D5pyX/R9x4o4Bm6WdKJPaL9muUgAP3h84hjP03oSXsQkR6Sr/GrnONgFWk2keGsLBygXQNHUIz7g7ICmBeHmcp3L9754Kj4fk3NKqyzkeTb7q7rgtrXM0cvCOXEf6XboZjOoczicanZy3HYr1ietBHvVUZe5V05KeBTWlhbVzfM9QpUWaB8O+cmyAU86pZBA4coenP0R27b7xZeNYQUDvdP9SSbFTzXp7n6C68nZPooJIxAyJboiPVDSZWKVkvIx9BMnE+2+UrBMU4+mlj34TPbHZgsJwGbM7SEzf1RnaQnk4vIRD1sa8fyyg38N+sSLSMtoRG0q2STxWTpR5157HNx8vwPa/PwhtGpPGLzdDRHig5qT8VrvAs8208Ac7v/OfwmumADl4Urf4gM+XA8dBfvQbpOXouz24GI6RZaeRV0nGCZkhfjNtgshBJfWWgy9E0horo5CGvpUAwJNi/8soYIsBH/it9tGdJoXkeadr6v7X0oYs6P2i6NNHVznlEsaB22u7Lvf0s98IPv5YMB6saCeWUb2bePAfX5vKdSoPYGE8Pq/Zu/u6vvVpn7XAM05UUz7tEjkw9EUxLqQzRoRL0DPLM16tOoEpBW0G93cu9bVxgsYvTUn6r6vuJOq9wK315m/c13CJ+QVWV0goqn1tMzX5/RX+kMLjNRrQ1mvJ8rSyhLd4dqkE4hf4Or8Hg1y8AMHJu7se6KezeiyZA/hdYK/lYp0j0PPEKuOjElTTBgUTjqif/wppPIE0ua6Ao9yBzlC3NIhCnfSiqqy5MpSuTOh94hbNGEy3TmhLvFbhrqYMLVZtcyLm4C+apz+GRdxDNLhX4TvZrGoySiiIpoOLKdmnzogH62kc65WDtcnAMoFg8+cKbrMGDQY6lzERSh0TaXxc6ng5zC0r9T8TkWNXZmkas+8SOI4rfsbFuZlvQgr9Be7bDFVRVHQ4N3n1NWFPOYQKk+S4d9hLnzeQClVZpiO9s7GKNNZi/D10p+7pqluKCEUtg8ZNfegwrkODOh/E76xau8aAaIlJOb8Rgy3CvHS7P0mEtGGf2PWo6v7qvnFIYsKRnVEcJvOkuuMC3Xg5/N74xIPDP5u+jtBEcKfbhlLlLwd7Wlt+pYQdx8BxajfM9F+ztTdvbwBB1Bmnut+ug8EpHZ2c9t54vC5uuo+TNwnJOvUGr++LimU8HiQVRC5+LBrouQpEK8dT83HK+yWeCm+jqfZujNyWhfuRZedcamRwGcLdFInUmtuacu/lrUub6u13hJtupGP1TFBvv19gV0gjj6i53kTXAIn33VwtkwndjgihOXfOE3ZoERjsG/GXm+EG39XuCKNjxWGdqu//XAe0vyqi+dygEG7AsgS4FAtHY7xFv8U6YyWBbdzCikIwtzR9Fa79jEHMdN/dAcNw6tKQn1SoYNxTm3VcLm8iymKNznR+Rke+cVbqxl8Hjqe2C5oPbTjQUtrjif5famJRopPknsqrysmNAuszT42SfQeA9+ezdX1aB+0nBiTos+kVZm2g66AhVnwP33on1icWapDbMO+vLT1M7KuFgVWqYu7oR7Gg8GZ+s2j2bX/BRk8h2ThePwAQMbsudi3rMBR9w3KGd0xdWjKAdeKE2/JUNKgZWwefKyuEI24e8w1qaYqYqMTmAv1qIay19YVQDDIgdZ6iG0fn3kdtGevCjQEv8tQt6DkpNdQyOZhkdQ3TSE6O7QLG+ctjE6lk6Y64KR/BbgHEZ4LU0DNHYoq00mxpkvja8SVbz+eW/b9xT/1i/2izU68keHx3pUv9GONwmae0Eup75h1IXOGjdR3+S8teCPPJWds34tLqpv33OSml0uRfQKeRUydxMYSWsfKES6JusLdbS2byH4NIRZ2gOK2MhT551bZXrmgKsSHDB3UkYgA49GcD+JqMXAoHTR8Z/FqCUIu8fmLzdiyOvAqcJGEURYWEzN4Mt+5/SoLmjtyaLDERT+QzHDWmQKLKyRLZ1tC3ZMvGHdNh+EbRmgjcwJp/RjUdwKUDlGiuti1C9fvR6F0xDWrbtIls+FFSD8ZpYR2QYuFKXvUP2bwnnspmsmQRSigkWeM+L8bgrqZHpwhz46kuYBqzXl4SOpRKYaHVCEv+9P3Y33/WGePvJ6NnriEN37Loi/se+Ne2GW69s5H+Q6h3wzaZdgzfrx170LMDOSAJQlS87BP+z3fV7EhAm+4ZSQ0RmqdMUhWn1CxZr2tLfUtVlIJFSB9Zj/vHjJpjzju/XIlTibrUpCgQ2wC8cIkGqY/OX3EuvSuYNDu0h4JYdQ93sjukaSIiVqjkEzSTckoLGZ3NWTnVcApQ4+8QQgRF98TJgKz5lhO+uV1lGQod6RE+Eyo2fAMWuM44Q4bH8Mwx70ebxZysnSimFSSz8hu1PSedf4d3RFI4paIrlh+hngx7BAte/0rR2EUwR8O9GInByqwrTvvEhZdng4UaJ4cLmGThtS/YlhB+rAdYRZSJPGDKo77wpFklGmgi/djUglswSklNkVeZaLZ3kq1Bnx4/pMWIS1Hda/USr85k6F/V25hsDer/vbryKWl1ikecmD57N/XFdPyB5CXEeI3zP4zXT2T9ZZuNVdSl8FgaSk1ZJe6GZ/WddCNh9gKmqOP3V4Zyjodg9gIzb1VO7hWBi6r0ajJ1hydXpLKWmEDzStRlCrKDNwkHWpdKv/QhWckBPQU2K4d4cEN2w+f/m9QSwMEFAACAAgAD7+RSwR8V/xKAAAAagAAABsAAAB1bml2ZXJzYWwvdW5pdmVyc2FsLnBuZy54bWyzsa/IzVEoSy0qzszPs1Uy1DNQsrfj5bIpKEoty0wtV6gAihnpGUCAkkIlKrc8M6Ukw1bJwsASIZaRmpmeUWKrZGZgDhfUBxoJAFBLAQIAABQAAgAIAA6/kUsVDq0oZAQAAAcRAAAdAAAAAAAAAAEAAAAAAAAAAAB1bml2ZXJzYWwvY29tbW9uX21lc3NhZ2VzLmxuZ1BLAQIAABQAAgAIAA6/kUuHQXqK7QMAAAIRAAAnAAAAAAAAAAEAAAAAAJ8EAAB1bml2ZXJzYWwvZmxhc2hfcHVibGlzaGluZ19zZXR0aW5ncy54bWxQSwECAAAUAAIACAAOv5FLg6bowbQCAABTCgAAIQAAAAAAAAABAAAAAADRCAAAdW5pdmVyc2FsL2ZsYXNoX3NraW5fc2V0dGluZ3MueG1sUEsBAgAAFAACAAgADr+RS7JYhQDCAwAAExAAACYAAAAAAAAAAQAAAAAAxAsAAHVuaXZlcnNhbC9odG1sX3B1Ymxpc2hpbmdfc2V0dGluZ3MueG1sUEsBAgAAFAACAAgADr+RS2ftGduWAQAAHQYAAB8AAAAAAAAAAQAAAAAAyg8AAHVuaXZlcnNhbC9odG1sX3NraW5fc2V0dGluZ3MuanNQSwECAAAUAAIACAAOv5FLPTwv0cEAAADlAQAAGgAAAAAAAAABAAAAAACdEQAAdW5pdmVyc2FsL2kxOG5fcHJlc2V0cy54bWxQSwECAAAUAAIACAAOv5FLDNK2rG4AAABuAAAAHAAAAAAAAAABAAAAAACWEgAAdW5pdmVyc2FsL2xvY2FsX3NldHRpbmdzLnhtbFBLAQIAABQAAgAIAESUV0cjtE77+wIAALAIAAAUAAAAAAAAAAEAAAAAAD4TAAB1bml2ZXJzYWwvcGxheWVyLnhtbFBLAQIAABQAAgAIAA6/kUs129mtaAEAAPMCAAApAAAAAAAAAAEAAAAAAGsWAAB1bml2ZXJzYWwvc2tpbl9jdXN0b21pemF0aW9uX3NldHRpbmdzLnhtbFBLAQIAABQAAgAIAA+/kUuDJm3jiREAACIgAAAXAAAAAAAAAAAAAAAAABoYAAB1bml2ZXJzYWwvdW5pdmVyc2FsLnBuZ1BLAQIAABQAAgAIAA+/kUsEfFf8SgAAAGoAAAAbAAAAAAAAAAEAAAAAANgpAAB1bml2ZXJzYWwvdW5pdmVyc2FsLnBuZy54bWxQSwUGAAAAAAsACwBJAwAAWyoAAAAA"/>
</p:tagLst>
</file>

<file path=ppt/tags/tag3.xml><?xml version="1.0" encoding="utf-8"?>
<p:tagLst xmlns:p="http://schemas.openxmlformats.org/presentationml/2006/main">
  <p:tag name="MH" val="20161022203851"/>
  <p:tag name="MH_LIBRARY" val="GRAPHIC"/>
  <p:tag name="MH_TYPE" val="SubTitle"/>
  <p:tag name="MH_ORDER" val="2"/>
</p:tagLst>
</file>

<file path=ppt/tags/tag4.xml><?xml version="1.0" encoding="utf-8"?>
<p:tagLst xmlns:p="http://schemas.openxmlformats.org/presentationml/2006/main">
  <p:tag name="MH" val="20161022203851"/>
  <p:tag name="MH_LIBRARY" val="GRAPHIC"/>
  <p:tag name="MH_TYPE" val="Other"/>
  <p:tag name="MH_ORDER" val="2"/>
</p:tagLst>
</file>

<file path=ppt/tags/tag5.xml><?xml version="1.0" encoding="utf-8"?>
<p:tagLst xmlns:p="http://schemas.openxmlformats.org/presentationml/2006/main">
  <p:tag name="MH" val="20161022203851"/>
  <p:tag name="MH_LIBRARY" val="GRAPHIC"/>
  <p:tag name="MH_TYPE" val="SubTitle"/>
  <p:tag name="MH_ORDER" val="1"/>
</p:tagLst>
</file>

<file path=ppt/tags/tag6.xml><?xml version="1.0" encoding="utf-8"?>
<p:tagLst xmlns:p="http://schemas.openxmlformats.org/presentationml/2006/main">
  <p:tag name="MH" val="20161022203851"/>
  <p:tag name="MH_LIBRARY" val="GRAPHIC"/>
  <p:tag name="MH_TYPE" val="Other"/>
  <p:tag name="MH_ORDER" val="1"/>
</p:tagLst>
</file>

<file path=ppt/tags/tag7.xml><?xml version="1.0" encoding="utf-8"?>
<p:tagLst xmlns:p="http://schemas.openxmlformats.org/presentationml/2006/main">
  <p:tag name="MH" val="20161022203851"/>
  <p:tag name="MH_LIBRARY" val="GRAPHIC"/>
  <p:tag name="MH_TYPE" val="SubTitle"/>
  <p:tag name="MH_ORDER" val="2"/>
</p:tagLst>
</file>

<file path=ppt/tags/tag8.xml><?xml version="1.0" encoding="utf-8"?>
<p:tagLst xmlns:p="http://schemas.openxmlformats.org/presentationml/2006/main">
  <p:tag name="MH" val="20161022203851"/>
  <p:tag name="MH_LIBRARY" val="GRAPHIC"/>
  <p:tag name="MH_TYPE" val="Other"/>
  <p:tag name="MH_ORDER" val="2"/>
</p:tagLst>
</file>

<file path=ppt/tags/tag9.xml><?xml version="1.0" encoding="utf-8"?>
<p:tagLst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第一PPT，www.1ppt.com">
  <a:themeElements>
    <a:clrScheme name="自定义 266">
      <a:dk1>
        <a:sysClr val="windowText" lastClr="000000"/>
      </a:dk1>
      <a:lt1>
        <a:sysClr val="window" lastClr="FFFFFF"/>
      </a:lt1>
      <a:dk2>
        <a:srgbClr val="44546A"/>
      </a:dk2>
      <a:lt2>
        <a:srgbClr val="E7E6E6"/>
      </a:lt2>
      <a:accent1>
        <a:srgbClr val="FF9603"/>
      </a:accent1>
      <a:accent2>
        <a:srgbClr val="666666"/>
      </a:accent2>
      <a:accent3>
        <a:srgbClr val="FF9603"/>
      </a:accent3>
      <a:accent4>
        <a:srgbClr val="666666"/>
      </a:accent4>
      <a:accent5>
        <a:srgbClr val="FF9603"/>
      </a:accent5>
      <a:accent6>
        <a:srgbClr val="666666"/>
      </a:accent6>
      <a:hlink>
        <a:srgbClr val="FF9603"/>
      </a:hlink>
      <a:folHlink>
        <a:srgbClr val="66666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988</Words>
  <Application>WPS 演示</Application>
  <PresentationFormat>全屏显示(16:9)</PresentationFormat>
  <Paragraphs>189</Paragraphs>
  <Slides>18</Slides>
  <Notes>25</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18</vt:i4>
      </vt:variant>
    </vt:vector>
  </HeadingPairs>
  <TitlesOfParts>
    <vt:vector size="40" baseType="lpstr">
      <vt:lpstr>Arial</vt:lpstr>
      <vt:lpstr>宋体</vt:lpstr>
      <vt:lpstr>Wingdings</vt:lpstr>
      <vt:lpstr>Lato Regular</vt:lpstr>
      <vt:lpstr>Segoe Print</vt:lpstr>
      <vt:lpstr>Lato Hairline</vt:lpstr>
      <vt:lpstr>Lato Light</vt:lpstr>
      <vt:lpstr>微软雅黑</vt:lpstr>
      <vt:lpstr>Agency FB</vt:lpstr>
      <vt:lpstr>Trebuchet MS</vt:lpstr>
      <vt:lpstr>Times New Roman</vt:lpstr>
      <vt:lpstr>Calibri</vt:lpstr>
      <vt:lpstr>微软雅黑 Light</vt:lpstr>
      <vt:lpstr>华文细黑</vt:lpstr>
      <vt:lpstr>字魂59号-创粗黑</vt:lpstr>
      <vt:lpstr>黑体</vt:lpstr>
      <vt:lpstr>Neris Thin</vt:lpstr>
      <vt:lpstr>仿宋</vt:lpstr>
      <vt:lpstr>等线</vt:lpstr>
      <vt:lpstr>Arial Unicode MS</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lenovo</dc:creator>
  <dc:subject>https://www.ypppt.com/</dc:subject>
  <cp:lastModifiedBy>Calculus9</cp:lastModifiedBy>
  <cp:revision>59</cp:revision>
  <dcterms:created xsi:type="dcterms:W3CDTF">2017-07-25T02:42:00Z</dcterms:created>
  <dcterms:modified xsi:type="dcterms:W3CDTF">2021-05-25T11:37:40Z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2052-11.1.0.10359</vt:lpwstr>
  </property>
  <property fmtid="{D5CDD505-2E9C-101B-9397-08002B2CF9AE}" pid="3" name="ICV">
    <vt:lpwstr>55E6FE9DA0014877855ED403A172FE22</vt:lpwstr>
  </property>
</Properties>
</file>