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42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3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E161E-FCAC-4850-9161-AAFD3D60A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1FFB-D3AF-44DC-A0F2-20081D811A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4296-E059-403C-BC2F-1DF6DAA936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89210-A41D-4502-8321-540B91A803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B8B12-CE8C-4C71-ADBD-FE66632E86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428A-743F-4527-9F72-9B5F61DB5A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5330-4CA4-4EF7-94AC-DBDF4D2BC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34E12-2B39-4CC8-A2A8-F874CE3ED2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2DEB-957D-44A4-8DC3-3BACB3249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55193-E50D-45B8-8C16-92525F4D44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2D5D9-8783-4808-85D6-B7353290CF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BC21B-0F4D-4D94-90F9-793BBB9910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C01DC-C0C2-4DF5-89A3-A476DEED75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E39B77E-2BF3-410A-9E2A-94C91622D1FB}" type="slidenum">
              <a:rPr lang="en-US" altLang="zh-CN"/>
            </a:fld>
            <a:endParaRPr lang="en-US" altLang="zh-CN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81150"/>
            <a:ext cx="8686800" cy="2076450"/>
          </a:xfrm>
        </p:spPr>
        <p:txBody>
          <a:bodyPr/>
          <a:lstStyle/>
          <a:p>
            <a:pPr algn="ctr" eaLnBrk="1" hangingPunct="1"/>
            <a:br>
              <a:rPr lang="en-US" altLang="zh-CN" sz="4800" dirty="0" smtClean="0"/>
            </a:br>
            <a:r>
              <a:rPr lang="zh-CN" altLang="en-US" sz="3600" dirty="0" smtClean="0"/>
              <a:t>需求工程作业三</a:t>
            </a:r>
            <a:br>
              <a:rPr lang="zh-CN" altLang="en-US" sz="3600" dirty="0" smtClean="0"/>
            </a:br>
            <a:r>
              <a:rPr lang="zh-CN" altLang="en-US" sz="3600" dirty="0" smtClean="0"/>
              <a:t>需求管理</a:t>
            </a:r>
            <a:endParaRPr lang="zh-CN" altLang="en-US" sz="3600" dirty="0" smtClean="0">
              <a:solidFill>
                <a:srgbClr val="FC2508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553200" cy="1752600"/>
          </a:xfrm>
        </p:spPr>
        <p:txBody>
          <a:bodyPr/>
          <a:lstStyle/>
          <a:p>
            <a:pPr algn="ctr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908050"/>
            <a:ext cx="8746490" cy="5302250"/>
          </a:xfrm>
        </p:spPr>
        <p:txBody>
          <a:bodyPr/>
          <a:lstStyle/>
          <a:p>
            <a:pPr marL="0" indent="342900">
              <a:buNone/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sz="2000" dirty="0" smtClean="0">
                <a:sym typeface="+mn-ea"/>
              </a:rPr>
              <a:t>、什么是需求规格说明？为什么要建需求规格说明？需求规格说明文档常见的读者？</a:t>
            </a:r>
            <a:endParaRPr lang="zh-CN" sz="2000" dirty="0" smtClean="0"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2</a:t>
            </a:r>
            <a:r>
              <a:rPr lang="zh-CN" sz="2000" dirty="0" smtClean="0">
                <a:sym typeface="+mn-ea"/>
              </a:rPr>
              <a:t>、需求验证的含义？需求验证有哪些常用的方法？问题修正方法？</a:t>
            </a:r>
            <a:endParaRPr lang="zh-CN" sz="2000" dirty="0" smtClean="0"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3</a:t>
            </a:r>
            <a:r>
              <a:rPr lang="zh-CN" sz="2000" dirty="0" smtClean="0">
                <a:sym typeface="+mn-ea"/>
              </a:rPr>
              <a:t>、需求验证中常用的方法</a:t>
            </a:r>
            <a:r>
              <a:rPr lang="en-US" sz="2000" dirty="0" smtClean="0">
                <a:sym typeface="+mn-ea"/>
              </a:rPr>
              <a:t>(</a:t>
            </a:r>
            <a:r>
              <a:rPr lang="zh-CN" sz="2000" dirty="0" smtClean="0">
                <a:sym typeface="+mn-ea"/>
              </a:rPr>
              <a:t>最少写</a:t>
            </a:r>
            <a:r>
              <a:rPr lang="en-US" sz="2000" dirty="0" smtClean="0">
                <a:sym typeface="+mn-ea"/>
              </a:rPr>
              <a:t>3</a:t>
            </a:r>
            <a:r>
              <a:rPr lang="zh-CN" sz="2000" dirty="0" smtClean="0">
                <a:sym typeface="+mn-ea"/>
              </a:rPr>
              <a:t>种</a:t>
            </a:r>
            <a:r>
              <a:rPr lang="en-US" sz="2000" dirty="0" smtClean="0">
                <a:sym typeface="+mn-ea"/>
              </a:rPr>
              <a:t>)</a:t>
            </a:r>
            <a:r>
              <a:rPr lang="zh-CN" sz="2000" dirty="0" smtClean="0">
                <a:sym typeface="+mn-ea"/>
              </a:rPr>
              <a:t>？常见的问题修正行为有哪</a:t>
            </a:r>
            <a:r>
              <a:rPr lang="en-US" sz="2000" dirty="0" smtClean="0">
                <a:sym typeface="+mn-ea"/>
              </a:rPr>
              <a:t>3</a:t>
            </a:r>
            <a:r>
              <a:rPr lang="zh-CN" sz="2000" dirty="0" smtClean="0">
                <a:sym typeface="+mn-ea"/>
              </a:rPr>
              <a:t>种？</a:t>
            </a:r>
            <a:endParaRPr lang="zh-CN" sz="2000" dirty="0" smtClean="0"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4</a:t>
            </a:r>
            <a:r>
              <a:rPr lang="zh-CN" sz="2000" dirty="0" smtClean="0">
                <a:sym typeface="+mn-ea"/>
              </a:rPr>
              <a:t>、什么是需求验证？需求验证中常用的方法？需求验证活动的流程？</a:t>
            </a:r>
            <a:endParaRPr lang="zh-CN" sz="2000" dirty="0" smtClean="0"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5</a:t>
            </a:r>
            <a:r>
              <a:rPr lang="zh-CN" sz="2000" dirty="0" smtClean="0">
                <a:sym typeface="+mn-ea"/>
              </a:rPr>
              <a:t>、什么是需求管理？为什么要执行需求管理？需求管理的主要任务有哪些？</a:t>
            </a:r>
            <a:endParaRPr 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6</a:t>
            </a:r>
            <a:r>
              <a:rPr lang="zh-CN" sz="2000" dirty="0" smtClean="0">
                <a:sym typeface="+mn-ea"/>
              </a:rPr>
              <a:t>、需求管理的活动包括哪些？并作具体说明每一个活动内容？</a:t>
            </a:r>
            <a:endParaRPr lang="zh-CN" sz="2000" dirty="0" smtClean="0"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latin typeface="+mn-ea"/>
                <a:sym typeface="+mn-ea"/>
              </a:rPr>
              <a:t>7</a:t>
            </a:r>
            <a:r>
              <a:rPr lang="zh-CN" sz="2000" dirty="0" smtClean="0">
                <a:latin typeface="+mn-ea"/>
                <a:sym typeface="+mn-ea"/>
              </a:rPr>
              <a:t>、什么叫需求跟踪？什么叫前向跟踪？什么叫后向跟踪？需求跟踪的实现方法主要有哪</a:t>
            </a:r>
            <a:r>
              <a:rPr lang="en-US" sz="2000" dirty="0" smtClean="0">
                <a:latin typeface="+mn-ea"/>
                <a:sym typeface="+mn-ea"/>
              </a:rPr>
              <a:t>3</a:t>
            </a:r>
            <a:r>
              <a:rPr lang="zh-CN" sz="2000" dirty="0" smtClean="0">
                <a:latin typeface="+mn-ea"/>
                <a:sym typeface="+mn-ea"/>
              </a:rPr>
              <a:t>种？</a:t>
            </a:r>
            <a:endParaRPr lang="zh-CN" sz="2000" dirty="0" smtClean="0">
              <a:latin typeface="+mn-ea"/>
              <a:sym typeface="+mn-ea"/>
            </a:endParaRPr>
          </a:p>
          <a:p>
            <a:pPr marL="0" indent="342900">
              <a:buNone/>
            </a:pPr>
            <a:r>
              <a:rPr lang="en-US" sz="2000" dirty="0" smtClean="0">
                <a:sym typeface="+mn-ea"/>
              </a:rPr>
              <a:t>8</a:t>
            </a:r>
            <a:r>
              <a:rPr lang="zh-CN" sz="2000" dirty="0" smtClean="0">
                <a:sym typeface="+mn-ea"/>
              </a:rPr>
              <a:t>、需求变更的控制过程？</a:t>
            </a:r>
            <a:endParaRPr 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342900">
              <a:buNone/>
            </a:pPr>
            <a:endParaRPr lang="zh-CN" dirty="0" smtClean="0">
              <a:solidFill>
                <a:schemeClr val="tx1"/>
              </a:solidFill>
              <a:latin typeface="+mn-ea"/>
              <a:cs typeface="+mn-cs"/>
            </a:endParaRPr>
          </a:p>
          <a:p>
            <a:pPr marL="0" indent="342900">
              <a:buNone/>
            </a:pPr>
            <a:endParaRPr 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342900">
              <a:buNone/>
            </a:pPr>
            <a:endParaRPr 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342900">
              <a:buNone/>
            </a:pP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539761" y="189230"/>
            <a:ext cx="2643206" cy="650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一、简答题</a:t>
            </a:r>
            <a:endParaRPr lang="zh-CN" altLang="en-US" sz="3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3章 需求获取-涉众分析与硬数据采样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需求获取-涉众分析与硬数据采样</Template>
  <TotalTime>0</TotalTime>
  <Words>267</Words>
  <Application>WPS 演示</Application>
  <PresentationFormat>全屏显示(4:3)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Garamond</vt:lpstr>
      <vt:lpstr>微软雅黑</vt:lpstr>
      <vt:lpstr>Arial Unicode MS</vt:lpstr>
      <vt:lpstr>Calibri</vt:lpstr>
      <vt:lpstr>Times New Roman</vt:lpstr>
      <vt:lpstr>第3章 需求获取-涉众分析与硬数据采样</vt:lpstr>
      <vt:lpstr> 需求工程复习</vt:lpstr>
      <vt:lpstr>一、简答题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需求工程复习</dc:title>
  <dc:creator>h</dc:creator>
  <cp:lastModifiedBy>zjf</cp:lastModifiedBy>
  <cp:revision>105</cp:revision>
  <cp:lastPrinted>2113-01-01T00:00:00Z</cp:lastPrinted>
  <dcterms:created xsi:type="dcterms:W3CDTF">2016-10-18T06:39:00Z</dcterms:created>
  <dcterms:modified xsi:type="dcterms:W3CDTF">2021-04-19T01:03:22Z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296E7A768BA042AAA0A1AD1B659BDF9F</vt:lpwstr>
  </property>
  <property fmtid="{D5CDD505-2E9C-101B-9397-08002B2CF9AE}" pid="4" name="KSOProductBuildVer">
    <vt:lpwstr>2052-11.1.0.10495</vt:lpwstr>
  </property>
</Properties>
</file>