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AFA"/>
    <a:srgbClr val="FFBDBD"/>
    <a:srgbClr val="5F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74" autoAdjust="0"/>
  </p:normalViewPr>
  <p:slideViewPr>
    <p:cSldViewPr snapToGrid="0">
      <p:cViewPr>
        <p:scale>
          <a:sx n="51" d="100"/>
          <a:sy n="51" d="100"/>
        </p:scale>
        <p:origin x="3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378D3-154A-4F0F-94FB-917990E6D865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383DF-2CCE-4C8F-BCDE-0E2C6C3D5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84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383DF-2CCE-4C8F-BCDE-0E2C6C3D536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45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8AA0-94F9-214E-D88F-B1C24F3CA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2CFB6-1DB2-1690-DE7A-15CE71763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2C0E-CFFF-52D5-28C9-31C00D01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6178-302F-4A6E-8D0F-122134230824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CAC02-5F6F-D2B4-7E26-B0D3AB93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2A6AE-B554-AC62-A38D-B4FFCE20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F1F-9629-44D9-8CC3-BAA5E65C8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02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3767-8809-6E6A-12F4-CB5C388B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ECD6F-88C0-66B0-C9D3-B7F982241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28D4-F7F4-ECD6-A943-7096AE60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6178-302F-4A6E-8D0F-122134230824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31D8-E9EB-E8AB-25AE-9FE56936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34B8C-B534-A23F-F91E-8F83C675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F1F-9629-44D9-8CC3-BAA5E65C8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85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BBEFB-30E8-4E5D-170D-1A7F5B205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F804B-93A4-9E58-ECF0-338B84F05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A0EE-8C2D-B2CE-D14A-AE5D2CCC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6178-302F-4A6E-8D0F-122134230824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59A-A438-4F6F-C297-3709605C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C5449-F792-E306-9FBB-B7ACF105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F1F-9629-44D9-8CC3-BAA5E65C8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96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4CB6-27FD-F32D-667B-0667BB16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D854-1CC9-EAC8-E17B-6F5019DF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066AC-E2DD-6686-16CC-FCD3D49A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6178-302F-4A6E-8D0F-122134230824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AAA8-6825-FC3A-F4E9-65746C56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0C80-7121-89D3-BC7C-D2928675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F1F-9629-44D9-8CC3-BAA5E65C8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35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06AE-008E-F3D7-6A0C-4DEBBD2C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569AF-123C-23DB-23C6-FD6BDDC51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D7C0-D662-9851-CAC2-1F31AA71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6178-302F-4A6E-8D0F-122134230824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DBA10-54D8-705A-BC18-34F33BF4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FCCDE-BC03-D3B9-A9CE-C8A533E0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F1F-9629-44D9-8CC3-BAA5E65C8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88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A7B3-B615-E32E-705C-5828941D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5981-F468-5174-B971-487325F63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309D0-D9FC-D8C8-E48B-69717427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D412B-E567-65FD-5324-810665E7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6178-302F-4A6E-8D0F-122134230824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54CA6-AF36-D383-694F-860AEE46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FA7F8-7DCE-9408-597E-A989EB92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F1F-9629-44D9-8CC3-BAA5E65C8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4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2E40-7A48-62BE-28BB-FF837A4D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7C657-E6B3-9861-7D5F-EE8D10A3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31D33-3B04-3472-E8AD-47061C33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93C9B-D252-A22E-5C7D-BCF058418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D34A1-8DBF-D149-C8C7-DD810A123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86028-5137-1E9A-25A0-6FAC47E3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6178-302F-4A6E-8D0F-122134230824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926BC-E1D6-4B28-17A4-7AD0DA24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B0716-11C7-D46A-A406-20B47EEC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F1F-9629-44D9-8CC3-BAA5E65C8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29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A560-6906-2A21-9A81-8DDB74AE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1A090-1440-C907-C6CB-7623D58E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6178-302F-4A6E-8D0F-122134230824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21655-E7F8-AE47-AB7B-AB6A0958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B94D3-D034-CE4F-CCB4-CF8676A9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F1F-9629-44D9-8CC3-BAA5E65C8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5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2F961-212B-3464-7872-F142E18C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6178-302F-4A6E-8D0F-122134230824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01B0F-7BA3-B57B-798C-6C908249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06377-92ED-D26B-C707-697BCAEA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F1F-9629-44D9-8CC3-BAA5E65C8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38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5151-5448-023B-13C2-A248C05F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FC8A-5156-6DF9-44BF-C51DFA5F9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18368-1537-D3AC-F1CE-BCEAF85A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BD00C-AE89-9855-9C42-7BD7948B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6178-302F-4A6E-8D0F-122134230824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7D344-52FF-EE01-4C92-25923204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1FDDC-DDB3-3355-BF36-55A5B2CD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F1F-9629-44D9-8CC3-BAA5E65C8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94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32F8-B16A-BC87-BF6F-83414325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BBB17-E36A-271B-2620-DF235BA42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58FE7-80B9-71B5-610F-23B59626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E2822-3F82-9170-3B45-EB4DD25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6178-302F-4A6E-8D0F-122134230824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7180A-0207-FF5D-7520-0099A675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CE563-3962-7A20-9CAE-BEDB388F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8F1F-9629-44D9-8CC3-BAA5E65C8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5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5BA15-6145-D55B-B128-F54C350F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BA801-B011-C4CC-59BC-B047E992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6F01-F757-D037-6687-B8670881E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C6178-302F-4A6E-8D0F-122134230824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E8A41-CB30-52D9-8BB3-D2C1F34AF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47217-8A9E-6247-6344-B5F8AAA7A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8F1F-9629-44D9-8CC3-BAA5E65C8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61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C9F89018-F13F-01A0-B3DA-81B9590DC9D4}"/>
              </a:ext>
            </a:extLst>
          </p:cNvPr>
          <p:cNvSpPr/>
          <p:nvPr/>
        </p:nvSpPr>
        <p:spPr>
          <a:xfrm>
            <a:off x="1347537" y="364032"/>
            <a:ext cx="1656920" cy="1090863"/>
          </a:xfrm>
          <a:prstGeom prst="can">
            <a:avLst/>
          </a:prstGeom>
          <a:solidFill>
            <a:srgbClr val="5FD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CA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3056EF4-5D68-FDDD-0C43-B57089B33D91}"/>
              </a:ext>
            </a:extLst>
          </p:cNvPr>
          <p:cNvSpPr/>
          <p:nvPr/>
        </p:nvSpPr>
        <p:spPr>
          <a:xfrm>
            <a:off x="1347537" y="4588885"/>
            <a:ext cx="1656920" cy="1090863"/>
          </a:xfrm>
          <a:prstGeom prst="can">
            <a:avLst/>
          </a:prstGeom>
          <a:solidFill>
            <a:srgbClr val="5FD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Backtranslated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CA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CE353A-C374-7E64-ACED-5B0A07146F16}"/>
              </a:ext>
            </a:extLst>
          </p:cNvPr>
          <p:cNvSpPr/>
          <p:nvPr/>
        </p:nvSpPr>
        <p:spPr>
          <a:xfrm>
            <a:off x="4360984" y="1454895"/>
            <a:ext cx="2087942" cy="844061"/>
          </a:xfrm>
          <a:prstGeom prst="rect">
            <a:avLst/>
          </a:prstGeom>
          <a:solidFill>
            <a:srgbClr val="E3FA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Backtranslation</a:t>
            </a:r>
            <a:endParaRPr lang="en-CA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2B6F7-B447-C798-0CDC-1AEA9960EE1C}"/>
              </a:ext>
            </a:extLst>
          </p:cNvPr>
          <p:cNvSpPr/>
          <p:nvPr/>
        </p:nvSpPr>
        <p:spPr>
          <a:xfrm>
            <a:off x="4360984" y="2599859"/>
            <a:ext cx="2087942" cy="844061"/>
          </a:xfrm>
          <a:prstGeom prst="rect">
            <a:avLst/>
          </a:prstGeom>
          <a:solidFill>
            <a:srgbClr val="E3FA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Alignment</a:t>
            </a:r>
            <a:endParaRPr lang="en-CA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D2C0C-D66D-B70B-E5F3-D7D5ACFAA8D0}"/>
              </a:ext>
            </a:extLst>
          </p:cNvPr>
          <p:cNvSpPr/>
          <p:nvPr/>
        </p:nvSpPr>
        <p:spPr>
          <a:xfrm>
            <a:off x="4360984" y="3744824"/>
            <a:ext cx="2087942" cy="844061"/>
          </a:xfrm>
          <a:prstGeom prst="rect">
            <a:avLst/>
          </a:prstGeom>
          <a:solidFill>
            <a:srgbClr val="E3FA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Alignment</a:t>
            </a:r>
            <a:endParaRPr lang="en-CA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10B287-62F0-E985-2B08-B37104F4E84B}"/>
              </a:ext>
            </a:extLst>
          </p:cNvPr>
          <p:cNvSpPr/>
          <p:nvPr/>
        </p:nvSpPr>
        <p:spPr>
          <a:xfrm>
            <a:off x="7831018" y="2107489"/>
            <a:ext cx="1828800" cy="1828800"/>
          </a:xfrm>
          <a:prstGeom prst="ellipse">
            <a:avLst/>
          </a:prstGeom>
          <a:solidFill>
            <a:srgbClr val="FFBD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CA" sz="14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01C85F-E70E-B8C8-6588-0F1EAB042024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404955" y="2298956"/>
            <a:ext cx="0" cy="3009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768F22-5A38-971E-11F2-66EE0113116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404955" y="3443920"/>
            <a:ext cx="0" cy="3009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2027B93-63DD-700D-1D52-0A4C86BD6380}"/>
              </a:ext>
            </a:extLst>
          </p:cNvPr>
          <p:cNvCxnSpPr>
            <a:stCxn id="4" idx="3"/>
            <a:endCxn id="7" idx="1"/>
          </p:cNvCxnSpPr>
          <p:nvPr/>
        </p:nvCxnSpPr>
        <p:spPr>
          <a:xfrm rot="16200000" flipH="1">
            <a:off x="3057475" y="573416"/>
            <a:ext cx="422031" cy="218498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2B7156B-65B7-03B5-811C-B8609D9C8539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 flipV="1">
            <a:off x="2175998" y="4166855"/>
            <a:ext cx="2184987" cy="42203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701EBB-ABB8-234E-2A83-84A2C938C9E4}"/>
              </a:ext>
            </a:extLst>
          </p:cNvPr>
          <p:cNvCxnSpPr>
            <a:cxnSpLocks/>
            <a:stCxn id="12" idx="6"/>
            <a:endCxn id="37" idx="1"/>
          </p:cNvCxnSpPr>
          <p:nvPr/>
        </p:nvCxnSpPr>
        <p:spPr>
          <a:xfrm>
            <a:off x="9659818" y="3021889"/>
            <a:ext cx="404478" cy="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519696-E925-C0F9-991C-23FE87AE76D7}"/>
              </a:ext>
            </a:extLst>
          </p:cNvPr>
          <p:cNvSpPr txBox="1"/>
          <p:nvPr/>
        </p:nvSpPr>
        <p:spPr>
          <a:xfrm>
            <a:off x="10064296" y="286800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endParaRPr lang="en-CA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9B1536E-80B3-D1D3-0FAC-A00A564AA5CD}"/>
              </a:ext>
            </a:extLst>
          </p:cNvPr>
          <p:cNvCxnSpPr>
            <a:stCxn id="4" idx="4"/>
            <a:endCxn id="6" idx="4"/>
          </p:cNvCxnSpPr>
          <p:nvPr/>
        </p:nvCxnSpPr>
        <p:spPr>
          <a:xfrm>
            <a:off x="3004457" y="909464"/>
            <a:ext cx="12700" cy="4224853"/>
          </a:xfrm>
          <a:prstGeom prst="bentConnector3">
            <a:avLst>
              <a:gd name="adj1" fmla="val 33200000"/>
            </a:avLst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62FA30-F32A-DD66-38E2-E79496215E5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226300" y="3021888"/>
            <a:ext cx="604718" cy="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3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3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80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3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800"/>
                            </p:stCondLst>
                            <p:childTnLst>
                              <p:par>
                                <p:cTn id="6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30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75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250"/>
                            </p:stCondLst>
                            <p:childTnLst>
                              <p:par>
                                <p:cTn id="8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37" grpId="0"/>
      <p:bldP spid="3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14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Farinam Hemmati Zadeh</dc:creator>
  <cp:lastModifiedBy>Farinam Hemmati Zadeh</cp:lastModifiedBy>
  <cp:revision>3</cp:revision>
  <dcterms:created xsi:type="dcterms:W3CDTF">2023-10-04T19:09:37Z</dcterms:created>
  <dcterms:modified xsi:type="dcterms:W3CDTF">2023-10-04T23:30:34Z</dcterms:modified>
</cp:coreProperties>
</file>