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SemEval-14\Restaurants\agg.pred.eval.mean.20.all.0.0-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SemEval-14\Restaurants\agg.pred.eval.mean.20.all.0.0-1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SemEval-14\Laptop\agg.pred.eval.mean.10.all.0.0-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SemEval-14\Laptop\agg.pred.eval.mean.10.all.0.0-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2015SB12\agg.pred.eval.mean.20.all.0.0-1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2015SB12\agg.pred.eval.mean.20.all.0.0-1.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2016SB5\agg.pred.eval.mean.20.all.0.0-1.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2016SB5\agg.pred.eval.mean.20.all.0.0-1.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semeval-14-restaurant</a:t>
            </a:r>
          </a:p>
        </c:rich>
      </c:tx>
      <c:layout>
        <c:manualLayout>
          <c:xMode val="edge"/>
          <c:yMode val="edge"/>
          <c:x val="0.2287825059101655"/>
          <c:y val="0.1111111111111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-1.3157894736839926E-3</c:v>
                </c:pt>
                <c:pt idx="1">
                  <c:v>-9.2105263157900019E-3</c:v>
                </c:pt>
                <c:pt idx="2">
                  <c:v>-1.2499999999999983E-2</c:v>
                </c:pt>
                <c:pt idx="3">
                  <c:v>-1.1842105263158015E-2</c:v>
                </c:pt>
                <c:pt idx="4">
                  <c:v>-1.5789473684209993E-2</c:v>
                </c:pt>
                <c:pt idx="5">
                  <c:v>-4.0789473684211014E-2</c:v>
                </c:pt>
                <c:pt idx="6">
                  <c:v>-3.7499999999999978E-2</c:v>
                </c:pt>
                <c:pt idx="7">
                  <c:v>-4.9342105263157993E-2</c:v>
                </c:pt>
                <c:pt idx="8">
                  <c:v>-5.7894736842104999E-2</c:v>
                </c:pt>
                <c:pt idx="9">
                  <c:v>-6.5131578947367985E-2</c:v>
                </c:pt>
                <c:pt idx="10">
                  <c:v>-6.7105263157895001E-2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6A-4FD3-85F8-9EFE5B4312E4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-3.5526315789474017E-2</c:v>
                </c:pt>
                <c:pt idx="1">
                  <c:v>-4.013157894736899E-2</c:v>
                </c:pt>
                <c:pt idx="2">
                  <c:v>-3.8157894736842002E-2</c:v>
                </c:pt>
                <c:pt idx="3">
                  <c:v>-3.8815789473684026E-2</c:v>
                </c:pt>
                <c:pt idx="4">
                  <c:v>-5.1315789473684009E-2</c:v>
                </c:pt>
                <c:pt idx="5">
                  <c:v>-4.8026315789474E-2</c:v>
                </c:pt>
                <c:pt idx="6">
                  <c:v>-5.9868421052630988E-2</c:v>
                </c:pt>
                <c:pt idx="7">
                  <c:v>-5.7894736842105998E-2</c:v>
                </c:pt>
                <c:pt idx="8">
                  <c:v>-6.1184210526316007E-2</c:v>
                </c:pt>
                <c:pt idx="9">
                  <c:v>-5.9868421052630988E-2</c:v>
                </c:pt>
                <c:pt idx="10">
                  <c:v>-6.3815789473683993E-2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E6A-4FD3-85F8-9EFE5B4312E4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0.1828947368421053</c:v>
                </c:pt>
                <c:pt idx="1">
                  <c:v>0.13894823692895589</c:v>
                </c:pt>
                <c:pt idx="2">
                  <c:v>0.11015285739100181</c:v>
                </c:pt>
                <c:pt idx="3">
                  <c:v>9.9409414625673112E-2</c:v>
                </c:pt>
                <c:pt idx="4">
                  <c:v>0.10691818310447279</c:v>
                </c:pt>
                <c:pt idx="5">
                  <c:v>7.3392296967584203E-2</c:v>
                </c:pt>
                <c:pt idx="6">
                  <c:v>5.5553335574626807E-2</c:v>
                </c:pt>
                <c:pt idx="7">
                  <c:v>5.4346656861017306E-2</c:v>
                </c:pt>
                <c:pt idx="8">
                  <c:v>2.9891560584629898E-2</c:v>
                </c:pt>
                <c:pt idx="9">
                  <c:v>2.3876262348463202E-2</c:v>
                </c:pt>
                <c:pt idx="10">
                  <c:v>2.39202657807309E-2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E6A-4FD3-85F8-9EFE5B4312E4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Sheet2!$B$13:$L$13</c:f>
              <c:numCache>
                <c:formatCode>General</c:formatCode>
                <c:ptCount val="11"/>
                <c:pt idx="0">
                  <c:v>6.6447368421052602E-2</c:v>
                </c:pt>
                <c:pt idx="1">
                  <c:v>5.9868421052631599E-2</c:v>
                </c:pt>
                <c:pt idx="2">
                  <c:v>5.5921052631578899E-2</c:v>
                </c:pt>
                <c:pt idx="3">
                  <c:v>5.1973684210526297E-2</c:v>
                </c:pt>
                <c:pt idx="4">
                  <c:v>5.3947368421052598E-2</c:v>
                </c:pt>
                <c:pt idx="5">
                  <c:v>4.2763157894736802E-2</c:v>
                </c:pt>
                <c:pt idx="6">
                  <c:v>4.2763157894736802E-2</c:v>
                </c:pt>
                <c:pt idx="7">
                  <c:v>4.2763157894736802E-2</c:v>
                </c:pt>
                <c:pt idx="8">
                  <c:v>3.7499999999999999E-2</c:v>
                </c:pt>
                <c:pt idx="9">
                  <c:v>3.5526315789473698E-2</c:v>
                </c:pt>
                <c:pt idx="10">
                  <c:v>3.4210526315789497E-2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E6A-4FD3-85F8-9EFE5B4312E4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-2.6315789473684002E-3</c:v>
                </c:pt>
                <c:pt idx="1">
                  <c:v>-6.5789473684209972E-4</c:v>
                </c:pt>
                <c:pt idx="2">
                  <c:v>-5.2631578947367995E-3</c:v>
                </c:pt>
                <c:pt idx="3">
                  <c:v>-5.2631578947367995E-3</c:v>
                </c:pt>
                <c:pt idx="4">
                  <c:v>-3.9473684210525996E-3</c:v>
                </c:pt>
                <c:pt idx="5">
                  <c:v>-1.9736842105263002E-3</c:v>
                </c:pt>
                <c:pt idx="6">
                  <c:v>-2.6315789473684002E-3</c:v>
                </c:pt>
                <c:pt idx="7">
                  <c:v>-3.9473684210525996E-3</c:v>
                </c:pt>
                <c:pt idx="8">
                  <c:v>-3.9473684210525996E-3</c:v>
                </c:pt>
                <c:pt idx="9">
                  <c:v>-3.2894736842104997E-3</c:v>
                </c:pt>
                <c:pt idx="10">
                  <c:v>-1.9736842105263002E-3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E6A-4FD3-85F8-9EFE5B4312E4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-1.3157894736841999E-3</c:v>
                </c:pt>
                <c:pt idx="2">
                  <c:v>6.5789473684210004E-4</c:v>
                </c:pt>
                <c:pt idx="3">
                  <c:v>-6.5789473684210004E-4</c:v>
                </c:pt>
                <c:pt idx="4">
                  <c:v>0</c:v>
                </c:pt>
                <c:pt idx="5">
                  <c:v>0</c:v>
                </c:pt>
                <c:pt idx="6">
                  <c:v>-2.6315789473684002E-3</c:v>
                </c:pt>
                <c:pt idx="7">
                  <c:v>6.5789473684210004E-4</c:v>
                </c:pt>
                <c:pt idx="8">
                  <c:v>0</c:v>
                </c:pt>
                <c:pt idx="9">
                  <c:v>-6.5789473684210004E-4</c:v>
                </c:pt>
                <c:pt idx="10">
                  <c:v>-6.5789473684210004E-4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E6A-4FD3-85F8-9EFE5B431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semeval-14-restaurant</a:t>
            </a:r>
          </a:p>
        </c:rich>
      </c:tx>
      <c:layout>
        <c:manualLayout>
          <c:xMode val="edge"/>
          <c:yMode val="edge"/>
          <c:x val="0.24060283687943262"/>
          <c:y val="0.1111111111111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Sheet2!$A$28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-2.6837687689069967E-3</c:v>
                </c:pt>
                <c:pt idx="1">
                  <c:v>-5.0811276380360038E-3</c:v>
                </c:pt>
                <c:pt idx="2">
                  <c:v>-9.8612094677819895E-3</c:v>
                </c:pt>
                <c:pt idx="3">
                  <c:v>-1.3037065637221013E-2</c:v>
                </c:pt>
                <c:pt idx="4">
                  <c:v>-1.5682103689687005E-2</c:v>
                </c:pt>
                <c:pt idx="5">
                  <c:v>-2.6125605329434004E-2</c:v>
                </c:pt>
                <c:pt idx="6">
                  <c:v>-2.9997084416675007E-2</c:v>
                </c:pt>
                <c:pt idx="7">
                  <c:v>-3.4568852722439009E-2</c:v>
                </c:pt>
                <c:pt idx="8">
                  <c:v>-4.5351260910628993E-2</c:v>
                </c:pt>
                <c:pt idx="9">
                  <c:v>-5.0227743017686011E-2</c:v>
                </c:pt>
                <c:pt idx="10">
                  <c:v>-5.088980016226799E-2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43-4468-BBF8-B2693BFAD485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Sheet2!$B$24:$L$24</c:f>
              <c:numCache>
                <c:formatCode>General</c:formatCode>
                <c:ptCount val="11"/>
                <c:pt idx="0">
                  <c:v>-2.0740963135398999E-2</c:v>
                </c:pt>
                <c:pt idx="1">
                  <c:v>-2.4432649228363995E-2</c:v>
                </c:pt>
                <c:pt idx="2">
                  <c:v>-2.2573042080283018E-2</c:v>
                </c:pt>
                <c:pt idx="3">
                  <c:v>-2.6794391161497982E-2</c:v>
                </c:pt>
                <c:pt idx="4">
                  <c:v>-3.2154091295249987E-2</c:v>
                </c:pt>
                <c:pt idx="5">
                  <c:v>-3.3979518432443984E-2</c:v>
                </c:pt>
                <c:pt idx="6">
                  <c:v>-4.3414410757881994E-2</c:v>
                </c:pt>
                <c:pt idx="7">
                  <c:v>-4.0777580544321013E-2</c:v>
                </c:pt>
                <c:pt idx="8">
                  <c:v>-4.4321902313781997E-2</c:v>
                </c:pt>
                <c:pt idx="9">
                  <c:v>-4.2164961724546979E-2</c:v>
                </c:pt>
                <c:pt idx="10">
                  <c:v>-4.7899550014613018E-2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43-4468-BBF8-B2693BFAD485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Sheet2!$B$27:$L$27</c:f>
              <c:numCache>
                <c:formatCode>General</c:formatCode>
                <c:ptCount val="11"/>
                <c:pt idx="0">
                  <c:v>0.16623251898838981</c:v>
                </c:pt>
                <c:pt idx="1">
                  <c:v>0.13164645287358492</c:v>
                </c:pt>
                <c:pt idx="2">
                  <c:v>0.103701950676761</c:v>
                </c:pt>
                <c:pt idx="3">
                  <c:v>9.4807979584793201E-2</c:v>
                </c:pt>
                <c:pt idx="4">
                  <c:v>9.5527003633467611E-2</c:v>
                </c:pt>
                <c:pt idx="5">
                  <c:v>7.2765644929536494E-2</c:v>
                </c:pt>
                <c:pt idx="6">
                  <c:v>5.4549544819007895E-2</c:v>
                </c:pt>
                <c:pt idx="7">
                  <c:v>5.7459244655637703E-2</c:v>
                </c:pt>
                <c:pt idx="8">
                  <c:v>2.9828187978541497E-2</c:v>
                </c:pt>
                <c:pt idx="9">
                  <c:v>2.6861063420694303E-2</c:v>
                </c:pt>
                <c:pt idx="10">
                  <c:v>3.0029922658778501E-2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F43-4468-BBF8-B2693BFAD485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8.1710379402921196E-2</c:v>
                </c:pt>
                <c:pt idx="1">
                  <c:v>7.40879951627718E-2</c:v>
                </c:pt>
                <c:pt idx="2">
                  <c:v>6.9940234562889808E-2</c:v>
                </c:pt>
                <c:pt idx="3">
                  <c:v>6.8357177845268902E-2</c:v>
                </c:pt>
                <c:pt idx="4">
                  <c:v>6.6603038046268812E-2</c:v>
                </c:pt>
                <c:pt idx="5">
                  <c:v>5.796565160422E-2</c:v>
                </c:pt>
                <c:pt idx="6">
                  <c:v>5.0620226527460899E-2</c:v>
                </c:pt>
                <c:pt idx="7">
                  <c:v>4.9719856572993097E-2</c:v>
                </c:pt>
                <c:pt idx="8">
                  <c:v>4.4799624989808204E-2</c:v>
                </c:pt>
                <c:pt idx="9">
                  <c:v>4.3592839385610503E-2</c:v>
                </c:pt>
                <c:pt idx="10">
                  <c:v>3.8319372054329705E-2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F43-4468-BBF8-B2693BFAD485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1.0650569578886101E-2</c:v>
                </c:pt>
                <c:pt idx="1">
                  <c:v>8.2269653829810975E-3</c:v>
                </c:pt>
                <c:pt idx="2">
                  <c:v>6.2819486448944008E-3</c:v>
                </c:pt>
                <c:pt idx="3">
                  <c:v>1.05249408402254E-2</c:v>
                </c:pt>
                <c:pt idx="4">
                  <c:v>8.250125820877998E-3</c:v>
                </c:pt>
                <c:pt idx="5">
                  <c:v>5.7374000830720008E-3</c:v>
                </c:pt>
                <c:pt idx="6">
                  <c:v>7.3084463682338979E-3</c:v>
                </c:pt>
                <c:pt idx="7">
                  <c:v>7.1124391376857013E-3</c:v>
                </c:pt>
                <c:pt idx="8">
                  <c:v>7.1450524730787973E-3</c:v>
                </c:pt>
                <c:pt idx="9">
                  <c:v>6.6278286190652007E-3</c:v>
                </c:pt>
                <c:pt idx="10">
                  <c:v>6.3040290780366007E-3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F43-4468-BBF8-B2693BFAD485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Sheet2!$B$39:$L$39</c:f>
              <c:numCache>
                <c:formatCode>0.0000</c:formatCode>
                <c:ptCount val="11"/>
                <c:pt idx="0">
                  <c:v>-7.4964172181060001E-4</c:v>
                </c:pt>
                <c:pt idx="1">
                  <c:v>-5.5869814780690002E-4</c:v>
                </c:pt>
                <c:pt idx="2">
                  <c:v>1.0855352375811001E-3</c:v>
                </c:pt>
                <c:pt idx="3">
                  <c:v>-1.5508059090719995E-4</c:v>
                </c:pt>
                <c:pt idx="4">
                  <c:v>3.1966443849759999E-4</c:v>
                </c:pt>
                <c:pt idx="5">
                  <c:v>-1.3054612742710001E-4</c:v>
                </c:pt>
                <c:pt idx="6">
                  <c:v>-2.9512754926137698E-3</c:v>
                </c:pt>
                <c:pt idx="7">
                  <c:v>-3.463216521771E-4</c:v>
                </c:pt>
                <c:pt idx="8">
                  <c:v>-6.6509597671980008E-4</c:v>
                </c:pt>
                <c:pt idx="9">
                  <c:v>-1.1763326851558001E-3</c:v>
                </c:pt>
                <c:pt idx="10">
                  <c:v>-6.4877814787790006E-4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F43-4468-BBF8-B2693BFAD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semeval-14-laptop</a:t>
            </a:r>
          </a:p>
        </c:rich>
      </c:tx>
      <c:layout>
        <c:manualLayout>
          <c:xMode val="edge"/>
          <c:yMode val="edge"/>
          <c:x val="0.26128841607565012"/>
          <c:y val="7.6058305211848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Sheet2!$A$23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Sheet2!$B$25:$L$25</c:f>
              <c:numCache>
                <c:formatCode>0.0000</c:formatCode>
                <c:ptCount val="11"/>
                <c:pt idx="0">
                  <c:v>-1.6589861751151957E-2</c:v>
                </c:pt>
                <c:pt idx="1">
                  <c:v>-4.608294930875001E-3</c:v>
                </c:pt>
                <c:pt idx="2">
                  <c:v>8.2949308755760343E-3</c:v>
                </c:pt>
                <c:pt idx="3">
                  <c:v>-2.857142857142897E-2</c:v>
                </c:pt>
                <c:pt idx="4">
                  <c:v>-1.8433179723502002E-2</c:v>
                </c:pt>
                <c:pt idx="5">
                  <c:v>-8.2949308755759787E-3</c:v>
                </c:pt>
                <c:pt idx="6">
                  <c:v>4.6082949308760002E-3</c:v>
                </c:pt>
                <c:pt idx="7">
                  <c:v>-3.6866359447009778E-3</c:v>
                </c:pt>
                <c:pt idx="8">
                  <c:v>9.2165898617510011E-3</c:v>
                </c:pt>
                <c:pt idx="9">
                  <c:v>1.8433179723501975E-3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9FE-4DBC-BF36-2F71E148B1FB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78179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78179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Sheet2!$B$22:$L$22</c:f>
              <c:numCache>
                <c:formatCode>0.0000</c:formatCode>
                <c:ptCount val="11"/>
                <c:pt idx="0">
                  <c:v>0.10073129060369496</c:v>
                </c:pt>
                <c:pt idx="1">
                  <c:v>0.10098175988119301</c:v>
                </c:pt>
                <c:pt idx="2">
                  <c:v>9.3127647384390999E-2</c:v>
                </c:pt>
                <c:pt idx="3">
                  <c:v>6.2833874241295995E-2</c:v>
                </c:pt>
                <c:pt idx="4">
                  <c:v>5.7334315270480996E-2</c:v>
                </c:pt>
                <c:pt idx="5">
                  <c:v>5.5999965812557007E-2</c:v>
                </c:pt>
                <c:pt idx="6">
                  <c:v>4.4116581535304011E-2</c:v>
                </c:pt>
                <c:pt idx="7">
                  <c:v>2.8052050957295016E-2</c:v>
                </c:pt>
                <c:pt idx="8">
                  <c:v>3.9291280518512009E-2</c:v>
                </c:pt>
                <c:pt idx="9">
                  <c:v>1.2640334360815207E-2</c:v>
                </c:pt>
                <c:pt idx="10">
                  <c:v>8.4059064844966003E-3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9FE-4DBC-BF36-2F71E148B1FB}"/>
            </c:ext>
          </c:extLst>
        </c:ser>
        <c:ser>
          <c:idx val="2"/>
          <c:order val="2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0.0000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-3.5714285714290028E-3</c:v>
                </c:pt>
                <c:pt idx="3">
                  <c:v>-4.4642857142857123E-3</c:v>
                </c:pt>
                <c:pt idx="4">
                  <c:v>3.5714285714285032E-3</c:v>
                </c:pt>
                <c:pt idx="5">
                  <c:v>4.4642857142858094E-3</c:v>
                </c:pt>
                <c:pt idx="6">
                  <c:v>-8.9285714285713969E-3</c:v>
                </c:pt>
                <c:pt idx="7">
                  <c:v>-4.4642857142856984E-3</c:v>
                </c:pt>
                <c:pt idx="8">
                  <c:v>-8.9285714285709805E-4</c:v>
                </c:pt>
                <c:pt idx="9">
                  <c:v>-8.9285714285713969E-3</c:v>
                </c:pt>
                <c:pt idx="10">
                  <c:v>-3.5714285714286004E-3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9FE-4DBC-BF36-2F71E148B1FB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0.0000</c:formatCode>
                <c:ptCount val="11"/>
                <c:pt idx="0">
                  <c:v>6.3392857142856807E-2</c:v>
                </c:pt>
                <c:pt idx="1">
                  <c:v>5.8035714285713497E-2</c:v>
                </c:pt>
                <c:pt idx="2">
                  <c:v>4.9999999999999711E-2</c:v>
                </c:pt>
                <c:pt idx="3">
                  <c:v>4.1071428571428197E-2</c:v>
                </c:pt>
                <c:pt idx="4">
                  <c:v>4.0178571428571404E-2</c:v>
                </c:pt>
                <c:pt idx="5">
                  <c:v>3.2142857142857105E-2</c:v>
                </c:pt>
                <c:pt idx="6">
                  <c:v>2.4107142857142792E-2</c:v>
                </c:pt>
                <c:pt idx="7">
                  <c:v>2.2321428571428603E-2</c:v>
                </c:pt>
                <c:pt idx="8">
                  <c:v>2.4107142857142799E-2</c:v>
                </c:pt>
                <c:pt idx="9">
                  <c:v>1.9642857142857101E-2</c:v>
                </c:pt>
                <c:pt idx="10">
                  <c:v>9.821428571428599E-3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9FE-4DBC-BF36-2F71E148B1FB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0.0000</c:formatCode>
                <c:ptCount val="11"/>
                <c:pt idx="0">
                  <c:v>0.13660714285714251</c:v>
                </c:pt>
                <c:pt idx="1">
                  <c:v>0.1232142857142853</c:v>
                </c:pt>
                <c:pt idx="2">
                  <c:v>0.10714285714285701</c:v>
                </c:pt>
                <c:pt idx="3">
                  <c:v>0.10267857142857101</c:v>
                </c:pt>
                <c:pt idx="4">
                  <c:v>9.2857142857142597E-2</c:v>
                </c:pt>
                <c:pt idx="5">
                  <c:v>9.0178571428570803E-2</c:v>
                </c:pt>
                <c:pt idx="6">
                  <c:v>8.5714285714285493E-2</c:v>
                </c:pt>
                <c:pt idx="7">
                  <c:v>6.8749999999999992E-2</c:v>
                </c:pt>
                <c:pt idx="8">
                  <c:v>5.9821428571428595E-2</c:v>
                </c:pt>
                <c:pt idx="9">
                  <c:v>5.0892857142857094E-2</c:v>
                </c:pt>
                <c:pt idx="10">
                  <c:v>4.64285714285715E-2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9FE-4DBC-BF36-2F71E148B1FB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0.0000</c:formatCode>
                <c:ptCount val="11"/>
                <c:pt idx="0">
                  <c:v>1.7857142857143002E-3</c:v>
                </c:pt>
                <c:pt idx="1">
                  <c:v>1.7857142857143002E-3</c:v>
                </c:pt>
                <c:pt idx="2">
                  <c:v>6.2499999999998997E-3</c:v>
                </c:pt>
                <c:pt idx="3">
                  <c:v>4.4642857142857002E-3</c:v>
                </c:pt>
                <c:pt idx="4">
                  <c:v>3.5714285714286004E-3</c:v>
                </c:pt>
                <c:pt idx="5">
                  <c:v>1.7857142857143002E-3</c:v>
                </c:pt>
                <c:pt idx="6">
                  <c:v>8.9285714285709979E-4</c:v>
                </c:pt>
                <c:pt idx="7">
                  <c:v>-2.6785714285714E-3</c:v>
                </c:pt>
                <c:pt idx="8">
                  <c:v>4.4642857142857002E-3</c:v>
                </c:pt>
                <c:pt idx="9">
                  <c:v>-2.6785714285715006E-3</c:v>
                </c:pt>
                <c:pt idx="10">
                  <c:v>8.9285714285709979E-4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9FE-4DBC-BF36-2F71E148B1FB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0.0000</c:formatCode>
                <c:ptCount val="11"/>
                <c:pt idx="0">
                  <c:v>0</c:v>
                </c:pt>
                <c:pt idx="1">
                  <c:v>-1.7857142857142E-3</c:v>
                </c:pt>
                <c:pt idx="2">
                  <c:v>0</c:v>
                </c:pt>
                <c:pt idx="3">
                  <c:v>-8.928571428571E-4</c:v>
                </c:pt>
                <c:pt idx="4">
                  <c:v>0</c:v>
                </c:pt>
                <c:pt idx="5">
                  <c:v>1.7857142857143E-3</c:v>
                </c:pt>
                <c:pt idx="6">
                  <c:v>-8.928571428571E-4</c:v>
                </c:pt>
                <c:pt idx="7">
                  <c:v>0</c:v>
                </c:pt>
                <c:pt idx="8">
                  <c:v>0</c:v>
                </c:pt>
                <c:pt idx="9">
                  <c:v>-8.928571428571E-4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E9FE-4DBC-BF36-2F71E148B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Sheet2!$B$13:$L$13</c15:sqref>
                        </c15:formulaRef>
                      </c:ext>
                    </c:extLst>
                    <c:numCache>
                      <c:formatCode>0.0000</c:formatCode>
                      <c:ptCount val="11"/>
                      <c:pt idx="0">
                        <c:v>1.7857142857142898E-2</c:v>
                      </c:pt>
                      <c:pt idx="1">
                        <c:v>1.3392857142857201E-2</c:v>
                      </c:pt>
                      <c:pt idx="2">
                        <c:v>2.5000000000000001E-2</c:v>
                      </c:pt>
                      <c:pt idx="3">
                        <c:v>1.3392857142857099E-2</c:v>
                      </c:pt>
                      <c:pt idx="4">
                        <c:v>1.4285714285714301E-2</c:v>
                      </c:pt>
                      <c:pt idx="5">
                        <c:v>1.4285714285714301E-2</c:v>
                      </c:pt>
                      <c:pt idx="6">
                        <c:v>1.6964285714285703E-2</c:v>
                      </c:pt>
                      <c:pt idx="7">
                        <c:v>1.1607142857142799E-2</c:v>
                      </c:pt>
                      <c:pt idx="8">
                        <c:v>5.3571428571429006E-3</c:v>
                      </c:pt>
                      <c:pt idx="9">
                        <c:v>1.1607142857142901E-2</c:v>
                      </c:pt>
                      <c:pt idx="10">
                        <c:v>5.3571428571427999E-3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E9FE-4DBC-BF36-2F71E148B1FB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65044396046238"/>
          <c:y val="0.15697679237463738"/>
          <c:w val="0.28642825896762902"/>
          <c:h val="0.54779808773903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semeval-14-laptop</a:t>
            </a:r>
          </a:p>
        </c:rich>
      </c:tx>
      <c:layout>
        <c:manualLayout>
          <c:xMode val="edge"/>
          <c:yMode val="edge"/>
          <c:x val="0.25537825059101654"/>
          <c:y val="8.0026559180102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Sheet2!$A$49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Sheet2!$B$51:$L$51</c:f>
              <c:numCache>
                <c:formatCode>0.0000</c:formatCode>
                <c:ptCount val="11"/>
                <c:pt idx="0">
                  <c:v>-2.098705166558501E-2</c:v>
                </c:pt>
                <c:pt idx="1">
                  <c:v>-1.456662459125202E-2</c:v>
                </c:pt>
                <c:pt idx="2">
                  <c:v>3.8093716323800431E-4</c:v>
                </c:pt>
                <c:pt idx="3">
                  <c:v>-2.4398934841113995E-2</c:v>
                </c:pt>
                <c:pt idx="4">
                  <c:v>-1.7342205402379962E-2</c:v>
                </c:pt>
                <c:pt idx="5">
                  <c:v>-1.1905886624682005E-2</c:v>
                </c:pt>
                <c:pt idx="6">
                  <c:v>5.8189012692489994E-3</c:v>
                </c:pt>
                <c:pt idx="7">
                  <c:v>-1.4194967165689992E-2</c:v>
                </c:pt>
                <c:pt idx="8">
                  <c:v>4.3268717437059956E-3</c:v>
                </c:pt>
                <c:pt idx="9">
                  <c:v>3.6200347104459948E-3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5C6-4CC0-ADAF-E90D53E1E121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78179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78179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Sheet2!$B$48:$L$48</c:f>
              <c:numCache>
                <c:formatCode>0.0000</c:formatCode>
                <c:ptCount val="11"/>
                <c:pt idx="0">
                  <c:v>7.7132335169809996E-2</c:v>
                </c:pt>
                <c:pt idx="1">
                  <c:v>7.2378641780425967E-2</c:v>
                </c:pt>
                <c:pt idx="2">
                  <c:v>5.9898841205408004E-2</c:v>
                </c:pt>
                <c:pt idx="3">
                  <c:v>5.366689132550001E-2</c:v>
                </c:pt>
                <c:pt idx="4">
                  <c:v>5.8298121654781987E-2</c:v>
                </c:pt>
                <c:pt idx="5">
                  <c:v>3.0895731691926998E-2</c:v>
                </c:pt>
                <c:pt idx="6">
                  <c:v>4.1344509334305002E-2</c:v>
                </c:pt>
                <c:pt idx="7">
                  <c:v>2.8694506374687012E-2</c:v>
                </c:pt>
                <c:pt idx="8">
                  <c:v>1.4283250078646018E-2</c:v>
                </c:pt>
                <c:pt idx="9">
                  <c:v>1.3100776047252308E-2</c:v>
                </c:pt>
                <c:pt idx="10">
                  <c:v>9.2178374422665008E-3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5C6-4CC0-ADAF-E90D53E1E121}"/>
            </c:ext>
          </c:extLst>
        </c:ser>
        <c:ser>
          <c:idx val="2"/>
          <c:order val="2"/>
          <c:tx>
            <c:strRef>
              <c:f>Sheet2!$A$34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0.0000</c:formatCode>
                <c:ptCount val="11"/>
                <c:pt idx="0">
                  <c:v>2.7644643871889973E-3</c:v>
                </c:pt>
                <c:pt idx="1">
                  <c:v>5.6275313795859927E-3</c:v>
                </c:pt>
                <c:pt idx="2">
                  <c:v>9.728394238130017E-4</c:v>
                </c:pt>
                <c:pt idx="3">
                  <c:v>7.0825654123300719E-4</c:v>
                </c:pt>
                <c:pt idx="4">
                  <c:v>6.306787583022902E-3</c:v>
                </c:pt>
                <c:pt idx="5">
                  <c:v>5.8346590760467998E-3</c:v>
                </c:pt>
                <c:pt idx="6">
                  <c:v>-7.1971596042890024E-3</c:v>
                </c:pt>
                <c:pt idx="7">
                  <c:v>4.2755745880977969E-3</c:v>
                </c:pt>
                <c:pt idx="8">
                  <c:v>2.7947730784050884E-3</c:v>
                </c:pt>
                <c:pt idx="9">
                  <c:v>-3.3205558635846025E-3</c:v>
                </c:pt>
                <c:pt idx="10">
                  <c:v>1.9397914330066962E-3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5C6-4CC0-ADAF-E90D53E1E121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0.0000</c:formatCode>
                <c:ptCount val="11"/>
                <c:pt idx="0">
                  <c:v>4.3932764842356198E-2</c:v>
                </c:pt>
                <c:pt idx="1">
                  <c:v>3.7309155689946194E-2</c:v>
                </c:pt>
                <c:pt idx="2">
                  <c:v>3.5339956905483E-2</c:v>
                </c:pt>
                <c:pt idx="3">
                  <c:v>2.8883582186583989E-2</c:v>
                </c:pt>
                <c:pt idx="4">
                  <c:v>2.85633509136244E-2</c:v>
                </c:pt>
                <c:pt idx="5">
                  <c:v>2.5376953463289303E-2</c:v>
                </c:pt>
                <c:pt idx="6">
                  <c:v>1.9241330692253394E-2</c:v>
                </c:pt>
                <c:pt idx="7">
                  <c:v>1.6312426624860203E-2</c:v>
                </c:pt>
                <c:pt idx="8">
                  <c:v>1.6044051108782896E-2</c:v>
                </c:pt>
                <c:pt idx="9">
                  <c:v>1.3093102191770997E-2</c:v>
                </c:pt>
                <c:pt idx="10">
                  <c:v>7.0109121653071024E-3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5C6-4CC0-ADAF-E90D53E1E121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0.0000</c:formatCode>
                <c:ptCount val="11"/>
                <c:pt idx="0">
                  <c:v>0.1377644747089006</c:v>
                </c:pt>
                <c:pt idx="1">
                  <c:v>0.12583029985751412</c:v>
                </c:pt>
                <c:pt idx="2">
                  <c:v>0.1166160224030808</c:v>
                </c:pt>
                <c:pt idx="3">
                  <c:v>0.11444301613536001</c:v>
                </c:pt>
                <c:pt idx="4">
                  <c:v>9.6637831712298922E-2</c:v>
                </c:pt>
                <c:pt idx="5">
                  <c:v>9.2615619837142102E-2</c:v>
                </c:pt>
                <c:pt idx="6">
                  <c:v>8.6392884870021197E-2</c:v>
                </c:pt>
                <c:pt idx="7">
                  <c:v>7.7692906954160604E-2</c:v>
                </c:pt>
                <c:pt idx="8">
                  <c:v>7.1424813829629397E-2</c:v>
                </c:pt>
                <c:pt idx="9">
                  <c:v>5.9356608288904891E-2</c:v>
                </c:pt>
                <c:pt idx="10">
                  <c:v>5.011207087803439E-2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5C6-4CC0-ADAF-E90D53E1E121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Sheet2!$B$42:$L$42</c:f>
              <c:numCache>
                <c:formatCode>0.0000</c:formatCode>
                <c:ptCount val="11"/>
                <c:pt idx="0">
                  <c:v>-2.4678051225510995E-3</c:v>
                </c:pt>
                <c:pt idx="1">
                  <c:v>-5.2700967728279945E-4</c:v>
                </c:pt>
                <c:pt idx="2">
                  <c:v>4.6130979092849998E-3</c:v>
                </c:pt>
                <c:pt idx="3">
                  <c:v>-1.6080208282280052E-4</c:v>
                </c:pt>
                <c:pt idx="4">
                  <c:v>-1.9537053265180002E-3</c:v>
                </c:pt>
                <c:pt idx="5">
                  <c:v>-1.2258318517079959E-4</c:v>
                </c:pt>
                <c:pt idx="6">
                  <c:v>-3.6503856791630998E-3</c:v>
                </c:pt>
                <c:pt idx="7">
                  <c:v>-6.7337665639593987E-3</c:v>
                </c:pt>
                <c:pt idx="8">
                  <c:v>-1.7240835206167992E-3</c:v>
                </c:pt>
                <c:pt idx="9">
                  <c:v>-5.5993630111787008E-3</c:v>
                </c:pt>
                <c:pt idx="10">
                  <c:v>-1.2025996071910999E-3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5C6-4CC0-ADAF-E90D53E1E121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Sheet2!$B$45:$L$45</c:f>
              <c:numCache>
                <c:formatCode>0.0000</c:formatCode>
                <c:ptCount val="11"/>
                <c:pt idx="0">
                  <c:v>1.304181695024E-4</c:v>
                </c:pt>
                <c:pt idx="1">
                  <c:v>-2.0883380535027E-3</c:v>
                </c:pt>
                <c:pt idx="2">
                  <c:v>8.1045443096999976E-5</c:v>
                </c:pt>
                <c:pt idx="3">
                  <c:v>-1.0288641288172999E-3</c:v>
                </c:pt>
                <c:pt idx="4">
                  <c:v>-5.8004919148679996E-4</c:v>
                </c:pt>
                <c:pt idx="5">
                  <c:v>2.3819796794977001E-3</c:v>
                </c:pt>
                <c:pt idx="6">
                  <c:v>-3.1942120560230001E-4</c:v>
                </c:pt>
                <c:pt idx="7">
                  <c:v>-7.1672794518929999E-4</c:v>
                </c:pt>
                <c:pt idx="8">
                  <c:v>-3.3545033863780003E-4</c:v>
                </c:pt>
                <c:pt idx="9">
                  <c:v>-2.0699469626161999E-3</c:v>
                </c:pt>
                <c:pt idx="10">
                  <c:v>-5.7755516347800001E-4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5C6-4CC0-ADAF-E90D53E1E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Sheet2!$B$39:$L$39</c15:sqref>
                        </c15:formulaRef>
                      </c:ext>
                    </c:extLst>
                    <c:numCache>
                      <c:formatCode>0.0000</c:formatCode>
                      <c:ptCount val="11"/>
                      <c:pt idx="0">
                        <c:v>2.2939855568167199E-2</c:v>
                      </c:pt>
                      <c:pt idx="1">
                        <c:v>1.8486971643020201E-2</c:v>
                      </c:pt>
                      <c:pt idx="2">
                        <c:v>2.69372129374192E-2</c:v>
                      </c:pt>
                      <c:pt idx="3">
                        <c:v>1.7961961123800899E-2</c:v>
                      </c:pt>
                      <c:pt idx="4">
                        <c:v>1.56948242418E-2</c:v>
                      </c:pt>
                      <c:pt idx="5">
                        <c:v>2.01375289234638E-2</c:v>
                      </c:pt>
                      <c:pt idx="6">
                        <c:v>1.79849725922714E-2</c:v>
                      </c:pt>
                      <c:pt idx="7">
                        <c:v>1.53447916623026E-2</c:v>
                      </c:pt>
                      <c:pt idx="8">
                        <c:v>1.38685188147262E-2</c:v>
                      </c:pt>
                      <c:pt idx="9">
                        <c:v>1.23050926075557E-2</c:v>
                      </c:pt>
                      <c:pt idx="10">
                        <c:v>8.0922371243753004E-3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45C6-4CC0-ADAF-E90D53E1E121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824060888665513"/>
          <c:y val="0.17201438635959979"/>
          <c:w val="0.2953305038997785"/>
          <c:h val="0.503520809898762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semeval-15-restaurant</a:t>
            </a:r>
          </a:p>
        </c:rich>
      </c:tx>
      <c:layout>
        <c:manualLayout>
          <c:xMode val="edge"/>
          <c:yMode val="edge"/>
          <c:x val="0.2287825059101655"/>
          <c:y val="0.10648148148148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-9.5999999999999974E-3</c:v>
                </c:pt>
                <c:pt idx="1">
                  <c:v>-2.3999999999999994E-2</c:v>
                </c:pt>
                <c:pt idx="2">
                  <c:v>-1.2799999999999007E-2</c:v>
                </c:pt>
                <c:pt idx="3">
                  <c:v>-8.0000000000000071E-3</c:v>
                </c:pt>
                <c:pt idx="4">
                  <c:v>-3.1999999999998974E-2</c:v>
                </c:pt>
                <c:pt idx="5">
                  <c:v>-1.7599999999999005E-2</c:v>
                </c:pt>
                <c:pt idx="6">
                  <c:v>-3.8400000000000989E-2</c:v>
                </c:pt>
                <c:pt idx="7">
                  <c:v>-2.2400000000000003E-2</c:v>
                </c:pt>
                <c:pt idx="8">
                  <c:v>-4.0000000000000993E-2</c:v>
                </c:pt>
                <c:pt idx="9">
                  <c:v>-3.3599999999999991E-2</c:v>
                </c:pt>
                <c:pt idx="10">
                  <c:v>-3.5199999999999995E-2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C7E-427F-9B53-369FCB73A255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7.9999999999989801E-3</c:v>
                </c:pt>
                <c:pt idx="1">
                  <c:v>1.5999999999999986E-2</c:v>
                </c:pt>
                <c:pt idx="2">
                  <c:v>4.7999999999999987E-3</c:v>
                </c:pt>
                <c:pt idx="3">
                  <c:v>-1.2800000000000977E-2</c:v>
                </c:pt>
                <c:pt idx="4">
                  <c:v>-3.2000000000000084E-3</c:v>
                </c:pt>
                <c:pt idx="5">
                  <c:v>6.399999999999989E-3</c:v>
                </c:pt>
                <c:pt idx="6">
                  <c:v>-1.7600000000000005E-2</c:v>
                </c:pt>
                <c:pt idx="7">
                  <c:v>-2.0800000000000013E-2</c:v>
                </c:pt>
                <c:pt idx="8">
                  <c:v>-6.399999999999989E-3</c:v>
                </c:pt>
                <c:pt idx="9">
                  <c:v>-1.4399999999999011E-2</c:v>
                </c:pt>
                <c:pt idx="10">
                  <c:v>-1.440000000000001E-2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C7E-427F-9B53-369FCB73A255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0.1792</c:v>
                </c:pt>
                <c:pt idx="1">
                  <c:v>0.16800000000000001</c:v>
                </c:pt>
                <c:pt idx="2">
                  <c:v>0.108864516129032</c:v>
                </c:pt>
                <c:pt idx="3">
                  <c:v>6.6196275898242798E-2</c:v>
                </c:pt>
                <c:pt idx="4">
                  <c:v>6.0706499335749606E-2</c:v>
                </c:pt>
                <c:pt idx="5">
                  <c:v>5.1901175013865389E-2</c:v>
                </c:pt>
                <c:pt idx="6">
                  <c:v>4.56228527872597E-2</c:v>
                </c:pt>
                <c:pt idx="7">
                  <c:v>4.7275525051687299E-2</c:v>
                </c:pt>
                <c:pt idx="8">
                  <c:v>4.93309012483161E-2</c:v>
                </c:pt>
                <c:pt idx="9">
                  <c:v>3.1283023980490494E-2</c:v>
                </c:pt>
                <c:pt idx="10">
                  <c:v>2.9752066115702504E-2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C7E-427F-9B53-369FCB73A255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Sheet2!$B$13:$L$13</c:f>
              <c:numCache>
                <c:formatCode>General</c:formatCode>
                <c:ptCount val="11"/>
                <c:pt idx="0">
                  <c:v>7.3599999999999999E-2</c:v>
                </c:pt>
                <c:pt idx="1">
                  <c:v>6.2400000000000004E-2</c:v>
                </c:pt>
                <c:pt idx="2">
                  <c:v>4.8000000000000001E-2</c:v>
                </c:pt>
                <c:pt idx="3">
                  <c:v>3.8400000000000004E-2</c:v>
                </c:pt>
                <c:pt idx="4">
                  <c:v>4.6400000000000004E-2</c:v>
                </c:pt>
                <c:pt idx="5">
                  <c:v>0.04</c:v>
                </c:pt>
                <c:pt idx="6">
                  <c:v>3.6799999999999999E-2</c:v>
                </c:pt>
                <c:pt idx="7">
                  <c:v>1.9199999999999998E-2</c:v>
                </c:pt>
                <c:pt idx="8">
                  <c:v>2.0799999999999999E-2</c:v>
                </c:pt>
                <c:pt idx="9">
                  <c:v>1.2800000000000001E-2</c:v>
                </c:pt>
                <c:pt idx="10">
                  <c:v>7.9999999999999984E-3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C7E-427F-9B53-369FCB73A255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-4.7999999999999987E-3</c:v>
                </c:pt>
                <c:pt idx="1">
                  <c:v>-4.7999999999999987E-3</c:v>
                </c:pt>
                <c:pt idx="2">
                  <c:v>-3.2000000000000986E-3</c:v>
                </c:pt>
                <c:pt idx="3">
                  <c:v>0</c:v>
                </c:pt>
                <c:pt idx="4">
                  <c:v>0</c:v>
                </c:pt>
                <c:pt idx="5">
                  <c:v>-8.0000000000000019E-3</c:v>
                </c:pt>
                <c:pt idx="6">
                  <c:v>-1.6000000000000007E-3</c:v>
                </c:pt>
                <c:pt idx="7">
                  <c:v>-1.6000000000000007E-3</c:v>
                </c:pt>
                <c:pt idx="8">
                  <c:v>3.2000000000000015E-3</c:v>
                </c:pt>
                <c:pt idx="9">
                  <c:v>-1.2799999999999999E-2</c:v>
                </c:pt>
                <c:pt idx="10">
                  <c:v>-7.9999999999999984E-3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C7E-427F-9B53-369FCB73A255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-1.6000000000000001E-3</c:v>
                </c:pt>
                <c:pt idx="2">
                  <c:v>0</c:v>
                </c:pt>
                <c:pt idx="3">
                  <c:v>0</c:v>
                </c:pt>
                <c:pt idx="4">
                  <c:v>-1.6000000000000001E-3</c:v>
                </c:pt>
                <c:pt idx="5">
                  <c:v>0</c:v>
                </c:pt>
                <c:pt idx="6">
                  <c:v>-1.6000000000000001E-3</c:v>
                </c:pt>
                <c:pt idx="7">
                  <c:v>0</c:v>
                </c:pt>
                <c:pt idx="8">
                  <c:v>3.2000000000000002E-3</c:v>
                </c:pt>
                <c:pt idx="9">
                  <c:v>-1.6000000000000001E-3</c:v>
                </c:pt>
                <c:pt idx="10">
                  <c:v>-3.2000000000000002E-3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C7E-427F-9B53-369FCB73A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semeval-15-restaurant</a:t>
            </a:r>
          </a:p>
        </c:rich>
      </c:tx>
      <c:layout>
        <c:manualLayout>
          <c:xMode val="edge"/>
          <c:yMode val="edge"/>
          <c:x val="0.23469267139479907"/>
          <c:y val="0.10648148148148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Sheet2!$A$28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1.4691382559400279E-3</c:v>
                </c:pt>
                <c:pt idx="1">
                  <c:v>-1.2247018456817971E-2</c:v>
                </c:pt>
                <c:pt idx="2">
                  <c:v>-4.905873930243998E-3</c:v>
                </c:pt>
                <c:pt idx="3">
                  <c:v>-1.1807661949398973E-2</c:v>
                </c:pt>
                <c:pt idx="4">
                  <c:v>-2.2770289199735005E-2</c:v>
                </c:pt>
                <c:pt idx="5">
                  <c:v>-1.6318054941978993E-2</c:v>
                </c:pt>
                <c:pt idx="6">
                  <c:v>-3.1011060724190992E-2</c:v>
                </c:pt>
                <c:pt idx="7">
                  <c:v>-3.4759972667815997E-2</c:v>
                </c:pt>
                <c:pt idx="8">
                  <c:v>-3.8554115181819004E-2</c:v>
                </c:pt>
                <c:pt idx="9">
                  <c:v>-3.7807935355295003E-2</c:v>
                </c:pt>
                <c:pt idx="10">
                  <c:v>-4.1267721354907E-2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5F-477D-9A36-9FC6F355DB09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Sheet2!$B$24:$L$24</c:f>
              <c:numCache>
                <c:formatCode>General</c:formatCode>
                <c:ptCount val="11"/>
                <c:pt idx="0">
                  <c:v>-9.0413229804570117E-3</c:v>
                </c:pt>
                <c:pt idx="1">
                  <c:v>-1.8644457424230043E-3</c:v>
                </c:pt>
                <c:pt idx="2">
                  <c:v>-8.9765886388679939E-3</c:v>
                </c:pt>
                <c:pt idx="3">
                  <c:v>-2.5265069006487006E-2</c:v>
                </c:pt>
                <c:pt idx="4">
                  <c:v>-1.2488591893447004E-2</c:v>
                </c:pt>
                <c:pt idx="5">
                  <c:v>-1.0976497405899982E-2</c:v>
                </c:pt>
                <c:pt idx="6">
                  <c:v>-2.6922452431590999E-2</c:v>
                </c:pt>
                <c:pt idx="7">
                  <c:v>-2.9777028976113007E-2</c:v>
                </c:pt>
                <c:pt idx="8">
                  <c:v>-1.860058888788399E-2</c:v>
                </c:pt>
                <c:pt idx="9">
                  <c:v>-2.7702808888177E-2</c:v>
                </c:pt>
                <c:pt idx="10">
                  <c:v>-2.5783036039614016E-2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A5F-477D-9A36-9FC6F355DB09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Sheet2!$B$27:$L$27</c:f>
              <c:numCache>
                <c:formatCode>General</c:formatCode>
                <c:ptCount val="11"/>
                <c:pt idx="0">
                  <c:v>0.19494559325963873</c:v>
                </c:pt>
                <c:pt idx="1">
                  <c:v>0.17396822605242401</c:v>
                </c:pt>
                <c:pt idx="2">
                  <c:v>0.1353781213480548</c:v>
                </c:pt>
                <c:pt idx="3">
                  <c:v>8.4923557718066089E-2</c:v>
                </c:pt>
                <c:pt idx="4">
                  <c:v>6.9060922787093693E-2</c:v>
                </c:pt>
                <c:pt idx="5">
                  <c:v>6.3230460088001803E-2</c:v>
                </c:pt>
                <c:pt idx="6">
                  <c:v>4.9255451724278101E-2</c:v>
                </c:pt>
                <c:pt idx="7">
                  <c:v>4.6292780410982295E-2</c:v>
                </c:pt>
                <c:pt idx="8">
                  <c:v>3.6512903989713803E-2</c:v>
                </c:pt>
                <c:pt idx="9">
                  <c:v>3.2051724820025898E-2</c:v>
                </c:pt>
                <c:pt idx="10">
                  <c:v>2.6306671522409102E-2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A5F-477D-9A36-9FC6F355DB09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6.6245298941532402E-2</c:v>
                </c:pt>
                <c:pt idx="1">
                  <c:v>5.8331354942822697E-2</c:v>
                </c:pt>
                <c:pt idx="2">
                  <c:v>4.9471214414362301E-2</c:v>
                </c:pt>
                <c:pt idx="3">
                  <c:v>4.7847066558583701E-2</c:v>
                </c:pt>
                <c:pt idx="4">
                  <c:v>4.1252655298750301E-2</c:v>
                </c:pt>
                <c:pt idx="5">
                  <c:v>3.7740290587967407E-2</c:v>
                </c:pt>
                <c:pt idx="6">
                  <c:v>3.6526450602694403E-2</c:v>
                </c:pt>
                <c:pt idx="7">
                  <c:v>2.6880589247568497E-2</c:v>
                </c:pt>
                <c:pt idx="8">
                  <c:v>2.2510206969267098E-2</c:v>
                </c:pt>
                <c:pt idx="9">
                  <c:v>2.1599290277064899E-2</c:v>
                </c:pt>
                <c:pt idx="10">
                  <c:v>1.0583015948531001E-2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A5F-477D-9A36-9FC6F355DB09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-8.4598394856182021E-3</c:v>
                </c:pt>
                <c:pt idx="1">
                  <c:v>-9.4014518358852966E-3</c:v>
                </c:pt>
                <c:pt idx="2">
                  <c:v>-1.1746917866253204E-2</c:v>
                </c:pt>
                <c:pt idx="3">
                  <c:v>-8.9698668971830015E-3</c:v>
                </c:pt>
                <c:pt idx="4">
                  <c:v>-8.538102149964099E-3</c:v>
                </c:pt>
                <c:pt idx="5">
                  <c:v>-1.2635451882703302E-2</c:v>
                </c:pt>
                <c:pt idx="6">
                  <c:v>-1.5376993466375204E-2</c:v>
                </c:pt>
                <c:pt idx="7">
                  <c:v>-4.6152334979400952E-3</c:v>
                </c:pt>
                <c:pt idx="8">
                  <c:v>-7.6814330260803997E-3</c:v>
                </c:pt>
                <c:pt idx="9">
                  <c:v>-1.7807057089547398E-2</c:v>
                </c:pt>
                <c:pt idx="10">
                  <c:v>-1.7366798817526504E-2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A5F-477D-9A36-9FC6F355DB09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Sheet2!$B$39:$L$39</c:f>
              <c:numCache>
                <c:formatCode>0.0000</c:formatCode>
                <c:ptCount val="11"/>
                <c:pt idx="0">
                  <c:v>-1.2831048768558999E-3</c:v>
                </c:pt>
                <c:pt idx="1">
                  <c:v>-1.6000000000000001E-3</c:v>
                </c:pt>
                <c:pt idx="2">
                  <c:v>1.4882470567631001E-3</c:v>
                </c:pt>
                <c:pt idx="3">
                  <c:v>-2.0826462464857E-3</c:v>
                </c:pt>
                <c:pt idx="4">
                  <c:v>-1.2392729411642E-3</c:v>
                </c:pt>
                <c:pt idx="5">
                  <c:v>-5.779132219528001E-4</c:v>
                </c:pt>
                <c:pt idx="6">
                  <c:v>-1.2245770191817999E-3</c:v>
                </c:pt>
                <c:pt idx="7">
                  <c:v>-5.7608738332349998E-4</c:v>
                </c:pt>
                <c:pt idx="8">
                  <c:v>-3.564126172414001E-4</c:v>
                </c:pt>
                <c:pt idx="9">
                  <c:v>-1.1488655805478002E-3</c:v>
                </c:pt>
                <c:pt idx="10">
                  <c:v>-2.1426563284376999E-3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A5F-477D-9A36-9FC6F355D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semeval-16-restaurant</a:t>
            </a:r>
          </a:p>
        </c:rich>
      </c:tx>
      <c:layout>
        <c:manualLayout>
          <c:xMode val="edge"/>
          <c:yMode val="edge"/>
          <c:x val="0.2287825059101655"/>
          <c:y val="0.10648148148148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-6.1290322580644999E-2</c:v>
                </c:pt>
                <c:pt idx="1">
                  <c:v>-5.3763440860214992E-2</c:v>
                </c:pt>
                <c:pt idx="2">
                  <c:v>-4.9462365591398008E-2</c:v>
                </c:pt>
                <c:pt idx="3">
                  <c:v>-3.8709677419354993E-2</c:v>
                </c:pt>
                <c:pt idx="4">
                  <c:v>-4.8387096774192603E-2</c:v>
                </c:pt>
                <c:pt idx="5">
                  <c:v>-4.6236559139784916E-2</c:v>
                </c:pt>
                <c:pt idx="6">
                  <c:v>-3.8709677419354091E-2</c:v>
                </c:pt>
                <c:pt idx="7">
                  <c:v>-2.6881720430107101E-2</c:v>
                </c:pt>
                <c:pt idx="8">
                  <c:v>-2.3655913978494397E-2</c:v>
                </c:pt>
                <c:pt idx="9">
                  <c:v>-2.1505376344086002E-2</c:v>
                </c:pt>
                <c:pt idx="10">
                  <c:v>-2.1505376344085503E-2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7A-4881-9757-8BB97301C998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-5.3763440860215006E-3</c:v>
                </c:pt>
                <c:pt idx="1">
                  <c:v>-6.4516129032259062E-3</c:v>
                </c:pt>
                <c:pt idx="2">
                  <c:v>-1.1827956989247393E-2</c:v>
                </c:pt>
                <c:pt idx="3">
                  <c:v>-5.3763440860215977E-3</c:v>
                </c:pt>
                <c:pt idx="4">
                  <c:v>-7.5268817204302008E-3</c:v>
                </c:pt>
                <c:pt idx="5">
                  <c:v>-1.2903225806451604E-2</c:v>
                </c:pt>
                <c:pt idx="6">
                  <c:v>-2.1505376344085891E-3</c:v>
                </c:pt>
                <c:pt idx="7">
                  <c:v>-9.6774193548387899E-3</c:v>
                </c:pt>
                <c:pt idx="8">
                  <c:v>-8.6021505376343982E-3</c:v>
                </c:pt>
                <c:pt idx="9">
                  <c:v>-9.6774193548386928E-3</c:v>
                </c:pt>
                <c:pt idx="10">
                  <c:v>-9.6774193548387066E-3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7A-4881-9757-8BB97301C998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0.16666666666666649</c:v>
                </c:pt>
                <c:pt idx="1">
                  <c:v>0.10226678291194351</c:v>
                </c:pt>
                <c:pt idx="2">
                  <c:v>0.13440860215053699</c:v>
                </c:pt>
                <c:pt idx="3">
                  <c:v>6.1441441441441397E-2</c:v>
                </c:pt>
                <c:pt idx="4">
                  <c:v>7.4280732345248401E-2</c:v>
                </c:pt>
                <c:pt idx="5">
                  <c:v>9.6785818076140409E-2</c:v>
                </c:pt>
                <c:pt idx="6">
                  <c:v>3.1351351351351406E-2</c:v>
                </c:pt>
                <c:pt idx="7">
                  <c:v>3.12757919209532E-2</c:v>
                </c:pt>
                <c:pt idx="8">
                  <c:v>3.0270270270270301E-2</c:v>
                </c:pt>
                <c:pt idx="9">
                  <c:v>1.0810810810810798E-2</c:v>
                </c:pt>
                <c:pt idx="10">
                  <c:v>2.0540540540540598E-2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C7A-4881-9757-8BB97301C998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Sheet2!$B$13:$L$13</c:f>
              <c:numCache>
                <c:formatCode>General</c:formatCode>
                <c:ptCount val="11"/>
                <c:pt idx="0">
                  <c:v>2.7956989247311801E-2</c:v>
                </c:pt>
                <c:pt idx="1">
                  <c:v>4.1935483870967696E-2</c:v>
                </c:pt>
                <c:pt idx="2">
                  <c:v>2.9032258064516099E-2</c:v>
                </c:pt>
                <c:pt idx="3">
                  <c:v>1.8279569892473105E-2</c:v>
                </c:pt>
                <c:pt idx="4">
                  <c:v>2.0430107526881704E-2</c:v>
                </c:pt>
                <c:pt idx="5">
                  <c:v>1.8279569892473101E-2</c:v>
                </c:pt>
                <c:pt idx="6">
                  <c:v>1.1827956989247299E-2</c:v>
                </c:pt>
                <c:pt idx="7">
                  <c:v>4.3010752688171991E-3</c:v>
                </c:pt>
                <c:pt idx="8">
                  <c:v>2.1505376344085995E-3</c:v>
                </c:pt>
                <c:pt idx="9">
                  <c:v>6.4516129032258004E-3</c:v>
                </c:pt>
                <c:pt idx="10">
                  <c:v>4.3010752688171991E-3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C7A-4881-9757-8BB97301C998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0</c:v>
                </c:pt>
                <c:pt idx="1">
                  <c:v>-5.3763440860215006E-3</c:v>
                </c:pt>
                <c:pt idx="2">
                  <c:v>-3.2258064516128993E-3</c:v>
                </c:pt>
                <c:pt idx="3">
                  <c:v>1.0752688172042998E-3</c:v>
                </c:pt>
                <c:pt idx="4">
                  <c:v>-1.0752688172042998E-3</c:v>
                </c:pt>
                <c:pt idx="5">
                  <c:v>0</c:v>
                </c:pt>
                <c:pt idx="6">
                  <c:v>-3.2258064516128993E-3</c:v>
                </c:pt>
                <c:pt idx="7">
                  <c:v>-1.0752688172042998E-3</c:v>
                </c:pt>
                <c:pt idx="8">
                  <c:v>0</c:v>
                </c:pt>
                <c:pt idx="9">
                  <c:v>4.3010752688172E-3</c:v>
                </c:pt>
                <c:pt idx="10">
                  <c:v>-1.0752688172042998E-3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C7A-4881-9757-8BB97301C998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1.0752688172043E-3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-2.1505376344086E-3</c:v>
                </c:pt>
                <c:pt idx="8">
                  <c:v>0</c:v>
                </c:pt>
                <c:pt idx="9">
                  <c:v>-1.0752688172043E-3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C7A-4881-9757-8BB97301C9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semeval-16-restaurant</a:t>
            </a:r>
          </a:p>
        </c:rich>
      </c:tx>
      <c:layout>
        <c:manualLayout>
          <c:xMode val="edge"/>
          <c:yMode val="edge"/>
          <c:x val="0.23469267139479907"/>
          <c:y val="0.10648148148148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Sheet2!$A$28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-2.0523719823140996E-2</c:v>
                </c:pt>
                <c:pt idx="1">
                  <c:v>-1.6277762116194E-2</c:v>
                </c:pt>
                <c:pt idx="2">
                  <c:v>-1.6876517105839012E-2</c:v>
                </c:pt>
                <c:pt idx="3">
                  <c:v>-1.2270412536309006E-2</c:v>
                </c:pt>
                <c:pt idx="4">
                  <c:v>-2.4499195465627011E-2</c:v>
                </c:pt>
                <c:pt idx="5">
                  <c:v>-2.1176009286758002E-2</c:v>
                </c:pt>
                <c:pt idx="6">
                  <c:v>-1.9383415695175987E-2</c:v>
                </c:pt>
                <c:pt idx="7">
                  <c:v>-2.1117130055856997E-2</c:v>
                </c:pt>
                <c:pt idx="8">
                  <c:v>-1.6838204214417979E-2</c:v>
                </c:pt>
                <c:pt idx="9">
                  <c:v>-1.7579765106028017E-2</c:v>
                </c:pt>
                <c:pt idx="10">
                  <c:v>-2.0346975858631988E-2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79-4D91-8ADE-C67ECEDC10BF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Sheet2!$B$24:$L$24</c:f>
              <c:numCache>
                <c:formatCode>General</c:formatCode>
                <c:ptCount val="11"/>
                <c:pt idx="0">
                  <c:v>-1.8959854594701009E-2</c:v>
                </c:pt>
                <c:pt idx="1">
                  <c:v>-1.9848637753185003E-2</c:v>
                </c:pt>
                <c:pt idx="2">
                  <c:v>-2.605690344274901E-2</c:v>
                </c:pt>
                <c:pt idx="3">
                  <c:v>-1.7569810968730989E-2</c:v>
                </c:pt>
                <c:pt idx="4">
                  <c:v>-1.8759739259640001E-2</c:v>
                </c:pt>
                <c:pt idx="5">
                  <c:v>-2.2866510940387108E-2</c:v>
                </c:pt>
                <c:pt idx="6">
                  <c:v>-1.8475336953348701E-2</c:v>
                </c:pt>
                <c:pt idx="7">
                  <c:v>-1.9923078040329195E-2</c:v>
                </c:pt>
                <c:pt idx="8">
                  <c:v>-1.8198938203845008E-2</c:v>
                </c:pt>
                <c:pt idx="9">
                  <c:v>-1.8636125954979599E-2</c:v>
                </c:pt>
                <c:pt idx="10">
                  <c:v>-1.8044429907341994E-2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A79-4D91-8ADE-C67ECEDC10BF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Sheet2!$B$27:$L$27</c:f>
              <c:numCache>
                <c:formatCode>General</c:formatCode>
                <c:ptCount val="11"/>
                <c:pt idx="0">
                  <c:v>0.18335792402443818</c:v>
                </c:pt>
                <c:pt idx="1">
                  <c:v>0.1174019877943927</c:v>
                </c:pt>
                <c:pt idx="2">
                  <c:v>0.15670536606500199</c:v>
                </c:pt>
                <c:pt idx="3">
                  <c:v>8.3061356885680407E-2</c:v>
                </c:pt>
                <c:pt idx="4">
                  <c:v>9.3919805574808293E-2</c:v>
                </c:pt>
                <c:pt idx="5">
                  <c:v>0.1067637960288553</c:v>
                </c:pt>
                <c:pt idx="6">
                  <c:v>3.6204815340364099E-2</c:v>
                </c:pt>
                <c:pt idx="7">
                  <c:v>4.3017304224114698E-2</c:v>
                </c:pt>
                <c:pt idx="8">
                  <c:v>3.6139415867143407E-2</c:v>
                </c:pt>
                <c:pt idx="9">
                  <c:v>2.1067997366040498E-2</c:v>
                </c:pt>
                <c:pt idx="10">
                  <c:v>2.8133033541645699E-2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A79-4D91-8ADE-C67ECEDC10BF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3.4898425521377202E-2</c:v>
                </c:pt>
                <c:pt idx="1">
                  <c:v>4.2862450565417501E-2</c:v>
                </c:pt>
                <c:pt idx="2">
                  <c:v>3.3522042259001003E-2</c:v>
                </c:pt>
                <c:pt idx="3">
                  <c:v>2.83461046872138E-2</c:v>
                </c:pt>
                <c:pt idx="4">
                  <c:v>2.44961683576135E-2</c:v>
                </c:pt>
                <c:pt idx="5">
                  <c:v>1.7089493079093201E-2</c:v>
                </c:pt>
                <c:pt idx="6">
                  <c:v>1.6512152514465799E-2</c:v>
                </c:pt>
                <c:pt idx="7">
                  <c:v>1.2410063907306101E-2</c:v>
                </c:pt>
                <c:pt idx="8">
                  <c:v>1.1411532037822299E-2</c:v>
                </c:pt>
                <c:pt idx="9">
                  <c:v>7.2432395935572991E-3</c:v>
                </c:pt>
                <c:pt idx="10">
                  <c:v>6.8298517186022988E-3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A79-4D91-8ADE-C67ECEDC10BF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-1.5668552034744002E-2</c:v>
                </c:pt>
                <c:pt idx="1">
                  <c:v>-1.5207073164484499E-2</c:v>
                </c:pt>
                <c:pt idx="2">
                  <c:v>-1.47938485054699E-2</c:v>
                </c:pt>
                <c:pt idx="3">
                  <c:v>-1.1975335689871702E-2</c:v>
                </c:pt>
                <c:pt idx="4">
                  <c:v>-9.895981570715499E-3</c:v>
                </c:pt>
                <c:pt idx="5">
                  <c:v>-1.2134912788052E-2</c:v>
                </c:pt>
                <c:pt idx="6">
                  <c:v>-1.3343133463609401E-2</c:v>
                </c:pt>
                <c:pt idx="7">
                  <c:v>-1.2976926006044298E-2</c:v>
                </c:pt>
                <c:pt idx="8">
                  <c:v>-9.2322191689596985E-3</c:v>
                </c:pt>
                <c:pt idx="9">
                  <c:v>-9.8526651049275996E-3</c:v>
                </c:pt>
                <c:pt idx="10">
                  <c:v>-1.3293847085683101E-2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A79-4D91-8ADE-C67ECEDC10BF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Sheet2!$B$39:$L$39</c:f>
              <c:numCache>
                <c:formatCode>0.0000</c:formatCode>
                <c:ptCount val="11"/>
                <c:pt idx="0">
                  <c:v>-4.159707604672E-4</c:v>
                </c:pt>
                <c:pt idx="1">
                  <c:v>-1.1954017688240999E-3</c:v>
                </c:pt>
                <c:pt idx="2">
                  <c:v>-1.4108072850780001E-4</c:v>
                </c:pt>
                <c:pt idx="3">
                  <c:v>3.4513719117300009E-4</c:v>
                </c:pt>
                <c:pt idx="4">
                  <c:v>-7.9268571265509998E-4</c:v>
                </c:pt>
                <c:pt idx="5">
                  <c:v>-2.9430711233229998E-4</c:v>
                </c:pt>
                <c:pt idx="6">
                  <c:v>2.8877514364479995E-4</c:v>
                </c:pt>
                <c:pt idx="7">
                  <c:v>-1.8718036529179001E-3</c:v>
                </c:pt>
                <c:pt idx="8">
                  <c:v>5.3763440860210001E-4</c:v>
                </c:pt>
                <c:pt idx="9">
                  <c:v>-1.4716894073251003E-3</c:v>
                </c:pt>
                <c:pt idx="10">
                  <c:v>1.3279876382555999E-3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A79-4D91-8ADE-C67ECEDC1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06F9-FFF1-8B38-6F7A-D1EBFD00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6A2B9-86B2-9160-2334-FFEAA664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3B9D-A6EA-35FF-3616-3CBED5D6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750C-D071-4BB0-0DEC-6A7306E4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57BD-D70A-9157-2A9D-2C6B2F79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1890-602B-F345-CCFB-D05A5A2D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A2D2-5237-247E-25FE-6B0841846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D9FB-382B-30B8-C1BE-8BFC7F89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F7E0-B2E0-7199-EE6B-2939BC84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32F7-49F4-472A-59C8-C5CA2253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CE59D-8A0D-AA82-B5FC-DA1AD555B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7B421-39CD-E944-4777-129D4C8B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1BBD-212F-4EC0-0EBC-DE19F360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38B9-E3A4-38C2-8574-C64B8663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22A1-6BCC-192C-B5CF-8EF76E6B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BA6-5FB9-35C4-D5A6-9AEEF66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BCCA-F64D-383C-A232-59CD45BD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A97D-BEAC-CA07-D482-2F831C62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CEB1-266A-133A-9602-4C5D4822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6321-6EDE-BA34-89D8-4F3384F4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CE37-F39D-2275-5A0F-DDA948BE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D018-0C82-A952-AC27-AD153370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67A1-B06B-FA38-68F0-9CFAAAF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71C8C-A182-BC84-3EE9-F13A4FDF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C25D-5D02-A92F-0673-501861AD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2F9D-3DF8-78E8-BB02-44E210B0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F56-4461-0798-3648-A337479F3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1D14-B958-54F5-9E31-EC044BE7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DD08-D2DA-6B51-47B2-D030C321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4B412-4D6C-B1BB-60BB-6A0FF681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A61D-AF32-B74D-9C96-731432F0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B360-81F3-CB0F-8622-D515A776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87EB-4960-6A5A-00DD-150D5752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40A42-72B5-7480-E494-B9E7AAFB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F6C63-6C67-5BB8-C79A-C4666C545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DB06E-42F4-88A9-A9E1-E1B872BB0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7684D-89F9-6A15-0A2C-AB1A749B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994DA-6013-2E18-85E0-4115ABEF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22D90-3D64-B431-98A3-C040555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31A5-B23B-BB41-2ED0-DEB34A70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CB1FB-BA82-1A36-4375-EAB761D6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8CB81-0696-CDF0-3285-69644632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D1D8D-ADBE-927A-1088-8394EB19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9887C-95AF-2CE7-990E-1AAE1CAF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1810D-6F31-283C-4DAB-8C5067E9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60271-C72D-29FC-A539-4F22C396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E0CD-34AC-E6B8-146E-EBFD68F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3982-73B8-5185-7D12-A0D6A42B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0281D-17F7-E7C7-0980-C6ECF79C0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073D-4220-9A18-BADD-3A192D31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BC212-6D70-ABD5-3F50-69EDA573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19AB8-5E49-D453-9B45-322ACA00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BE47-EDBE-7942-C45C-90284697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70EC7-5E5E-43EF-5522-A9074421A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F6F34-6021-A75E-EFC5-F18542D6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CD6FE-7F14-0E6B-7DD9-07301131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16C7-54E3-1259-E7C2-A7168FEA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11452-EDF6-5CAF-04DF-42D1DE59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F819-F124-0CB7-99E1-4FFB0A52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8A2F-EFB2-DA1E-3495-623F291E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86B8-330E-B1A4-B93B-C9C75435C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1772-4609-41D3-9403-348AE1775E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7AEA-910A-4926-6F92-D4FA4785D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5B34-3D1B-EB03-36F2-A2FE88B5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EBF1E86-316E-05AF-2FF9-549BF4F72890}"/>
              </a:ext>
            </a:extLst>
          </p:cNvPr>
          <p:cNvGrpSpPr/>
          <p:nvPr/>
        </p:nvGrpSpPr>
        <p:grpSpPr>
          <a:xfrm>
            <a:off x="3186680" y="1262501"/>
            <a:ext cx="4217569" cy="2290709"/>
            <a:chOff x="3186679" y="1262500"/>
            <a:chExt cx="4217569" cy="22907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94362E-F727-9052-2503-E3642319BE22}"/>
                </a:ext>
              </a:extLst>
            </p:cNvPr>
            <p:cNvSpPr txBox="1"/>
            <p:nvPr/>
          </p:nvSpPr>
          <p:spPr>
            <a:xfrm>
              <a:off x="3822464" y="1262500"/>
              <a:ext cx="3340530" cy="418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“served me the wrong </a:t>
              </a:r>
              <a:r>
                <a:rPr lang="en-US" sz="2117" i="1" u="sng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dish</a:t>
              </a:r>
              <a:r>
                <a:rPr lang="en-U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F5534-80E7-AD05-DBFB-3AF86657AE39}"/>
                </a:ext>
              </a:extLst>
            </p:cNvPr>
            <p:cNvSpPr txBox="1"/>
            <p:nvPr/>
          </p:nvSpPr>
          <p:spPr>
            <a:xfrm>
              <a:off x="3612734" y="2058510"/>
              <a:ext cx="3480276" cy="7439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“me sirvió </a:t>
              </a:r>
              <a:r>
                <a:rPr lang="es-ES" sz="2117" i="1" u="sng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 comida</a:t>
              </a:r>
              <a:r>
                <a:rPr lang="es-ES" sz="2117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equivocada”</a:t>
              </a:r>
              <a:endParaRPr lang="en-US" sz="2117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849657-1327-7164-CD8C-8D8F19317A10}"/>
                </a:ext>
              </a:extLst>
            </p:cNvPr>
            <p:cNvSpPr txBox="1"/>
            <p:nvPr/>
          </p:nvSpPr>
          <p:spPr>
            <a:xfrm>
              <a:off x="3852243" y="2809286"/>
              <a:ext cx="2839340" cy="7439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“served me the wrong </a:t>
              </a:r>
              <a:r>
                <a:rPr lang="en-US" sz="2117" i="1" u="sng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food</a:t>
              </a:r>
              <a:r>
                <a:rPr lang="en-U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2BD66-0A76-5B25-CFA2-287A2768E8DE}"/>
                </a:ext>
              </a:extLst>
            </p:cNvPr>
            <p:cNvSpPr/>
            <p:nvPr/>
          </p:nvSpPr>
          <p:spPr>
            <a:xfrm>
              <a:off x="3186679" y="1614956"/>
              <a:ext cx="1197314" cy="1259169"/>
            </a:xfrm>
            <a:custGeom>
              <a:avLst/>
              <a:gdLst>
                <a:gd name="connsiteX0" fmla="*/ 1111168 w 1188081"/>
                <a:gd name="connsiteY0" fmla="*/ 0 h 1341690"/>
                <a:gd name="connsiteX1" fmla="*/ 215 w 1188081"/>
                <a:gd name="connsiteY1" fmla="*/ 546931 h 1341690"/>
                <a:gd name="connsiteX2" fmla="*/ 1188081 w 1188081"/>
                <a:gd name="connsiteY2" fmla="*/ 1341690 h 1341690"/>
                <a:gd name="connsiteX0" fmla="*/ 1120401 w 1197314"/>
                <a:gd name="connsiteY0" fmla="*/ 0 h 1341690"/>
                <a:gd name="connsiteX1" fmla="*/ 211 w 1197314"/>
                <a:gd name="connsiteY1" fmla="*/ 722422 h 1341690"/>
                <a:gd name="connsiteX2" fmla="*/ 1197314 w 1197314"/>
                <a:gd name="connsiteY2" fmla="*/ 1341690 h 134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314" h="1341690">
                  <a:moveTo>
                    <a:pt x="1120401" y="0"/>
                  </a:moveTo>
                  <a:cubicBezTo>
                    <a:pt x="558515" y="161658"/>
                    <a:pt x="-12608" y="498807"/>
                    <a:pt x="211" y="722422"/>
                  </a:cubicBezTo>
                  <a:cubicBezTo>
                    <a:pt x="13030" y="946037"/>
                    <a:pt x="609790" y="1056118"/>
                    <a:pt x="1197314" y="1341690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B7B2F-8AB2-51E5-B608-3E47919D24E5}"/>
                </a:ext>
              </a:extLst>
            </p:cNvPr>
            <p:cNvSpPr/>
            <p:nvPr/>
          </p:nvSpPr>
          <p:spPr>
            <a:xfrm>
              <a:off x="3504234" y="1598297"/>
              <a:ext cx="1352645" cy="1275210"/>
            </a:xfrm>
            <a:custGeom>
              <a:avLst/>
              <a:gdLst>
                <a:gd name="connsiteX0" fmla="*/ 1282765 w 1453681"/>
                <a:gd name="connsiteY0" fmla="*/ 0 h 1358782"/>
                <a:gd name="connsiteX1" fmla="*/ 896 w 1453681"/>
                <a:gd name="connsiteY1" fmla="*/ 555477 h 1358782"/>
                <a:gd name="connsiteX2" fmla="*/ 1453681 w 1453681"/>
                <a:gd name="connsiteY2" fmla="*/ 1358782 h 1358782"/>
                <a:gd name="connsiteX0" fmla="*/ 1264319 w 1435235"/>
                <a:gd name="connsiteY0" fmla="*/ 0 h 1358782"/>
                <a:gd name="connsiteX1" fmla="*/ 922 w 1435235"/>
                <a:gd name="connsiteY1" fmla="*/ 721732 h 1358782"/>
                <a:gd name="connsiteX2" fmla="*/ 1435235 w 1435235"/>
                <a:gd name="connsiteY2" fmla="*/ 1358782 h 13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5235" h="1358782">
                  <a:moveTo>
                    <a:pt x="1264319" y="0"/>
                  </a:moveTo>
                  <a:cubicBezTo>
                    <a:pt x="609141" y="164506"/>
                    <a:pt x="-27564" y="495268"/>
                    <a:pt x="922" y="721732"/>
                  </a:cubicBezTo>
                  <a:cubicBezTo>
                    <a:pt x="29408" y="948196"/>
                    <a:pt x="723085" y="1070361"/>
                    <a:pt x="1435235" y="1358782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56F5E-33E8-444E-782E-7A035F8057CD}"/>
                </a:ext>
              </a:extLst>
            </p:cNvPr>
            <p:cNvSpPr/>
            <p:nvPr/>
          </p:nvSpPr>
          <p:spPr>
            <a:xfrm flipH="1">
              <a:off x="5478425" y="1598515"/>
              <a:ext cx="1623124" cy="1283230"/>
            </a:xfrm>
            <a:custGeom>
              <a:avLst/>
              <a:gdLst>
                <a:gd name="connsiteX0" fmla="*/ 1111168 w 1188081"/>
                <a:gd name="connsiteY0" fmla="*/ 0 h 1341690"/>
                <a:gd name="connsiteX1" fmla="*/ 215 w 1188081"/>
                <a:gd name="connsiteY1" fmla="*/ 546931 h 1341690"/>
                <a:gd name="connsiteX2" fmla="*/ 1188081 w 1188081"/>
                <a:gd name="connsiteY2" fmla="*/ 1341690 h 1341690"/>
                <a:gd name="connsiteX0" fmla="*/ 1632359 w 1632359"/>
                <a:gd name="connsiteY0" fmla="*/ 0 h 1392965"/>
                <a:gd name="connsiteX1" fmla="*/ 113 w 1632359"/>
                <a:gd name="connsiteY1" fmla="*/ 598206 h 1392965"/>
                <a:gd name="connsiteX2" fmla="*/ 1187979 w 1632359"/>
                <a:gd name="connsiteY2" fmla="*/ 1392965 h 1392965"/>
                <a:gd name="connsiteX0" fmla="*/ 1632359 w 1632359"/>
                <a:gd name="connsiteY0" fmla="*/ 0 h 1410057"/>
                <a:gd name="connsiteX1" fmla="*/ 113 w 1632359"/>
                <a:gd name="connsiteY1" fmla="*/ 598206 h 1410057"/>
                <a:gd name="connsiteX2" fmla="*/ 1358895 w 1632359"/>
                <a:gd name="connsiteY2" fmla="*/ 1410057 h 1410057"/>
                <a:gd name="connsiteX0" fmla="*/ 1623124 w 1623124"/>
                <a:gd name="connsiteY0" fmla="*/ 0 h 1410057"/>
                <a:gd name="connsiteX1" fmla="*/ 114 w 1623124"/>
                <a:gd name="connsiteY1" fmla="*/ 731556 h 1410057"/>
                <a:gd name="connsiteX2" fmla="*/ 1349660 w 1623124"/>
                <a:gd name="connsiteY2" fmla="*/ 1410057 h 141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3124" h="1410057">
                  <a:moveTo>
                    <a:pt x="1623124" y="0"/>
                  </a:moveTo>
                  <a:cubicBezTo>
                    <a:pt x="1061238" y="161658"/>
                    <a:pt x="-12705" y="507941"/>
                    <a:pt x="114" y="731556"/>
                  </a:cubicBezTo>
                  <a:cubicBezTo>
                    <a:pt x="12933" y="955171"/>
                    <a:pt x="762136" y="1124485"/>
                    <a:pt x="1349660" y="1410057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69391E-93D3-E742-66D8-8F38FD416E37}"/>
                </a:ext>
              </a:extLst>
            </p:cNvPr>
            <p:cNvSpPr/>
            <p:nvPr/>
          </p:nvSpPr>
          <p:spPr>
            <a:xfrm flipH="1">
              <a:off x="6195587" y="1631832"/>
              <a:ext cx="1208661" cy="1251149"/>
            </a:xfrm>
            <a:custGeom>
              <a:avLst/>
              <a:gdLst>
                <a:gd name="connsiteX0" fmla="*/ 1282765 w 1453681"/>
                <a:gd name="connsiteY0" fmla="*/ 0 h 1358782"/>
                <a:gd name="connsiteX1" fmla="*/ 896 w 1453681"/>
                <a:gd name="connsiteY1" fmla="*/ 555477 h 1358782"/>
                <a:gd name="connsiteX2" fmla="*/ 1453681 w 1453681"/>
                <a:gd name="connsiteY2" fmla="*/ 1358782 h 1358782"/>
                <a:gd name="connsiteX0" fmla="*/ 1470579 w 1470579"/>
                <a:gd name="connsiteY0" fmla="*/ 0 h 1358782"/>
                <a:gd name="connsiteX1" fmla="*/ 703 w 1470579"/>
                <a:gd name="connsiteY1" fmla="*/ 555477 h 1358782"/>
                <a:gd name="connsiteX2" fmla="*/ 1453488 w 1470579"/>
                <a:gd name="connsiteY2" fmla="*/ 1358782 h 1358782"/>
                <a:gd name="connsiteX0" fmla="*/ 1470579 w 1470579"/>
                <a:gd name="connsiteY0" fmla="*/ 0 h 1333144"/>
                <a:gd name="connsiteX1" fmla="*/ 703 w 1470579"/>
                <a:gd name="connsiteY1" fmla="*/ 555477 h 1333144"/>
                <a:gd name="connsiteX2" fmla="*/ 1308209 w 1470579"/>
                <a:gd name="connsiteY2" fmla="*/ 1333144 h 1333144"/>
                <a:gd name="connsiteX0" fmla="*/ 1459438 w 1459438"/>
                <a:gd name="connsiteY0" fmla="*/ 0 h 1333144"/>
                <a:gd name="connsiteX1" fmla="*/ 714 w 1459438"/>
                <a:gd name="connsiteY1" fmla="*/ 703259 h 1333144"/>
                <a:gd name="connsiteX2" fmla="*/ 1297068 w 1459438"/>
                <a:gd name="connsiteY2" fmla="*/ 1333144 h 13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9438" h="1333144">
                  <a:moveTo>
                    <a:pt x="1459438" y="0"/>
                  </a:moveTo>
                  <a:cubicBezTo>
                    <a:pt x="804260" y="164506"/>
                    <a:pt x="-27772" y="476795"/>
                    <a:pt x="714" y="703259"/>
                  </a:cubicBezTo>
                  <a:cubicBezTo>
                    <a:pt x="29200" y="929723"/>
                    <a:pt x="584918" y="1044723"/>
                    <a:pt x="1297068" y="1333144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76FF9B-DAE6-CE24-5A2A-A87E0DC2E3FF}"/>
                </a:ext>
              </a:extLst>
            </p:cNvPr>
            <p:cNvCxnSpPr>
              <a:cxnSpLocks/>
            </p:cNvCxnSpPr>
            <p:nvPr/>
          </p:nvCxnSpPr>
          <p:spPr>
            <a:xfrm>
              <a:off x="4315626" y="1631832"/>
              <a:ext cx="0" cy="47014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2D975B-1AF7-2FF6-18A2-933D41C125A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>
              <a:off x="3933202" y="1598297"/>
              <a:ext cx="762596" cy="529606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06C8ED-6B4A-F359-A06A-C02682083A51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5478425" y="1598515"/>
              <a:ext cx="717165" cy="503010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6E8ADD-0598-BB9F-5CBF-98E468365411}"/>
                </a:ext>
              </a:extLst>
            </p:cNvPr>
            <p:cNvCxnSpPr>
              <a:cxnSpLocks/>
              <a:stCxn id="19" idx="0"/>
              <a:endCxn id="6" idx="0"/>
            </p:cNvCxnSpPr>
            <p:nvPr/>
          </p:nvCxnSpPr>
          <p:spPr>
            <a:xfrm flipH="1">
              <a:off x="5352872" y="1631832"/>
              <a:ext cx="842715" cy="42667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0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317862"/>
              </p:ext>
            </p:extLst>
          </p:nvPr>
        </p:nvGraphicFramePr>
        <p:xfrm>
          <a:off x="1517590" y="342900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534325"/>
              </p:ext>
            </p:extLst>
          </p:nvPr>
        </p:nvGraphicFramePr>
        <p:xfrm>
          <a:off x="7596407" y="342900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51C3BF-BCEE-01B5-BFD4-73589C707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326688"/>
              </p:ext>
            </p:extLst>
          </p:nvPr>
        </p:nvGraphicFramePr>
        <p:xfrm>
          <a:off x="1759325" y="1121"/>
          <a:ext cx="42976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4802EF-65BF-4355-829C-E8FF282BE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768094"/>
              </p:ext>
            </p:extLst>
          </p:nvPr>
        </p:nvGraphicFramePr>
        <p:xfrm>
          <a:off x="6096000" y="0"/>
          <a:ext cx="42976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956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013614"/>
              </p:ext>
            </p:extLst>
          </p:nvPr>
        </p:nvGraphicFramePr>
        <p:xfrm>
          <a:off x="500497" y="111442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05314"/>
              </p:ext>
            </p:extLst>
          </p:nvPr>
        </p:nvGraphicFramePr>
        <p:xfrm>
          <a:off x="5244985" y="33020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082627"/>
              </p:ext>
            </p:extLst>
          </p:nvPr>
        </p:nvGraphicFramePr>
        <p:xfrm>
          <a:off x="500497" y="297180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780983"/>
              </p:ext>
            </p:extLst>
          </p:nvPr>
        </p:nvGraphicFramePr>
        <p:xfrm>
          <a:off x="5244985" y="307340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6821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</TotalTime>
  <Words>53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Abadi Extra Light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</dc:creator>
  <cp:lastModifiedBy>Hossein Fani</cp:lastModifiedBy>
  <cp:revision>8</cp:revision>
  <dcterms:created xsi:type="dcterms:W3CDTF">2023-06-04T06:24:17Z</dcterms:created>
  <dcterms:modified xsi:type="dcterms:W3CDTF">2023-06-16T10:58:11Z</dcterms:modified>
</cp:coreProperties>
</file>