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Laptop\agg.pred.eval.mean.10.all.0.0-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Laptop\agg.pred.eval.mean.10.all.0.0-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Restaurants\agg.pred.eval.mean.20.all.0.0-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Restaurants\agg.pred.eval.mean.20.all.0.0-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5SB12\agg.pred.eval.mean.20.all.0.0-1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5SB12\agg.pred.eval.mean.20.all.0.0-1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6SB5\agg.pred.eval.mean.20.all.0.0-1.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6SB5\agg.pred.eval.mean.20.all.0.0-1.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semeval-14-laptop</a:t>
            </a:r>
            <a:endParaRPr lang="en-US" sz="1800" b="1"/>
          </a:p>
        </c:rich>
      </c:tx>
      <c:layout>
        <c:manualLayout>
          <c:xMode val="edge"/>
          <c:yMode val="edge"/>
          <c:x val="0.27606382978723404"/>
          <c:y val="7.20900512435945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0.0000</c:formatCode>
                <c:ptCount val="11"/>
                <c:pt idx="0">
                  <c:v>-1.6589861751151957E-2</c:v>
                </c:pt>
                <c:pt idx="1">
                  <c:v>-4.608294930875001E-3</c:v>
                </c:pt>
                <c:pt idx="2">
                  <c:v>8.2949308755760343E-3</c:v>
                </c:pt>
                <c:pt idx="3">
                  <c:v>-2.857142857142897E-2</c:v>
                </c:pt>
                <c:pt idx="4">
                  <c:v>-1.8433179723502002E-2</c:v>
                </c:pt>
                <c:pt idx="5">
                  <c:v>-8.2949308755759787E-3</c:v>
                </c:pt>
                <c:pt idx="6">
                  <c:v>4.6082949308760002E-3</c:v>
                </c:pt>
                <c:pt idx="7">
                  <c:v>-3.6866359447009778E-3</c:v>
                </c:pt>
                <c:pt idx="8">
                  <c:v>9.2165898617510011E-3</c:v>
                </c:pt>
                <c:pt idx="9">
                  <c:v>1.8433179723501975E-3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1E-49DB-9503-FD3A9DE26575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78179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78179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0.0000</c:formatCode>
                <c:ptCount val="11"/>
                <c:pt idx="0">
                  <c:v>0.10073129060369496</c:v>
                </c:pt>
                <c:pt idx="1">
                  <c:v>0.10098175988119301</c:v>
                </c:pt>
                <c:pt idx="2">
                  <c:v>9.3127647384390999E-2</c:v>
                </c:pt>
                <c:pt idx="3">
                  <c:v>6.2833874241295995E-2</c:v>
                </c:pt>
                <c:pt idx="4">
                  <c:v>5.7334315270480996E-2</c:v>
                </c:pt>
                <c:pt idx="5">
                  <c:v>5.5999965812557007E-2</c:v>
                </c:pt>
                <c:pt idx="6">
                  <c:v>4.4116581535304011E-2</c:v>
                </c:pt>
                <c:pt idx="7">
                  <c:v>2.8052050957295016E-2</c:v>
                </c:pt>
                <c:pt idx="8">
                  <c:v>3.9291280518512009E-2</c:v>
                </c:pt>
                <c:pt idx="9">
                  <c:v>1.2640334360815207E-2</c:v>
                </c:pt>
                <c:pt idx="10">
                  <c:v>8.4059064844966003E-3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1E-49DB-9503-FD3A9DE26575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0.0000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-3.5714285714290028E-3</c:v>
                </c:pt>
                <c:pt idx="3">
                  <c:v>-4.4642857142857123E-3</c:v>
                </c:pt>
                <c:pt idx="4">
                  <c:v>3.5714285714285032E-3</c:v>
                </c:pt>
                <c:pt idx="5">
                  <c:v>4.4642857142858094E-3</c:v>
                </c:pt>
                <c:pt idx="6">
                  <c:v>-8.9285714285713969E-3</c:v>
                </c:pt>
                <c:pt idx="7">
                  <c:v>-4.4642857142856984E-3</c:v>
                </c:pt>
                <c:pt idx="8">
                  <c:v>-8.9285714285709805E-4</c:v>
                </c:pt>
                <c:pt idx="9">
                  <c:v>-8.9285714285713969E-3</c:v>
                </c:pt>
                <c:pt idx="10">
                  <c:v>-3.5714285714286004E-3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1E-49DB-9503-FD3A9DE26575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0.0000</c:formatCode>
                <c:ptCount val="11"/>
                <c:pt idx="0">
                  <c:v>6.3392857142856807E-2</c:v>
                </c:pt>
                <c:pt idx="1">
                  <c:v>5.8035714285713497E-2</c:v>
                </c:pt>
                <c:pt idx="2">
                  <c:v>4.9999999999999711E-2</c:v>
                </c:pt>
                <c:pt idx="3">
                  <c:v>4.1071428571428197E-2</c:v>
                </c:pt>
                <c:pt idx="4">
                  <c:v>4.0178571428571404E-2</c:v>
                </c:pt>
                <c:pt idx="5">
                  <c:v>3.2142857142857105E-2</c:v>
                </c:pt>
                <c:pt idx="6">
                  <c:v>2.4107142857142792E-2</c:v>
                </c:pt>
                <c:pt idx="7">
                  <c:v>2.2321428571428603E-2</c:v>
                </c:pt>
                <c:pt idx="8">
                  <c:v>2.4107142857142799E-2</c:v>
                </c:pt>
                <c:pt idx="9">
                  <c:v>1.9642857142857101E-2</c:v>
                </c:pt>
                <c:pt idx="10">
                  <c:v>9.821428571428599E-3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1E-49DB-9503-FD3A9DE26575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0.0000</c:formatCode>
                <c:ptCount val="11"/>
                <c:pt idx="0">
                  <c:v>0.13660714285714251</c:v>
                </c:pt>
                <c:pt idx="1">
                  <c:v>0.1232142857142853</c:v>
                </c:pt>
                <c:pt idx="2">
                  <c:v>0.10714285714285701</c:v>
                </c:pt>
                <c:pt idx="3">
                  <c:v>0.10267857142857101</c:v>
                </c:pt>
                <c:pt idx="4">
                  <c:v>9.2857142857142597E-2</c:v>
                </c:pt>
                <c:pt idx="5">
                  <c:v>9.0178571428570803E-2</c:v>
                </c:pt>
                <c:pt idx="6">
                  <c:v>8.5714285714285493E-2</c:v>
                </c:pt>
                <c:pt idx="7">
                  <c:v>6.8749999999999992E-2</c:v>
                </c:pt>
                <c:pt idx="8">
                  <c:v>5.9821428571428595E-2</c:v>
                </c:pt>
                <c:pt idx="9">
                  <c:v>5.0892857142857094E-2</c:v>
                </c:pt>
                <c:pt idx="10">
                  <c:v>4.64285714285715E-2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51E-49DB-9503-FD3A9DE26575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0.0000</c:formatCode>
                <c:ptCount val="11"/>
                <c:pt idx="0">
                  <c:v>1.7857142857143002E-3</c:v>
                </c:pt>
                <c:pt idx="1">
                  <c:v>1.7857142857143002E-3</c:v>
                </c:pt>
                <c:pt idx="2">
                  <c:v>6.2499999999998997E-3</c:v>
                </c:pt>
                <c:pt idx="3">
                  <c:v>4.4642857142857002E-3</c:v>
                </c:pt>
                <c:pt idx="4">
                  <c:v>3.5714285714286004E-3</c:v>
                </c:pt>
                <c:pt idx="5">
                  <c:v>1.7857142857143002E-3</c:v>
                </c:pt>
                <c:pt idx="6">
                  <c:v>8.9285714285709979E-4</c:v>
                </c:pt>
                <c:pt idx="7">
                  <c:v>-2.6785714285714E-3</c:v>
                </c:pt>
                <c:pt idx="8">
                  <c:v>4.4642857142857002E-3</c:v>
                </c:pt>
                <c:pt idx="9">
                  <c:v>-2.6785714285715006E-3</c:v>
                </c:pt>
                <c:pt idx="10">
                  <c:v>8.9285714285709979E-4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51E-49DB-9503-FD3A9DE26575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0.0000</c:formatCode>
                <c:ptCount val="11"/>
                <c:pt idx="0">
                  <c:v>0</c:v>
                </c:pt>
                <c:pt idx="1">
                  <c:v>-1.7857142857142E-3</c:v>
                </c:pt>
                <c:pt idx="2">
                  <c:v>0</c:v>
                </c:pt>
                <c:pt idx="3">
                  <c:v>-8.928571428571E-4</c:v>
                </c:pt>
                <c:pt idx="4">
                  <c:v>0</c:v>
                </c:pt>
                <c:pt idx="5">
                  <c:v>1.7857142857143E-3</c:v>
                </c:pt>
                <c:pt idx="6">
                  <c:v>-8.928571428571E-4</c:v>
                </c:pt>
                <c:pt idx="7">
                  <c:v>0</c:v>
                </c:pt>
                <c:pt idx="8">
                  <c:v>0</c:v>
                </c:pt>
                <c:pt idx="9">
                  <c:v>-8.928571428571E-4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1E-49DB-9503-FD3A9DE26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0.0000</c:formatCode>
                      <c:ptCount val="11"/>
                      <c:pt idx="0">
                        <c:v>1.7857142857142898E-2</c:v>
                      </c:pt>
                      <c:pt idx="1">
                        <c:v>1.3392857142857201E-2</c:v>
                      </c:pt>
                      <c:pt idx="2">
                        <c:v>2.5000000000000001E-2</c:v>
                      </c:pt>
                      <c:pt idx="3">
                        <c:v>1.3392857142857099E-2</c:v>
                      </c:pt>
                      <c:pt idx="4">
                        <c:v>1.4285714285714301E-2</c:v>
                      </c:pt>
                      <c:pt idx="5">
                        <c:v>1.4285714285714301E-2</c:v>
                      </c:pt>
                      <c:pt idx="6">
                        <c:v>1.6964285714285703E-2</c:v>
                      </c:pt>
                      <c:pt idx="7">
                        <c:v>1.1607142857142799E-2</c:v>
                      </c:pt>
                      <c:pt idx="8">
                        <c:v>5.3571428571429006E-3</c:v>
                      </c:pt>
                      <c:pt idx="9">
                        <c:v>1.1607142857142901E-2</c:v>
                      </c:pt>
                      <c:pt idx="10">
                        <c:v>5.3571428571427999E-3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251E-49DB-9503-FD3A9DE26575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8974027847582886"/>
          <c:y val="0.15697679237463738"/>
          <c:w val="0.30711383816384652"/>
          <c:h val="0.60732189726284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semeval-14-laptop</a:t>
            </a:r>
            <a:endParaRPr lang="en-US" sz="1800" b="1"/>
          </a:p>
        </c:rich>
      </c:tx>
      <c:layout>
        <c:manualLayout>
          <c:xMode val="edge"/>
          <c:yMode val="edge"/>
          <c:x val="0.27310874704491728"/>
          <c:y val="8.00265591801024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-2.098705166558501E-2</c:v>
                </c:pt>
                <c:pt idx="1">
                  <c:v>-1.456662459125202E-2</c:v>
                </c:pt>
                <c:pt idx="2">
                  <c:v>3.8093716323800431E-4</c:v>
                </c:pt>
                <c:pt idx="3">
                  <c:v>-2.4398934841113995E-2</c:v>
                </c:pt>
                <c:pt idx="4">
                  <c:v>-1.7342205402379962E-2</c:v>
                </c:pt>
                <c:pt idx="5">
                  <c:v>-1.1905886624682005E-2</c:v>
                </c:pt>
                <c:pt idx="6">
                  <c:v>5.8189012692489994E-3</c:v>
                </c:pt>
                <c:pt idx="7">
                  <c:v>-1.4194967165689992E-2</c:v>
                </c:pt>
                <c:pt idx="8">
                  <c:v>4.3268717437059956E-3</c:v>
                </c:pt>
                <c:pt idx="9">
                  <c:v>3.6200347104459948E-3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9C-462B-8265-5EDA684E9167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78179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78179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7.7132335169809996E-2</c:v>
                </c:pt>
                <c:pt idx="1">
                  <c:v>7.2378641780425967E-2</c:v>
                </c:pt>
                <c:pt idx="2">
                  <c:v>5.9898841205408004E-2</c:v>
                </c:pt>
                <c:pt idx="3">
                  <c:v>5.366689132550001E-2</c:v>
                </c:pt>
                <c:pt idx="4">
                  <c:v>5.8298121654781987E-2</c:v>
                </c:pt>
                <c:pt idx="5">
                  <c:v>3.0895731691926998E-2</c:v>
                </c:pt>
                <c:pt idx="6">
                  <c:v>4.1344509334305002E-2</c:v>
                </c:pt>
                <c:pt idx="7">
                  <c:v>2.8694506374687012E-2</c:v>
                </c:pt>
                <c:pt idx="8">
                  <c:v>1.4283250078646018E-2</c:v>
                </c:pt>
                <c:pt idx="9">
                  <c:v>1.3100776047252308E-2</c:v>
                </c:pt>
                <c:pt idx="10">
                  <c:v>9.2178374422665008E-3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9C-462B-8265-5EDA684E9167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0.0000</c:formatCode>
                <c:ptCount val="11"/>
                <c:pt idx="0">
                  <c:v>2.7644643871889973E-3</c:v>
                </c:pt>
                <c:pt idx="1">
                  <c:v>5.6275313795859927E-3</c:v>
                </c:pt>
                <c:pt idx="2">
                  <c:v>9.728394238130017E-4</c:v>
                </c:pt>
                <c:pt idx="3">
                  <c:v>7.0825654123300719E-4</c:v>
                </c:pt>
                <c:pt idx="4">
                  <c:v>6.306787583022902E-3</c:v>
                </c:pt>
                <c:pt idx="5">
                  <c:v>5.8346590760467998E-3</c:v>
                </c:pt>
                <c:pt idx="6">
                  <c:v>-7.1971596042890024E-3</c:v>
                </c:pt>
                <c:pt idx="7">
                  <c:v>4.2755745880977969E-3</c:v>
                </c:pt>
                <c:pt idx="8">
                  <c:v>2.7947730784050884E-3</c:v>
                </c:pt>
                <c:pt idx="9">
                  <c:v>-3.3205558635846025E-3</c:v>
                </c:pt>
                <c:pt idx="10">
                  <c:v>1.9397914330066962E-3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99C-462B-8265-5EDA684E9167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0.0000</c:formatCode>
                <c:ptCount val="11"/>
                <c:pt idx="0">
                  <c:v>4.3932764842356198E-2</c:v>
                </c:pt>
                <c:pt idx="1">
                  <c:v>3.7309155689946194E-2</c:v>
                </c:pt>
                <c:pt idx="2">
                  <c:v>3.5339956905483E-2</c:v>
                </c:pt>
                <c:pt idx="3">
                  <c:v>2.8883582186583989E-2</c:v>
                </c:pt>
                <c:pt idx="4">
                  <c:v>2.85633509136244E-2</c:v>
                </c:pt>
                <c:pt idx="5">
                  <c:v>2.5376953463289303E-2</c:v>
                </c:pt>
                <c:pt idx="6">
                  <c:v>1.9241330692253394E-2</c:v>
                </c:pt>
                <c:pt idx="7">
                  <c:v>1.6312426624860203E-2</c:v>
                </c:pt>
                <c:pt idx="8">
                  <c:v>1.6044051108782896E-2</c:v>
                </c:pt>
                <c:pt idx="9">
                  <c:v>1.3093102191770997E-2</c:v>
                </c:pt>
                <c:pt idx="10">
                  <c:v>7.0109121653071024E-3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99C-462B-8265-5EDA684E9167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0.0000</c:formatCode>
                <c:ptCount val="11"/>
                <c:pt idx="0">
                  <c:v>0.1377644747089006</c:v>
                </c:pt>
                <c:pt idx="1">
                  <c:v>0.12583029985751412</c:v>
                </c:pt>
                <c:pt idx="2">
                  <c:v>0.1166160224030808</c:v>
                </c:pt>
                <c:pt idx="3">
                  <c:v>0.11444301613536001</c:v>
                </c:pt>
                <c:pt idx="4">
                  <c:v>9.6637831712298922E-2</c:v>
                </c:pt>
                <c:pt idx="5">
                  <c:v>9.2615619837142102E-2</c:v>
                </c:pt>
                <c:pt idx="6">
                  <c:v>8.6392884870021197E-2</c:v>
                </c:pt>
                <c:pt idx="7">
                  <c:v>7.7692906954160604E-2</c:v>
                </c:pt>
                <c:pt idx="8">
                  <c:v>7.1424813829629397E-2</c:v>
                </c:pt>
                <c:pt idx="9">
                  <c:v>5.9356608288904891E-2</c:v>
                </c:pt>
                <c:pt idx="10">
                  <c:v>5.011207087803439E-2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99C-462B-8265-5EDA684E9167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0.0000</c:formatCode>
                <c:ptCount val="11"/>
                <c:pt idx="0">
                  <c:v>-2.4678051225510995E-3</c:v>
                </c:pt>
                <c:pt idx="1">
                  <c:v>-5.2700967728279945E-4</c:v>
                </c:pt>
                <c:pt idx="2">
                  <c:v>4.6130979092849998E-3</c:v>
                </c:pt>
                <c:pt idx="3">
                  <c:v>-1.6080208282280052E-4</c:v>
                </c:pt>
                <c:pt idx="4">
                  <c:v>-1.9537053265180002E-3</c:v>
                </c:pt>
                <c:pt idx="5">
                  <c:v>-1.2258318517079959E-4</c:v>
                </c:pt>
                <c:pt idx="6">
                  <c:v>-3.6503856791630998E-3</c:v>
                </c:pt>
                <c:pt idx="7">
                  <c:v>-6.7337665639593987E-3</c:v>
                </c:pt>
                <c:pt idx="8">
                  <c:v>-1.7240835206167992E-3</c:v>
                </c:pt>
                <c:pt idx="9">
                  <c:v>-5.5993630111787008E-3</c:v>
                </c:pt>
                <c:pt idx="10">
                  <c:v>-1.2025996071910999E-3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99C-462B-8265-5EDA684E9167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1.304181695024E-4</c:v>
                </c:pt>
                <c:pt idx="1">
                  <c:v>-2.0883380535027E-3</c:v>
                </c:pt>
                <c:pt idx="2">
                  <c:v>8.1045443096999976E-5</c:v>
                </c:pt>
                <c:pt idx="3">
                  <c:v>-1.0288641288172999E-3</c:v>
                </c:pt>
                <c:pt idx="4">
                  <c:v>-5.8004919148679996E-4</c:v>
                </c:pt>
                <c:pt idx="5">
                  <c:v>2.3819796794977001E-3</c:v>
                </c:pt>
                <c:pt idx="6">
                  <c:v>-3.1942120560230001E-4</c:v>
                </c:pt>
                <c:pt idx="7">
                  <c:v>-7.1672794518929999E-4</c:v>
                </c:pt>
                <c:pt idx="8">
                  <c:v>-3.3545033863780003E-4</c:v>
                </c:pt>
                <c:pt idx="9">
                  <c:v>-2.0699469626161999E-3</c:v>
                </c:pt>
                <c:pt idx="10">
                  <c:v>-5.7755516347800001E-4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99C-462B-8265-5EDA684E9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0.0000</c:formatCode>
                      <c:ptCount val="11"/>
                      <c:pt idx="0">
                        <c:v>2.2939855568167199E-2</c:v>
                      </c:pt>
                      <c:pt idx="1">
                        <c:v>1.8486971643020201E-2</c:v>
                      </c:pt>
                      <c:pt idx="2">
                        <c:v>2.69372129374192E-2</c:v>
                      </c:pt>
                      <c:pt idx="3">
                        <c:v>1.7961961123800899E-2</c:v>
                      </c:pt>
                      <c:pt idx="4">
                        <c:v>1.56948242418E-2</c:v>
                      </c:pt>
                      <c:pt idx="5">
                        <c:v>2.01375289234638E-2</c:v>
                      </c:pt>
                      <c:pt idx="6">
                        <c:v>1.79849725922714E-2</c:v>
                      </c:pt>
                      <c:pt idx="7">
                        <c:v>1.53447916623026E-2</c:v>
                      </c:pt>
                      <c:pt idx="8">
                        <c:v>1.38685188147262E-2</c:v>
                      </c:pt>
                      <c:pt idx="9">
                        <c:v>1.23050926075557E-2</c:v>
                      </c:pt>
                      <c:pt idx="10">
                        <c:v>8.0922371243753004E-3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699C-462B-8265-5EDA684E9167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718150257813516"/>
          <c:y val="0.16804618172728408"/>
          <c:w val="0.29828558664209531"/>
          <c:h val="0.59479065116860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semeval-14-restaurant</a:t>
            </a:r>
            <a:endParaRPr lang="en-US" sz="1800" b="1"/>
          </a:p>
        </c:rich>
      </c:tx>
      <c:layout>
        <c:manualLayout>
          <c:xMode val="edge"/>
          <c:yMode val="edge"/>
          <c:x val="0.24662399247966343"/>
          <c:y val="7.5474628171478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General</c:formatCode>
                <c:ptCount val="11"/>
                <c:pt idx="0">
                  <c:v>-1.952861952861995E-2</c:v>
                </c:pt>
                <c:pt idx="1">
                  <c:v>-1.4814814814814947E-2</c:v>
                </c:pt>
                <c:pt idx="2">
                  <c:v>-9.4276094276090072E-3</c:v>
                </c:pt>
                <c:pt idx="3">
                  <c:v>-1.5488215488214996E-2</c:v>
                </c:pt>
                <c:pt idx="4">
                  <c:v>-2.9629629629630005E-2</c:v>
                </c:pt>
                <c:pt idx="5">
                  <c:v>7.4074074074079732E-3</c:v>
                </c:pt>
                <c:pt idx="6">
                  <c:v>8.7542087542089864E-3</c:v>
                </c:pt>
                <c:pt idx="7">
                  <c:v>4.0404040404039832E-3</c:v>
                </c:pt>
                <c:pt idx="8">
                  <c:v>-2.3569023569024003E-2</c:v>
                </c:pt>
                <c:pt idx="9">
                  <c:v>-1.1447811447811394E-2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F3-4EA8-8A47-C3F4D4CBC8DC}"/>
            </c:ext>
          </c:extLst>
        </c:ser>
        <c:ser>
          <c:idx val="6"/>
          <c:order val="1"/>
          <c:tx>
            <c:strRef>
              <c:f>Sheet2!$A$20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25817A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25817A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General</c:formatCode>
                <c:ptCount val="11"/>
                <c:pt idx="0">
                  <c:v>0.287610619469027</c:v>
                </c:pt>
                <c:pt idx="1">
                  <c:v>0.27079646017699099</c:v>
                </c:pt>
                <c:pt idx="2">
                  <c:v>0.19557522123893895</c:v>
                </c:pt>
                <c:pt idx="3">
                  <c:v>0.23097345132743302</c:v>
                </c:pt>
                <c:pt idx="4">
                  <c:v>0.16017699115044201</c:v>
                </c:pt>
                <c:pt idx="5">
                  <c:v>0.16637168141592898</c:v>
                </c:pt>
                <c:pt idx="6">
                  <c:v>0.15044247787610701</c:v>
                </c:pt>
                <c:pt idx="7">
                  <c:v>9.5575221238937996E-2</c:v>
                </c:pt>
                <c:pt idx="8">
                  <c:v>8.4955752212388588E-2</c:v>
                </c:pt>
                <c:pt idx="9">
                  <c:v>8.4070796460176303E-2</c:v>
                </c:pt>
                <c:pt idx="10">
                  <c:v>6.1946902654867297E-2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F3-4EA8-8A47-C3F4D4CBC8DC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-1.3157894736839926E-3</c:v>
                </c:pt>
                <c:pt idx="1">
                  <c:v>-9.2105263157900019E-3</c:v>
                </c:pt>
                <c:pt idx="2">
                  <c:v>-1.2499999999999983E-2</c:v>
                </c:pt>
                <c:pt idx="3">
                  <c:v>-1.1842105263158015E-2</c:v>
                </c:pt>
                <c:pt idx="4">
                  <c:v>-1.5789473684209993E-2</c:v>
                </c:pt>
                <c:pt idx="5">
                  <c:v>-4.0789473684211014E-2</c:v>
                </c:pt>
                <c:pt idx="6">
                  <c:v>-3.7499999999999978E-2</c:v>
                </c:pt>
                <c:pt idx="7">
                  <c:v>-4.9342105263157993E-2</c:v>
                </c:pt>
                <c:pt idx="8">
                  <c:v>-5.7894736842104999E-2</c:v>
                </c:pt>
                <c:pt idx="9">
                  <c:v>-6.5131578947367985E-2</c:v>
                </c:pt>
                <c:pt idx="10">
                  <c:v>-6.7105263157895001E-2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9F3-4EA8-8A47-C3F4D4CBC8DC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-3.5526315789474017E-2</c:v>
                </c:pt>
                <c:pt idx="1">
                  <c:v>-4.013157894736899E-2</c:v>
                </c:pt>
                <c:pt idx="2">
                  <c:v>-3.8157894736842002E-2</c:v>
                </c:pt>
                <c:pt idx="3">
                  <c:v>-3.8815789473684026E-2</c:v>
                </c:pt>
                <c:pt idx="4">
                  <c:v>-5.1315789473684009E-2</c:v>
                </c:pt>
                <c:pt idx="5">
                  <c:v>-4.8026315789474E-2</c:v>
                </c:pt>
                <c:pt idx="6">
                  <c:v>-5.9868421052630988E-2</c:v>
                </c:pt>
                <c:pt idx="7">
                  <c:v>-5.7894736842105998E-2</c:v>
                </c:pt>
                <c:pt idx="8">
                  <c:v>-6.1184210526316007E-2</c:v>
                </c:pt>
                <c:pt idx="9">
                  <c:v>-5.9868421052630988E-2</c:v>
                </c:pt>
                <c:pt idx="10">
                  <c:v>-6.3815789473683993E-2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9F3-4EA8-8A47-C3F4D4CBC8DC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0.1828947368421053</c:v>
                </c:pt>
                <c:pt idx="1">
                  <c:v>0.13894823692895589</c:v>
                </c:pt>
                <c:pt idx="2">
                  <c:v>0.11015285739100181</c:v>
                </c:pt>
                <c:pt idx="3">
                  <c:v>9.9409414625673112E-2</c:v>
                </c:pt>
                <c:pt idx="4">
                  <c:v>0.10691818310447279</c:v>
                </c:pt>
                <c:pt idx="5">
                  <c:v>7.3392296967584203E-2</c:v>
                </c:pt>
                <c:pt idx="6">
                  <c:v>5.5553335574626807E-2</c:v>
                </c:pt>
                <c:pt idx="7">
                  <c:v>5.4346656861017306E-2</c:v>
                </c:pt>
                <c:pt idx="8">
                  <c:v>2.9891560584629898E-2</c:v>
                </c:pt>
                <c:pt idx="9">
                  <c:v>2.3876262348463202E-2</c:v>
                </c:pt>
                <c:pt idx="10">
                  <c:v>2.39202657807309E-2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9F3-4EA8-8A47-C3F4D4CBC8DC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-2.6315789473684002E-3</c:v>
                </c:pt>
                <c:pt idx="1">
                  <c:v>-6.5789473684209972E-4</c:v>
                </c:pt>
                <c:pt idx="2">
                  <c:v>-5.2631578947367995E-3</c:v>
                </c:pt>
                <c:pt idx="3">
                  <c:v>-5.2631578947367995E-3</c:v>
                </c:pt>
                <c:pt idx="4">
                  <c:v>-3.9473684210525996E-3</c:v>
                </c:pt>
                <c:pt idx="5">
                  <c:v>-1.9736842105263002E-3</c:v>
                </c:pt>
                <c:pt idx="6">
                  <c:v>-2.6315789473684002E-3</c:v>
                </c:pt>
                <c:pt idx="7">
                  <c:v>-3.9473684210525996E-3</c:v>
                </c:pt>
                <c:pt idx="8">
                  <c:v>-3.9473684210525996E-3</c:v>
                </c:pt>
                <c:pt idx="9">
                  <c:v>-3.2894736842104997E-3</c:v>
                </c:pt>
                <c:pt idx="10">
                  <c:v>-1.9736842105263002E-3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9F3-4EA8-8A47-C3F4D4CBC8DC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-1.3157894736841999E-3</c:v>
                </c:pt>
                <c:pt idx="2">
                  <c:v>6.5789473684210004E-4</c:v>
                </c:pt>
                <c:pt idx="3">
                  <c:v>-6.5789473684210004E-4</c:v>
                </c:pt>
                <c:pt idx="4">
                  <c:v>0</c:v>
                </c:pt>
                <c:pt idx="5">
                  <c:v>0</c:v>
                </c:pt>
                <c:pt idx="6">
                  <c:v>-2.6315789473684002E-3</c:v>
                </c:pt>
                <c:pt idx="7">
                  <c:v>6.5789473684210004E-4</c:v>
                </c:pt>
                <c:pt idx="8">
                  <c:v>0</c:v>
                </c:pt>
                <c:pt idx="9">
                  <c:v>-6.5789473684210004E-4</c:v>
                </c:pt>
                <c:pt idx="10">
                  <c:v>-6.5789473684210004E-4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9F3-4EA8-8A47-C3F4D4CBC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6.6447368421052602E-2</c:v>
                      </c:pt>
                      <c:pt idx="1">
                        <c:v>5.9868421052631599E-2</c:v>
                      </c:pt>
                      <c:pt idx="2">
                        <c:v>5.5921052631578899E-2</c:v>
                      </c:pt>
                      <c:pt idx="3">
                        <c:v>5.1973684210526297E-2</c:v>
                      </c:pt>
                      <c:pt idx="4">
                        <c:v>5.3947368421052598E-2</c:v>
                      </c:pt>
                      <c:pt idx="5">
                        <c:v>4.2763157894736802E-2</c:v>
                      </c:pt>
                      <c:pt idx="6">
                        <c:v>4.2763157894736802E-2</c:v>
                      </c:pt>
                      <c:pt idx="7">
                        <c:v>4.2763157894736802E-2</c:v>
                      </c:pt>
                      <c:pt idx="8">
                        <c:v>3.7499999999999999E-2</c:v>
                      </c:pt>
                      <c:pt idx="9">
                        <c:v>3.5526315789473698E-2</c:v>
                      </c:pt>
                      <c:pt idx="10">
                        <c:v>3.4210526315789497E-2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A9F3-4EA8-8A47-C3F4D4CBC8DC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28978425569132"/>
          <c:y val="0.16449568803899509"/>
          <c:w val="0.30471021574430857"/>
          <c:h val="0.59101799775028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rPr>
              <a:t>semeval-14-restaurant</a:t>
            </a:r>
          </a:p>
        </c:rich>
      </c:tx>
      <c:layout>
        <c:manualLayout>
          <c:xMode val="edge"/>
          <c:yMode val="edge"/>
          <c:x val="0.2465130023640662"/>
          <c:y val="6.8121797275340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-3.8185963621089059E-3</c:v>
                </c:pt>
                <c:pt idx="1">
                  <c:v>-1.5467971799110192E-3</c:v>
                </c:pt>
                <c:pt idx="2">
                  <c:v>2.2834525265003069E-4</c:v>
                </c:pt>
                <c:pt idx="3">
                  <c:v>-4.0243633230320208E-3</c:v>
                </c:pt>
                <c:pt idx="4">
                  <c:v>-1.185122559332602E-2</c:v>
                </c:pt>
                <c:pt idx="5">
                  <c:v>2.338591278966401E-2</c:v>
                </c:pt>
                <c:pt idx="6">
                  <c:v>6.0064542131579857E-3</c:v>
                </c:pt>
                <c:pt idx="7">
                  <c:v>1.2068414261988014E-2</c:v>
                </c:pt>
                <c:pt idx="8">
                  <c:v>-1.4269590987261993E-2</c:v>
                </c:pt>
                <c:pt idx="9">
                  <c:v>-1.1116242265049509E-2</c:v>
                </c:pt>
                <c:pt idx="10">
                  <c:v>-2.9925810279904006E-4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03-4971-A47B-A8EDEE235FFE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25817A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25817A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0.29155711613406798</c:v>
                </c:pt>
                <c:pt idx="1">
                  <c:v>0.27570958620312397</c:v>
                </c:pt>
                <c:pt idx="2">
                  <c:v>0.209771042238099</c:v>
                </c:pt>
                <c:pt idx="3">
                  <c:v>0.21653540231423496</c:v>
                </c:pt>
                <c:pt idx="4">
                  <c:v>0.17024981434063396</c:v>
                </c:pt>
                <c:pt idx="5">
                  <c:v>0.19046698556287703</c:v>
                </c:pt>
                <c:pt idx="6">
                  <c:v>0.17360814896287499</c:v>
                </c:pt>
                <c:pt idx="7">
                  <c:v>0.143874153179231</c:v>
                </c:pt>
                <c:pt idx="8">
                  <c:v>9.9539800873637008E-2</c:v>
                </c:pt>
                <c:pt idx="9">
                  <c:v>0.115469985340227</c:v>
                </c:pt>
                <c:pt idx="10">
                  <c:v>9.19294664144506E-2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703-4971-A47B-A8EDEE235FFE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-2.6837687689069967E-3</c:v>
                </c:pt>
                <c:pt idx="1">
                  <c:v>-5.0811276380360038E-3</c:v>
                </c:pt>
                <c:pt idx="2">
                  <c:v>-9.8612094677819895E-3</c:v>
                </c:pt>
                <c:pt idx="3">
                  <c:v>-1.3037065637221013E-2</c:v>
                </c:pt>
                <c:pt idx="4">
                  <c:v>-1.5682103689687005E-2</c:v>
                </c:pt>
                <c:pt idx="5">
                  <c:v>-2.6125605329434004E-2</c:v>
                </c:pt>
                <c:pt idx="6">
                  <c:v>-2.9997084416675007E-2</c:v>
                </c:pt>
                <c:pt idx="7">
                  <c:v>-3.4568852722439009E-2</c:v>
                </c:pt>
                <c:pt idx="8">
                  <c:v>-4.5351260910628993E-2</c:v>
                </c:pt>
                <c:pt idx="9">
                  <c:v>-5.0227743017686011E-2</c:v>
                </c:pt>
                <c:pt idx="10">
                  <c:v>-5.088980016226799E-2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703-4971-A47B-A8EDEE235FFE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-2.0740963135398999E-2</c:v>
                </c:pt>
                <c:pt idx="1">
                  <c:v>-2.4432649228363995E-2</c:v>
                </c:pt>
                <c:pt idx="2">
                  <c:v>-2.2573042080283018E-2</c:v>
                </c:pt>
                <c:pt idx="3">
                  <c:v>-2.6794391161497982E-2</c:v>
                </c:pt>
                <c:pt idx="4">
                  <c:v>-3.2154091295249987E-2</c:v>
                </c:pt>
                <c:pt idx="5">
                  <c:v>-3.3979518432443984E-2</c:v>
                </c:pt>
                <c:pt idx="6">
                  <c:v>-4.3414410757881994E-2</c:v>
                </c:pt>
                <c:pt idx="7">
                  <c:v>-4.0777580544321013E-2</c:v>
                </c:pt>
                <c:pt idx="8">
                  <c:v>-4.4321902313781997E-2</c:v>
                </c:pt>
                <c:pt idx="9">
                  <c:v>-4.2164961724546979E-2</c:v>
                </c:pt>
                <c:pt idx="10">
                  <c:v>-4.7899550014613018E-2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703-4971-A47B-A8EDEE235FFE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0.16623251898838981</c:v>
                </c:pt>
                <c:pt idx="1">
                  <c:v>0.13164645287358492</c:v>
                </c:pt>
                <c:pt idx="2">
                  <c:v>0.103701950676761</c:v>
                </c:pt>
                <c:pt idx="3">
                  <c:v>9.4807979584793201E-2</c:v>
                </c:pt>
                <c:pt idx="4">
                  <c:v>9.5527003633467611E-2</c:v>
                </c:pt>
                <c:pt idx="5">
                  <c:v>7.2765644929536494E-2</c:v>
                </c:pt>
                <c:pt idx="6">
                  <c:v>5.4549544819007895E-2</c:v>
                </c:pt>
                <c:pt idx="7">
                  <c:v>5.7459244655637703E-2</c:v>
                </c:pt>
                <c:pt idx="8">
                  <c:v>2.9828187978541497E-2</c:v>
                </c:pt>
                <c:pt idx="9">
                  <c:v>2.6861063420694303E-2</c:v>
                </c:pt>
                <c:pt idx="10">
                  <c:v>3.0029922658778501E-2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703-4971-A47B-A8EDEE235FFE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General</c:formatCode>
                <c:ptCount val="11"/>
                <c:pt idx="0">
                  <c:v>1.0650569578886101E-2</c:v>
                </c:pt>
                <c:pt idx="1">
                  <c:v>8.2269653829810975E-3</c:v>
                </c:pt>
                <c:pt idx="2">
                  <c:v>6.2819486448944008E-3</c:v>
                </c:pt>
                <c:pt idx="3">
                  <c:v>1.05249408402254E-2</c:v>
                </c:pt>
                <c:pt idx="4">
                  <c:v>8.250125820877998E-3</c:v>
                </c:pt>
                <c:pt idx="5">
                  <c:v>5.7374000830720008E-3</c:v>
                </c:pt>
                <c:pt idx="6">
                  <c:v>7.3084463682338979E-3</c:v>
                </c:pt>
                <c:pt idx="7">
                  <c:v>7.1124391376857013E-3</c:v>
                </c:pt>
                <c:pt idx="8">
                  <c:v>7.1450524730787973E-3</c:v>
                </c:pt>
                <c:pt idx="9">
                  <c:v>6.6278286190652007E-3</c:v>
                </c:pt>
                <c:pt idx="10">
                  <c:v>6.3040290780366007E-3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703-4971-A47B-A8EDEE235FFE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-7.4964172181060001E-4</c:v>
                </c:pt>
                <c:pt idx="1">
                  <c:v>-5.5869814780690002E-4</c:v>
                </c:pt>
                <c:pt idx="2">
                  <c:v>1.0855352375811001E-3</c:v>
                </c:pt>
                <c:pt idx="3">
                  <c:v>-1.5508059090719995E-4</c:v>
                </c:pt>
                <c:pt idx="4">
                  <c:v>3.1966443849759999E-4</c:v>
                </c:pt>
                <c:pt idx="5">
                  <c:v>-1.3054612742710001E-4</c:v>
                </c:pt>
                <c:pt idx="6">
                  <c:v>-2.9512754926137698E-3</c:v>
                </c:pt>
                <c:pt idx="7">
                  <c:v>-3.463216521771E-4</c:v>
                </c:pt>
                <c:pt idx="8">
                  <c:v>-6.6509597671980008E-4</c:v>
                </c:pt>
                <c:pt idx="9">
                  <c:v>-1.1763326851558001E-3</c:v>
                </c:pt>
                <c:pt idx="10">
                  <c:v>-6.4877814787790006E-4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703-4971-A47B-A8EDEE235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8.1710379402921196E-2</c:v>
                      </c:pt>
                      <c:pt idx="1">
                        <c:v>7.40879951627718E-2</c:v>
                      </c:pt>
                      <c:pt idx="2">
                        <c:v>6.9940234562889808E-2</c:v>
                      </c:pt>
                      <c:pt idx="3">
                        <c:v>6.8357177845268902E-2</c:v>
                      </c:pt>
                      <c:pt idx="4">
                        <c:v>6.6603038046268812E-2</c:v>
                      </c:pt>
                      <c:pt idx="5">
                        <c:v>5.796565160422E-2</c:v>
                      </c:pt>
                      <c:pt idx="6">
                        <c:v>5.0620226527460899E-2</c:v>
                      </c:pt>
                      <c:pt idx="7">
                        <c:v>4.9719856572993097E-2</c:v>
                      </c:pt>
                      <c:pt idx="8">
                        <c:v>4.4799624989808204E-2</c:v>
                      </c:pt>
                      <c:pt idx="9">
                        <c:v>4.3592839385610503E-2</c:v>
                      </c:pt>
                      <c:pt idx="10">
                        <c:v>3.8319372054329705E-2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A703-4971-A47B-A8EDEE235FFE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37145622754615"/>
          <c:y val="0.15660886139232597"/>
          <c:w val="0.2991439567394501"/>
          <c:h val="0.61085926759155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semeval-15-restaurant</a:t>
            </a:r>
          </a:p>
        </c:rich>
      </c:tx>
      <c:layout>
        <c:manualLayout>
          <c:xMode val="edge"/>
          <c:yMode val="edge"/>
          <c:x val="0.2580606044398624"/>
          <c:y val="6.6209536307961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General</c:formatCode>
                <c:ptCount val="11"/>
                <c:pt idx="0">
                  <c:v>-3.8709677419354938E-2</c:v>
                </c:pt>
                <c:pt idx="1">
                  <c:v>-3.7096774193549065E-2</c:v>
                </c:pt>
                <c:pt idx="2">
                  <c:v>-3.3870967741934987E-2</c:v>
                </c:pt>
                <c:pt idx="3">
                  <c:v>-1.6129032258065001E-2</c:v>
                </c:pt>
                <c:pt idx="4">
                  <c:v>-7.2580645161289981E-2</c:v>
                </c:pt>
                <c:pt idx="5">
                  <c:v>1.9354838709677025E-2</c:v>
                </c:pt>
                <c:pt idx="6">
                  <c:v>-5.6451612903225978E-2</c:v>
                </c:pt>
                <c:pt idx="7">
                  <c:v>0</c:v>
                </c:pt>
                <c:pt idx="8">
                  <c:v>-1.2903225806452007E-2</c:v>
                </c:pt>
                <c:pt idx="9">
                  <c:v>8.0645161290322925E-3</c:v>
                </c:pt>
                <c:pt idx="10">
                  <c:v>1.6129032258064002E-3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79-48C5-8EA1-42C380B451E4}"/>
            </c:ext>
          </c:extLst>
        </c:ser>
        <c:ser>
          <c:idx val="6"/>
          <c:order val="1"/>
          <c:tx>
            <c:strRef>
              <c:f>Sheet2!$A$20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General</c:formatCode>
                <c:ptCount val="11"/>
                <c:pt idx="0">
                  <c:v>0.26534653465346597</c:v>
                </c:pt>
                <c:pt idx="1">
                  <c:v>0.20792079207920799</c:v>
                </c:pt>
                <c:pt idx="2">
                  <c:v>0.24356435643564395</c:v>
                </c:pt>
                <c:pt idx="3">
                  <c:v>0.19603960396039602</c:v>
                </c:pt>
                <c:pt idx="4">
                  <c:v>0.20198019801980199</c:v>
                </c:pt>
                <c:pt idx="5">
                  <c:v>0.22178217821782201</c:v>
                </c:pt>
                <c:pt idx="6">
                  <c:v>0.14851485148514898</c:v>
                </c:pt>
                <c:pt idx="7">
                  <c:v>0.14059405940594102</c:v>
                </c:pt>
                <c:pt idx="8">
                  <c:v>8.1188118811880913E-2</c:v>
                </c:pt>
                <c:pt idx="9">
                  <c:v>0.10693069306930669</c:v>
                </c:pt>
                <c:pt idx="10">
                  <c:v>9.5049504950494093E-2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E79-48C5-8EA1-42C380B451E4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-9.5999999999999974E-3</c:v>
                </c:pt>
                <c:pt idx="1">
                  <c:v>-2.3999999999999994E-2</c:v>
                </c:pt>
                <c:pt idx="2">
                  <c:v>-1.2799999999999007E-2</c:v>
                </c:pt>
                <c:pt idx="3">
                  <c:v>-8.0000000000000071E-3</c:v>
                </c:pt>
                <c:pt idx="4">
                  <c:v>-3.1999999999998974E-2</c:v>
                </c:pt>
                <c:pt idx="5">
                  <c:v>-1.7599999999999005E-2</c:v>
                </c:pt>
                <c:pt idx="6">
                  <c:v>-3.8400000000000989E-2</c:v>
                </c:pt>
                <c:pt idx="7">
                  <c:v>-2.2400000000000003E-2</c:v>
                </c:pt>
                <c:pt idx="8">
                  <c:v>-4.0000000000000993E-2</c:v>
                </c:pt>
                <c:pt idx="9">
                  <c:v>-3.3599999999999991E-2</c:v>
                </c:pt>
                <c:pt idx="10">
                  <c:v>-3.5199999999999995E-2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E79-48C5-8EA1-42C380B451E4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7.9999999999989801E-3</c:v>
                </c:pt>
                <c:pt idx="1">
                  <c:v>1.5999999999999986E-2</c:v>
                </c:pt>
                <c:pt idx="2">
                  <c:v>4.7999999999999987E-3</c:v>
                </c:pt>
                <c:pt idx="3">
                  <c:v>-1.2800000000000977E-2</c:v>
                </c:pt>
                <c:pt idx="4">
                  <c:v>-3.2000000000000084E-3</c:v>
                </c:pt>
                <c:pt idx="5">
                  <c:v>6.399999999999989E-3</c:v>
                </c:pt>
                <c:pt idx="6">
                  <c:v>-1.7600000000000005E-2</c:v>
                </c:pt>
                <c:pt idx="7">
                  <c:v>-2.0800000000000013E-2</c:v>
                </c:pt>
                <c:pt idx="8">
                  <c:v>-6.399999999999989E-3</c:v>
                </c:pt>
                <c:pt idx="9">
                  <c:v>-1.4399999999999011E-2</c:v>
                </c:pt>
                <c:pt idx="10">
                  <c:v>-1.440000000000001E-2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E79-48C5-8EA1-42C380B451E4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0.1792</c:v>
                </c:pt>
                <c:pt idx="1">
                  <c:v>0.16800000000000001</c:v>
                </c:pt>
                <c:pt idx="2">
                  <c:v>0.108864516129032</c:v>
                </c:pt>
                <c:pt idx="3">
                  <c:v>6.6196275898242798E-2</c:v>
                </c:pt>
                <c:pt idx="4">
                  <c:v>6.0706499335749606E-2</c:v>
                </c:pt>
                <c:pt idx="5">
                  <c:v>5.1901175013865389E-2</c:v>
                </c:pt>
                <c:pt idx="6">
                  <c:v>4.56228527872597E-2</c:v>
                </c:pt>
                <c:pt idx="7">
                  <c:v>4.7275525051687299E-2</c:v>
                </c:pt>
                <c:pt idx="8">
                  <c:v>4.93309012483161E-2</c:v>
                </c:pt>
                <c:pt idx="9">
                  <c:v>3.1283023980490494E-2</c:v>
                </c:pt>
                <c:pt idx="10">
                  <c:v>2.9752066115702504E-2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E79-48C5-8EA1-42C380B451E4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-4.7999999999999987E-3</c:v>
                </c:pt>
                <c:pt idx="1">
                  <c:v>-4.7999999999999987E-3</c:v>
                </c:pt>
                <c:pt idx="2">
                  <c:v>-3.2000000000000986E-3</c:v>
                </c:pt>
                <c:pt idx="3">
                  <c:v>0</c:v>
                </c:pt>
                <c:pt idx="4">
                  <c:v>0</c:v>
                </c:pt>
                <c:pt idx="5">
                  <c:v>-8.0000000000000019E-3</c:v>
                </c:pt>
                <c:pt idx="6">
                  <c:v>-1.6000000000000007E-3</c:v>
                </c:pt>
                <c:pt idx="7">
                  <c:v>-1.6000000000000007E-3</c:v>
                </c:pt>
                <c:pt idx="8">
                  <c:v>3.2000000000000015E-3</c:v>
                </c:pt>
                <c:pt idx="9">
                  <c:v>-1.2799999999999999E-2</c:v>
                </c:pt>
                <c:pt idx="10">
                  <c:v>-7.9999999999999984E-3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E79-48C5-8EA1-42C380B451E4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-1.6000000000000001E-3</c:v>
                </c:pt>
                <c:pt idx="2">
                  <c:v>0</c:v>
                </c:pt>
                <c:pt idx="3">
                  <c:v>0</c:v>
                </c:pt>
                <c:pt idx="4">
                  <c:v>-1.6000000000000001E-3</c:v>
                </c:pt>
                <c:pt idx="5">
                  <c:v>0</c:v>
                </c:pt>
                <c:pt idx="6">
                  <c:v>-1.6000000000000001E-3</c:v>
                </c:pt>
                <c:pt idx="7">
                  <c:v>0</c:v>
                </c:pt>
                <c:pt idx="8">
                  <c:v>3.2000000000000002E-3</c:v>
                </c:pt>
                <c:pt idx="9">
                  <c:v>-1.6000000000000001E-3</c:v>
                </c:pt>
                <c:pt idx="10">
                  <c:v>-3.2000000000000002E-3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E79-48C5-8EA1-42C380B45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7.3599999999999999E-2</c:v>
                      </c:pt>
                      <c:pt idx="1">
                        <c:v>6.2400000000000004E-2</c:v>
                      </c:pt>
                      <c:pt idx="2">
                        <c:v>4.8000000000000001E-2</c:v>
                      </c:pt>
                      <c:pt idx="3">
                        <c:v>3.8400000000000004E-2</c:v>
                      </c:pt>
                      <c:pt idx="4">
                        <c:v>4.6400000000000004E-2</c:v>
                      </c:pt>
                      <c:pt idx="5">
                        <c:v>0.04</c:v>
                      </c:pt>
                      <c:pt idx="6">
                        <c:v>3.6799999999999999E-2</c:v>
                      </c:pt>
                      <c:pt idx="7">
                        <c:v>1.9199999999999998E-2</c:v>
                      </c:pt>
                      <c:pt idx="8">
                        <c:v>2.0799999999999999E-2</c:v>
                      </c:pt>
                      <c:pt idx="9">
                        <c:v>1.2800000000000001E-2</c:v>
                      </c:pt>
                      <c:pt idx="10">
                        <c:v>7.9999999999999984E-3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8E79-48C5-8EA1-42C380B451E4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4767479008791"/>
          <c:y val="0.15802118485189351"/>
          <c:w val="0.30327521534483559"/>
          <c:h val="0.601364829396325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semeval-15-restaurant</a:t>
            </a:r>
          </a:p>
        </c:rich>
      </c:tx>
      <c:layout>
        <c:manualLayout>
          <c:xMode val="edge"/>
          <c:yMode val="edge"/>
          <c:x val="0.25514220879372396"/>
          <c:y val="6.9965941757280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6.5713730617920074E-3</c:v>
                </c:pt>
                <c:pt idx="1">
                  <c:v>-1.2949646529303305E-4</c:v>
                </c:pt>
                <c:pt idx="2">
                  <c:v>-2.0973422970009814E-3</c:v>
                </c:pt>
                <c:pt idx="3">
                  <c:v>1.5281565169628031E-2</c:v>
                </c:pt>
                <c:pt idx="4">
                  <c:v>-4.2083715241839958E-2</c:v>
                </c:pt>
                <c:pt idx="5">
                  <c:v>3.2568429272907984E-2</c:v>
                </c:pt>
                <c:pt idx="6">
                  <c:v>-3.6929410092530979E-2</c:v>
                </c:pt>
                <c:pt idx="7">
                  <c:v>1.6830933496067985E-2</c:v>
                </c:pt>
                <c:pt idx="8">
                  <c:v>-1.5497423468469884E-3</c:v>
                </c:pt>
                <c:pt idx="9">
                  <c:v>6.0265346192524966E-3</c:v>
                </c:pt>
                <c:pt idx="10">
                  <c:v>1.197292873780299E-3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22-44AE-9EDA-82FBC4DA72AC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0.27527043299409804</c:v>
                </c:pt>
                <c:pt idx="1">
                  <c:v>0.20296253757886595</c:v>
                </c:pt>
                <c:pt idx="2">
                  <c:v>0.24530103887270405</c:v>
                </c:pt>
                <c:pt idx="3">
                  <c:v>0.19061438115857299</c:v>
                </c:pt>
                <c:pt idx="4">
                  <c:v>0.20319124152541601</c:v>
                </c:pt>
                <c:pt idx="5">
                  <c:v>0.22564200212316099</c:v>
                </c:pt>
                <c:pt idx="6">
                  <c:v>0.164106885745119</c:v>
                </c:pt>
                <c:pt idx="7">
                  <c:v>0.16484236801575403</c:v>
                </c:pt>
                <c:pt idx="8">
                  <c:v>8.9452865952779015E-2</c:v>
                </c:pt>
                <c:pt idx="9">
                  <c:v>8.8323953389213408E-2</c:v>
                </c:pt>
                <c:pt idx="10">
                  <c:v>9.4024192948898494E-2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E22-44AE-9EDA-82FBC4DA72AC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1.4691382559400279E-3</c:v>
                </c:pt>
                <c:pt idx="1">
                  <c:v>-1.2247018456817971E-2</c:v>
                </c:pt>
                <c:pt idx="2">
                  <c:v>-4.905873930243998E-3</c:v>
                </c:pt>
                <c:pt idx="3">
                  <c:v>-1.1807661949398973E-2</c:v>
                </c:pt>
                <c:pt idx="4">
                  <c:v>-2.2770289199735005E-2</c:v>
                </c:pt>
                <c:pt idx="5">
                  <c:v>-1.6318054941978993E-2</c:v>
                </c:pt>
                <c:pt idx="6">
                  <c:v>-3.1011060724190992E-2</c:v>
                </c:pt>
                <c:pt idx="7">
                  <c:v>-3.4759972667815997E-2</c:v>
                </c:pt>
                <c:pt idx="8">
                  <c:v>-3.8554115181819004E-2</c:v>
                </c:pt>
                <c:pt idx="9">
                  <c:v>-3.7807935355295003E-2</c:v>
                </c:pt>
                <c:pt idx="10">
                  <c:v>-4.1267721354907E-2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22-44AE-9EDA-82FBC4DA72AC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-9.0413229804570117E-3</c:v>
                </c:pt>
                <c:pt idx="1">
                  <c:v>-1.8644457424230043E-3</c:v>
                </c:pt>
                <c:pt idx="2">
                  <c:v>-8.9765886388679939E-3</c:v>
                </c:pt>
                <c:pt idx="3">
                  <c:v>-2.5265069006487006E-2</c:v>
                </c:pt>
                <c:pt idx="4">
                  <c:v>-1.2488591893447004E-2</c:v>
                </c:pt>
                <c:pt idx="5">
                  <c:v>-1.0976497405899982E-2</c:v>
                </c:pt>
                <c:pt idx="6">
                  <c:v>-2.6922452431590999E-2</c:v>
                </c:pt>
                <c:pt idx="7">
                  <c:v>-2.9777028976113007E-2</c:v>
                </c:pt>
                <c:pt idx="8">
                  <c:v>-1.860058888788399E-2</c:v>
                </c:pt>
                <c:pt idx="9">
                  <c:v>-2.7702808888177E-2</c:v>
                </c:pt>
                <c:pt idx="10">
                  <c:v>-2.5783036039614016E-2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E22-44AE-9EDA-82FBC4DA72AC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0.19494559325963873</c:v>
                </c:pt>
                <c:pt idx="1">
                  <c:v>0.17396822605242401</c:v>
                </c:pt>
                <c:pt idx="2">
                  <c:v>0.1353781213480548</c:v>
                </c:pt>
                <c:pt idx="3">
                  <c:v>8.4923557718066089E-2</c:v>
                </c:pt>
                <c:pt idx="4">
                  <c:v>6.9060922787093693E-2</c:v>
                </c:pt>
                <c:pt idx="5">
                  <c:v>6.3230460088001803E-2</c:v>
                </c:pt>
                <c:pt idx="6">
                  <c:v>4.9255451724278101E-2</c:v>
                </c:pt>
                <c:pt idx="7">
                  <c:v>4.6292780410982295E-2</c:v>
                </c:pt>
                <c:pt idx="8">
                  <c:v>3.6512903989713803E-2</c:v>
                </c:pt>
                <c:pt idx="9">
                  <c:v>3.2051724820025898E-2</c:v>
                </c:pt>
                <c:pt idx="10">
                  <c:v>2.6306671522409102E-2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E22-44AE-9EDA-82FBC4DA72AC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General</c:formatCode>
                <c:ptCount val="11"/>
                <c:pt idx="0">
                  <c:v>-8.4598394856182021E-3</c:v>
                </c:pt>
                <c:pt idx="1">
                  <c:v>-9.4014518358852966E-3</c:v>
                </c:pt>
                <c:pt idx="2">
                  <c:v>-1.1746917866253204E-2</c:v>
                </c:pt>
                <c:pt idx="3">
                  <c:v>-8.9698668971830015E-3</c:v>
                </c:pt>
                <c:pt idx="4">
                  <c:v>-8.538102149964099E-3</c:v>
                </c:pt>
                <c:pt idx="5">
                  <c:v>-1.2635451882703302E-2</c:v>
                </c:pt>
                <c:pt idx="6">
                  <c:v>-1.5376993466375204E-2</c:v>
                </c:pt>
                <c:pt idx="7">
                  <c:v>-4.6152334979400952E-3</c:v>
                </c:pt>
                <c:pt idx="8">
                  <c:v>-7.6814330260803997E-3</c:v>
                </c:pt>
                <c:pt idx="9">
                  <c:v>-1.7807057089547398E-2</c:v>
                </c:pt>
                <c:pt idx="10">
                  <c:v>-1.7366798817526504E-2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E22-44AE-9EDA-82FBC4DA72AC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-1.2831048768558999E-3</c:v>
                </c:pt>
                <c:pt idx="1">
                  <c:v>-1.6000000000000001E-3</c:v>
                </c:pt>
                <c:pt idx="2">
                  <c:v>1.4882470567631001E-3</c:v>
                </c:pt>
                <c:pt idx="3">
                  <c:v>-2.0826462464857E-3</c:v>
                </c:pt>
                <c:pt idx="4">
                  <c:v>-1.2392729411642E-3</c:v>
                </c:pt>
                <c:pt idx="5">
                  <c:v>-5.779132219528001E-4</c:v>
                </c:pt>
                <c:pt idx="6">
                  <c:v>-1.2245770191817999E-3</c:v>
                </c:pt>
                <c:pt idx="7">
                  <c:v>-5.7608738332349998E-4</c:v>
                </c:pt>
                <c:pt idx="8">
                  <c:v>-3.564126172414001E-4</c:v>
                </c:pt>
                <c:pt idx="9">
                  <c:v>-1.1488655805478002E-3</c:v>
                </c:pt>
                <c:pt idx="10">
                  <c:v>-2.1426563284376999E-3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0E22-44AE-9EDA-82FBC4DA7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6.6245298941532402E-2</c:v>
                      </c:pt>
                      <c:pt idx="1">
                        <c:v>5.8331354942822697E-2</c:v>
                      </c:pt>
                      <c:pt idx="2">
                        <c:v>4.9471214414362301E-2</c:v>
                      </c:pt>
                      <c:pt idx="3">
                        <c:v>4.7847066558583701E-2</c:v>
                      </c:pt>
                      <c:pt idx="4">
                        <c:v>4.1252655298750301E-2</c:v>
                      </c:pt>
                      <c:pt idx="5">
                        <c:v>3.7740290587967407E-2</c:v>
                      </c:pt>
                      <c:pt idx="6">
                        <c:v>3.6526450602694403E-2</c:v>
                      </c:pt>
                      <c:pt idx="7">
                        <c:v>2.6880589247568497E-2</c:v>
                      </c:pt>
                      <c:pt idx="8">
                        <c:v>2.2510206969267098E-2</c:v>
                      </c:pt>
                      <c:pt idx="9">
                        <c:v>2.1599290277064899E-2</c:v>
                      </c:pt>
                      <c:pt idx="10">
                        <c:v>1.0583015948531001E-2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0E22-44AE-9EDA-82FBC4DA72AC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879123049027336"/>
          <c:y val="0.16198943882014749"/>
          <c:w val="0.30120876950972669"/>
          <c:h val="0.59958942632170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semeval-16-restaurant</a:t>
            </a:r>
          </a:p>
        </c:rich>
      </c:tx>
      <c:layout>
        <c:manualLayout>
          <c:xMode val="edge"/>
          <c:yMode val="edge"/>
          <c:x val="0.26128841607565012"/>
          <c:y val="7.4735345581802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General</c:formatCode>
                <c:ptCount val="11"/>
                <c:pt idx="0">
                  <c:v>-2.2222222222221921E-2</c:v>
                </c:pt>
                <c:pt idx="1">
                  <c:v>-4.444444444444029E-3</c:v>
                </c:pt>
                <c:pt idx="2">
                  <c:v>-3.0000000000000027E-2</c:v>
                </c:pt>
                <c:pt idx="3">
                  <c:v>-2.1111111111111025E-2</c:v>
                </c:pt>
                <c:pt idx="4">
                  <c:v>3.3333333333330217E-3</c:v>
                </c:pt>
                <c:pt idx="5">
                  <c:v>-1.6666666666666996E-2</c:v>
                </c:pt>
                <c:pt idx="6">
                  <c:v>6.6666666666669872E-3</c:v>
                </c:pt>
                <c:pt idx="7">
                  <c:v>-2.1111111111110997E-2</c:v>
                </c:pt>
                <c:pt idx="8">
                  <c:v>-2.2222222222222004E-2</c:v>
                </c:pt>
                <c:pt idx="9">
                  <c:v>-6.6666666666667096E-3</c:v>
                </c:pt>
                <c:pt idx="10">
                  <c:v>1.1111111111111096E-3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DE-4B83-BF71-BD927A10FA16}"/>
            </c:ext>
          </c:extLst>
        </c:ser>
        <c:ser>
          <c:idx val="6"/>
          <c:order val="1"/>
          <c:tx>
            <c:strRef>
              <c:f>Sheet2!$A$20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General</c:formatCode>
                <c:ptCount val="11"/>
                <c:pt idx="0">
                  <c:v>0.11111111111111105</c:v>
                </c:pt>
                <c:pt idx="1">
                  <c:v>5.3333333333332955E-2</c:v>
                </c:pt>
                <c:pt idx="2">
                  <c:v>0.137777777777778</c:v>
                </c:pt>
                <c:pt idx="3">
                  <c:v>9.9259259259258992E-2</c:v>
                </c:pt>
                <c:pt idx="4">
                  <c:v>8.7407407407408044E-2</c:v>
                </c:pt>
                <c:pt idx="5">
                  <c:v>6.8148148148148013E-2</c:v>
                </c:pt>
                <c:pt idx="6">
                  <c:v>2.3703703703704004E-2</c:v>
                </c:pt>
                <c:pt idx="7">
                  <c:v>4.2962962962962994E-2</c:v>
                </c:pt>
                <c:pt idx="8">
                  <c:v>1.4814814814815003E-3</c:v>
                </c:pt>
                <c:pt idx="9">
                  <c:v>4.8888888888888801E-2</c:v>
                </c:pt>
                <c:pt idx="10">
                  <c:v>5.9259259259259005E-3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DE-4B83-BF71-BD927A10FA16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-6.1290322580644999E-2</c:v>
                </c:pt>
                <c:pt idx="1">
                  <c:v>-5.3763440860214992E-2</c:v>
                </c:pt>
                <c:pt idx="2">
                  <c:v>-4.9462365591398008E-2</c:v>
                </c:pt>
                <c:pt idx="3">
                  <c:v>-3.8709677419354993E-2</c:v>
                </c:pt>
                <c:pt idx="4">
                  <c:v>-4.8387096774192603E-2</c:v>
                </c:pt>
                <c:pt idx="5">
                  <c:v>-4.6236559139784916E-2</c:v>
                </c:pt>
                <c:pt idx="6">
                  <c:v>-3.8709677419354091E-2</c:v>
                </c:pt>
                <c:pt idx="7">
                  <c:v>-2.6881720430107101E-2</c:v>
                </c:pt>
                <c:pt idx="8">
                  <c:v>-2.3655913978494397E-2</c:v>
                </c:pt>
                <c:pt idx="9">
                  <c:v>-2.1505376344086002E-2</c:v>
                </c:pt>
                <c:pt idx="10">
                  <c:v>-2.1505376344085503E-2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BDE-4B83-BF71-BD927A10FA16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-5.3763440860215006E-3</c:v>
                </c:pt>
                <c:pt idx="1">
                  <c:v>-6.4516129032259062E-3</c:v>
                </c:pt>
                <c:pt idx="2">
                  <c:v>-1.1827956989247393E-2</c:v>
                </c:pt>
                <c:pt idx="3">
                  <c:v>-5.3763440860215977E-3</c:v>
                </c:pt>
                <c:pt idx="4">
                  <c:v>-7.5268817204302008E-3</c:v>
                </c:pt>
                <c:pt idx="5">
                  <c:v>-1.2903225806451604E-2</c:v>
                </c:pt>
                <c:pt idx="6">
                  <c:v>-2.1505376344085891E-3</c:v>
                </c:pt>
                <c:pt idx="7">
                  <c:v>-9.6774193548387899E-3</c:v>
                </c:pt>
                <c:pt idx="8">
                  <c:v>-8.6021505376343982E-3</c:v>
                </c:pt>
                <c:pt idx="9">
                  <c:v>-9.6774193548386928E-3</c:v>
                </c:pt>
                <c:pt idx="10">
                  <c:v>-9.6774193548387066E-3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BDE-4B83-BF71-BD927A10FA16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0.16666666666666649</c:v>
                </c:pt>
                <c:pt idx="1">
                  <c:v>0.10226678291194351</c:v>
                </c:pt>
                <c:pt idx="2">
                  <c:v>0.13440860215053699</c:v>
                </c:pt>
                <c:pt idx="3">
                  <c:v>6.1441441441441397E-2</c:v>
                </c:pt>
                <c:pt idx="4">
                  <c:v>7.4280732345248401E-2</c:v>
                </c:pt>
                <c:pt idx="5">
                  <c:v>9.6785818076140409E-2</c:v>
                </c:pt>
                <c:pt idx="6">
                  <c:v>3.1351351351351406E-2</c:v>
                </c:pt>
                <c:pt idx="7">
                  <c:v>3.12757919209532E-2</c:v>
                </c:pt>
                <c:pt idx="8">
                  <c:v>3.0270270270270301E-2</c:v>
                </c:pt>
                <c:pt idx="9">
                  <c:v>1.0810810810810798E-2</c:v>
                </c:pt>
                <c:pt idx="10">
                  <c:v>2.0540540540540598E-2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BDE-4B83-BF71-BD927A10FA16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0</c:v>
                </c:pt>
                <c:pt idx="1">
                  <c:v>-5.3763440860215006E-3</c:v>
                </c:pt>
                <c:pt idx="2">
                  <c:v>-3.2258064516128993E-3</c:v>
                </c:pt>
                <c:pt idx="3">
                  <c:v>1.0752688172042998E-3</c:v>
                </c:pt>
                <c:pt idx="4">
                  <c:v>-1.0752688172042998E-3</c:v>
                </c:pt>
                <c:pt idx="5">
                  <c:v>0</c:v>
                </c:pt>
                <c:pt idx="6">
                  <c:v>-3.2258064516128993E-3</c:v>
                </c:pt>
                <c:pt idx="7">
                  <c:v>-1.0752688172042998E-3</c:v>
                </c:pt>
                <c:pt idx="8">
                  <c:v>0</c:v>
                </c:pt>
                <c:pt idx="9">
                  <c:v>4.3010752688172E-3</c:v>
                </c:pt>
                <c:pt idx="10">
                  <c:v>-1.0752688172042998E-3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BDE-4B83-BF71-BD927A10FA16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1.0752688172043E-3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-2.1505376344086E-3</c:v>
                </c:pt>
                <c:pt idx="8">
                  <c:v>0</c:v>
                </c:pt>
                <c:pt idx="9">
                  <c:v>-1.0752688172043E-3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BDE-4B83-BF71-BD927A10F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2.7956989247311801E-2</c:v>
                      </c:pt>
                      <c:pt idx="1">
                        <c:v>4.1935483870967696E-2</c:v>
                      </c:pt>
                      <c:pt idx="2">
                        <c:v>2.9032258064516099E-2</c:v>
                      </c:pt>
                      <c:pt idx="3">
                        <c:v>1.8279569892473105E-2</c:v>
                      </c:pt>
                      <c:pt idx="4">
                        <c:v>2.0430107526881704E-2</c:v>
                      </c:pt>
                      <c:pt idx="5">
                        <c:v>1.8279569892473101E-2</c:v>
                      </c:pt>
                      <c:pt idx="6">
                        <c:v>1.1827956989247299E-2</c:v>
                      </c:pt>
                      <c:pt idx="7">
                        <c:v>4.3010752688171991E-3</c:v>
                      </c:pt>
                      <c:pt idx="8">
                        <c:v>2.1505376344085995E-3</c:v>
                      </c:pt>
                      <c:pt idx="9">
                        <c:v>6.4516129032258004E-3</c:v>
                      </c:pt>
                      <c:pt idx="10">
                        <c:v>4.3010752688171991E-3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4BDE-4B83-BF71-BD927A10FA16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49943225181954"/>
          <c:y val="0.16036432945881768"/>
          <c:w val="0.30412827385938462"/>
          <c:h val="0.600467129108861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semeval-16-restaurant</a:t>
            </a:r>
          </a:p>
        </c:rich>
      </c:tx>
      <c:layout>
        <c:manualLayout>
          <c:xMode val="edge"/>
          <c:yMode val="edge"/>
          <c:x val="0.25833333333333336"/>
          <c:y val="7.4735345581802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-3.1781398593140331E-3</c:v>
                </c:pt>
                <c:pt idx="1">
                  <c:v>5.7215723558700082E-3</c:v>
                </c:pt>
                <c:pt idx="2">
                  <c:v>-8.8683304854200173E-3</c:v>
                </c:pt>
                <c:pt idx="3">
                  <c:v>-1.1547666094283981E-2</c:v>
                </c:pt>
                <c:pt idx="4">
                  <c:v>5.1551530319289829E-3</c:v>
                </c:pt>
                <c:pt idx="5">
                  <c:v>-1.628387360977035E-3</c:v>
                </c:pt>
                <c:pt idx="6">
                  <c:v>9.6450668556349872E-3</c:v>
                </c:pt>
                <c:pt idx="7">
                  <c:v>-2.4891622807472008E-2</c:v>
                </c:pt>
                <c:pt idx="8">
                  <c:v>-1.3658755617933005E-2</c:v>
                </c:pt>
                <c:pt idx="9">
                  <c:v>-5.4850545182967003E-3</c:v>
                </c:pt>
                <c:pt idx="10">
                  <c:v>7.7226721067866905E-4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50-4F62-BADD-26A23EAE04F5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0.146315058347539</c:v>
                </c:pt>
                <c:pt idx="1">
                  <c:v>9.3414361568605053E-2</c:v>
                </c:pt>
                <c:pt idx="2">
                  <c:v>0.16236729390603499</c:v>
                </c:pt>
                <c:pt idx="3">
                  <c:v>0.13417265209797796</c:v>
                </c:pt>
                <c:pt idx="4">
                  <c:v>0.11121121417001201</c:v>
                </c:pt>
                <c:pt idx="5">
                  <c:v>0.10802373388936604</c:v>
                </c:pt>
                <c:pt idx="6">
                  <c:v>4.9571624778000978E-2</c:v>
                </c:pt>
                <c:pt idx="7">
                  <c:v>8.6020750905004023E-2</c:v>
                </c:pt>
                <c:pt idx="8">
                  <c:v>3.2681261865685998E-2</c:v>
                </c:pt>
                <c:pt idx="9">
                  <c:v>0.1035591393193355</c:v>
                </c:pt>
                <c:pt idx="10">
                  <c:v>4.0036781424494003E-2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50-4F62-BADD-26A23EAE04F5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-2.0523719823140996E-2</c:v>
                </c:pt>
                <c:pt idx="1">
                  <c:v>-1.6277762116194E-2</c:v>
                </c:pt>
                <c:pt idx="2">
                  <c:v>-1.6876517105839012E-2</c:v>
                </c:pt>
                <c:pt idx="3">
                  <c:v>-1.2270412536309006E-2</c:v>
                </c:pt>
                <c:pt idx="4">
                  <c:v>-2.4499195465627011E-2</c:v>
                </c:pt>
                <c:pt idx="5">
                  <c:v>-2.1176009286758002E-2</c:v>
                </c:pt>
                <c:pt idx="6">
                  <c:v>-1.9383415695175987E-2</c:v>
                </c:pt>
                <c:pt idx="7">
                  <c:v>-2.1117130055856997E-2</c:v>
                </c:pt>
                <c:pt idx="8">
                  <c:v>-1.6838204214417979E-2</c:v>
                </c:pt>
                <c:pt idx="9">
                  <c:v>-1.7579765106028017E-2</c:v>
                </c:pt>
                <c:pt idx="10">
                  <c:v>-2.0346975858631988E-2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250-4F62-BADD-26A23EAE04F5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-1.8959854594701009E-2</c:v>
                </c:pt>
                <c:pt idx="1">
                  <c:v>-1.9848637753185003E-2</c:v>
                </c:pt>
                <c:pt idx="2">
                  <c:v>-2.605690344274901E-2</c:v>
                </c:pt>
                <c:pt idx="3">
                  <c:v>-1.7569810968730989E-2</c:v>
                </c:pt>
                <c:pt idx="4">
                  <c:v>-1.8759739259640001E-2</c:v>
                </c:pt>
                <c:pt idx="5">
                  <c:v>-2.2866510940387108E-2</c:v>
                </c:pt>
                <c:pt idx="6">
                  <c:v>-1.8475336953348701E-2</c:v>
                </c:pt>
                <c:pt idx="7">
                  <c:v>-1.9923078040329195E-2</c:v>
                </c:pt>
                <c:pt idx="8">
                  <c:v>-1.8198938203845008E-2</c:v>
                </c:pt>
                <c:pt idx="9">
                  <c:v>-1.8636125954979599E-2</c:v>
                </c:pt>
                <c:pt idx="10">
                  <c:v>-1.8044429907341994E-2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50-4F62-BADD-26A23EAE04F5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0.18335792402443818</c:v>
                </c:pt>
                <c:pt idx="1">
                  <c:v>0.1174019877943927</c:v>
                </c:pt>
                <c:pt idx="2">
                  <c:v>0.15670536606500199</c:v>
                </c:pt>
                <c:pt idx="3">
                  <c:v>8.3061356885680407E-2</c:v>
                </c:pt>
                <c:pt idx="4">
                  <c:v>9.3919805574808293E-2</c:v>
                </c:pt>
                <c:pt idx="5">
                  <c:v>0.1067637960288553</c:v>
                </c:pt>
                <c:pt idx="6">
                  <c:v>3.6204815340364099E-2</c:v>
                </c:pt>
                <c:pt idx="7">
                  <c:v>4.3017304224114698E-2</c:v>
                </c:pt>
                <c:pt idx="8">
                  <c:v>3.6139415867143407E-2</c:v>
                </c:pt>
                <c:pt idx="9">
                  <c:v>2.1067997366040498E-2</c:v>
                </c:pt>
                <c:pt idx="10">
                  <c:v>2.8133033541645699E-2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250-4F62-BADD-26A23EAE04F5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General</c:formatCode>
                <c:ptCount val="11"/>
                <c:pt idx="0">
                  <c:v>-1.5668552034744002E-2</c:v>
                </c:pt>
                <c:pt idx="1">
                  <c:v>-1.5207073164484499E-2</c:v>
                </c:pt>
                <c:pt idx="2">
                  <c:v>-1.47938485054699E-2</c:v>
                </c:pt>
                <c:pt idx="3">
                  <c:v>-1.1975335689871702E-2</c:v>
                </c:pt>
                <c:pt idx="4">
                  <c:v>-9.895981570715499E-3</c:v>
                </c:pt>
                <c:pt idx="5">
                  <c:v>-1.2134912788052E-2</c:v>
                </c:pt>
                <c:pt idx="6">
                  <c:v>-1.3343133463609401E-2</c:v>
                </c:pt>
                <c:pt idx="7">
                  <c:v>-1.2976926006044298E-2</c:v>
                </c:pt>
                <c:pt idx="8">
                  <c:v>-9.2322191689596985E-3</c:v>
                </c:pt>
                <c:pt idx="9">
                  <c:v>-9.8526651049275996E-3</c:v>
                </c:pt>
                <c:pt idx="10">
                  <c:v>-1.3293847085683101E-2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250-4F62-BADD-26A23EAE04F5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-4.159707604672E-4</c:v>
                </c:pt>
                <c:pt idx="1">
                  <c:v>-1.1954017688240999E-3</c:v>
                </c:pt>
                <c:pt idx="2">
                  <c:v>-1.4108072850780001E-4</c:v>
                </c:pt>
                <c:pt idx="3">
                  <c:v>3.4513719117300009E-4</c:v>
                </c:pt>
                <c:pt idx="4">
                  <c:v>-7.9268571265509998E-4</c:v>
                </c:pt>
                <c:pt idx="5">
                  <c:v>-2.9430711233229998E-4</c:v>
                </c:pt>
                <c:pt idx="6">
                  <c:v>2.8877514364479995E-4</c:v>
                </c:pt>
                <c:pt idx="7">
                  <c:v>-1.8718036529179001E-3</c:v>
                </c:pt>
                <c:pt idx="8">
                  <c:v>5.3763440860210001E-4</c:v>
                </c:pt>
                <c:pt idx="9">
                  <c:v>-1.4716894073251003E-3</c:v>
                </c:pt>
                <c:pt idx="10">
                  <c:v>1.3279876382555999E-3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250-4F62-BADD-26A23EAE0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3.4898425521377202E-2</c:v>
                      </c:pt>
                      <c:pt idx="1">
                        <c:v>4.2862450565417501E-2</c:v>
                      </c:pt>
                      <c:pt idx="2">
                        <c:v>3.3522042259001003E-2</c:v>
                      </c:pt>
                      <c:pt idx="3">
                        <c:v>2.83461046872138E-2</c:v>
                      </c:pt>
                      <c:pt idx="4">
                        <c:v>2.44961683576135E-2</c:v>
                      </c:pt>
                      <c:pt idx="5">
                        <c:v>1.7089493079093201E-2</c:v>
                      </c:pt>
                      <c:pt idx="6">
                        <c:v>1.6512152514465799E-2</c:v>
                      </c:pt>
                      <c:pt idx="7">
                        <c:v>1.2410063907306101E-2</c:v>
                      </c:pt>
                      <c:pt idx="8">
                        <c:v>1.1411532037822299E-2</c:v>
                      </c:pt>
                      <c:pt idx="9">
                        <c:v>7.2432395935572991E-3</c:v>
                      </c:pt>
                      <c:pt idx="10">
                        <c:v>6.8298517186022988E-3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9250-4F62-BADD-26A23EAE04F5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264556691051915"/>
          <c:y val="0.16241532308461445"/>
          <c:w val="0.29880912492321438"/>
          <c:h val="0.59918885139357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08B9-A080-0DB8-07DA-14D464BF9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B9F1D-39D4-ECC7-3288-F227F0AFA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C9BA4-C9F8-2DCA-508E-0696FBF6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D23D-59F6-3924-FE92-02586E9A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B5E0-8AC5-3698-C7C0-8B57855E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17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58A3-64F0-F693-2DAF-086428F6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85843-AD1C-6471-C196-37EDE8D88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8E47-599D-41E0-C3A1-9C7ADA96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A1E3-63E2-55DA-A90F-28C046E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CBDE-64B1-D3E6-EB1C-638D8E3A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90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E8CD-C752-0135-9F16-EAC875D5A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74E4F-48CF-E810-6C9E-11B693AA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85FEE-F872-6293-F1D8-20119BFC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742E-996B-AA24-A752-B5CEE2D8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0ABC-40D6-192B-AAE0-4D50570B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7C7A-87C5-C3F1-3702-9C38494F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0E39-E08F-7B12-F855-F58351A0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5CE1-2C66-6AB8-7A7C-C4AF9ECA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D7BB-1EAD-CB8E-628A-9BAD6DCE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5881-487B-1D90-EEE8-003F75E6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22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E2FD-7FCB-A234-F2CE-5A08B1A1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E4A0-4E5F-0EE5-63BA-3B9DD578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CB47-CB96-2888-5FDF-EDEA553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E47D-8101-CA82-67B9-EDC7466E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3FDE-9D18-D942-232A-C66F228B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6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9A6E-68DC-B7B4-DEA6-23E822C3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252B-B778-BEC7-5B65-5AABD164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C223E-E83C-18B9-FB73-A5AA73C4F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D0906-649C-F5F0-9FE3-9AC8B88E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A209-7BCF-31DE-E6D1-219064E2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496A-7C0E-0386-CB90-F12210FE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45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AD3F-FB1A-81F2-4762-915608CD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91D6-A326-C2A3-97A8-08FC8892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4488C-2C70-C023-C4D7-F18B374F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BB625-028C-F287-2FDF-5FB1BC90B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36F6C-05BE-52A1-07C4-B555C9DF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D4F65-DE69-8481-77D4-76575B2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3C9BD-A38E-278B-B6D5-6DCF6876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BA373-8E1F-EA07-6C75-D8D6F684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86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ACF7-B9C8-A8C4-31C6-FA213698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A882D-DF73-00D7-BF1B-191AEB10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48B20-6FC2-86BD-104C-47004AA3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BF14-E0CE-521E-F0E0-08469F00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3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AB7DF-682E-D60F-7BD4-A4AF7938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43FA8-FCFD-7117-AC0B-5D7C52B8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A3F3F-E515-ADF5-79D2-72CFE30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5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6464-F505-2CFD-A04B-87092C16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66AF-8F16-AE77-8FE0-52440029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2B5C-0CB3-D08A-BF86-4F153A63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70C58-4111-C9FC-1BC2-1409E7E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0DFBB-76E8-2365-239C-52B2CC23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AAC8-7BBF-415D-4947-DDF4BB67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9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481-FCA1-438D-8E8C-F1E45B38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BCDA0-F747-82BF-2E93-BED3BCE12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0B9F6-8B86-B7B7-5DC4-7FEE4AE7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7E47-C5CF-113A-F70D-EBDD9AE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8E6E3-FE56-8760-DB9E-AA82485C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F450A-A653-7DB2-C331-2FF50604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4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6B72-263C-DF5E-24B2-0A5F27A8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1C94-19B1-7F53-850B-B622FDC9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38E2-BDC2-007E-A990-FF86D4D68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FE19-2346-2C7A-804B-C02F7672A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8FCA-AF18-41DF-75B8-1572FF3BB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3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51C3BF-BCEE-01B5-BFD4-73589C707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331942"/>
              </p:ext>
            </p:extLst>
          </p:nvPr>
        </p:nvGraphicFramePr>
        <p:xfrm>
          <a:off x="9603" y="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4802EF-65BF-4355-829C-E8FF282BE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962531"/>
              </p:ext>
            </p:extLst>
          </p:nvPr>
        </p:nvGraphicFramePr>
        <p:xfrm>
          <a:off x="0" y="365760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385989"/>
              </p:ext>
            </p:extLst>
          </p:nvPr>
        </p:nvGraphicFramePr>
        <p:xfrm>
          <a:off x="3079070" y="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42568"/>
              </p:ext>
            </p:extLst>
          </p:nvPr>
        </p:nvGraphicFramePr>
        <p:xfrm>
          <a:off x="3079070" y="365760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910606"/>
              </p:ext>
            </p:extLst>
          </p:nvPr>
        </p:nvGraphicFramePr>
        <p:xfrm>
          <a:off x="6192556" y="0"/>
          <a:ext cx="433770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505410"/>
              </p:ext>
            </p:extLst>
          </p:nvPr>
        </p:nvGraphicFramePr>
        <p:xfrm>
          <a:off x="6207765" y="3657600"/>
          <a:ext cx="434730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916538"/>
              </p:ext>
            </p:extLst>
          </p:nvPr>
        </p:nvGraphicFramePr>
        <p:xfrm>
          <a:off x="9346063" y="0"/>
          <a:ext cx="429335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088286"/>
              </p:ext>
            </p:extLst>
          </p:nvPr>
        </p:nvGraphicFramePr>
        <p:xfrm>
          <a:off x="9346062" y="3618200"/>
          <a:ext cx="4293351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79643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Farinam Hemmati Zadeh</dc:creator>
  <cp:lastModifiedBy>Farinam Hemmati Zadeh</cp:lastModifiedBy>
  <cp:revision>1</cp:revision>
  <dcterms:created xsi:type="dcterms:W3CDTF">2023-06-16T12:35:10Z</dcterms:created>
  <dcterms:modified xsi:type="dcterms:W3CDTF">2023-06-16T12:40:05Z</dcterms:modified>
</cp:coreProperties>
</file>