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A29_F0DEC693.xml" ContentType="application/vnd.ms-powerpoint.comments+xml"/>
  <Override PartName="/ppt/notesSlides/notesSlide2.xml" ContentType="application/vnd.openxmlformats-officedocument.presentationml.notesSlide+xml"/>
  <Override PartName="/ppt/comments/modernComment_9F1_C4A2B894.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A1E_13701677.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comments/modernComment_A21_291C00DB.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comments/modernComment_A26_2FBCC481.xml" ContentType="application/vnd.ms-powerpoint.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comments/modernComment_A24_8C6EFC33.xml" ContentType="application/vnd.ms-powerpoint.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modernComment_153_C6BAC01F.xml" ContentType="application/vnd.ms-powerpoint.comment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01" r:id="rId2"/>
    <p:sldId id="2545" r:id="rId3"/>
    <p:sldId id="2590" r:id="rId4"/>
    <p:sldId id="2576" r:id="rId5"/>
    <p:sldId id="2593" r:id="rId6"/>
    <p:sldId id="2598" r:id="rId7"/>
    <p:sldId id="2596" r:id="rId8"/>
    <p:sldId id="339" r:id="rId9"/>
    <p:sldId id="2602" r:id="rId10"/>
    <p:sldId id="2603" r:id="rId11"/>
    <p:sldId id="26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8C8A822-5CE1-4D49-AC39-C97CD099A64A}">
          <p14:sldIdLst>
            <p14:sldId id="2601"/>
          </p14:sldIdLst>
        </p14:section>
        <p14:section name="Methodology" id="{FD8F0A47-52B3-494B-BD72-EE757A4B9951}">
          <p14:sldIdLst>
            <p14:sldId id="2545"/>
            <p14:sldId id="2590"/>
          </p14:sldIdLst>
        </p14:section>
        <p14:section name="Results" id="{764BD831-083E-44FE-9A5C-76AC4C502D85}">
          <p14:sldIdLst>
            <p14:sldId id="2576"/>
          </p14:sldIdLst>
        </p14:section>
        <p14:section name="Applications" id="{EAF1A258-9FDB-48A1-B91F-A58B6420DF16}">
          <p14:sldIdLst>
            <p14:sldId id="2593"/>
            <p14:sldId id="2598"/>
            <p14:sldId id="2596"/>
          </p14:sldIdLst>
        </p14:section>
        <p14:section name="Conclusion" id="{C6C0CB5B-C45F-4CF3-A1E5-9F8CA199AF12}">
          <p14:sldIdLst>
            <p14:sldId id="339"/>
          </p14:sldIdLst>
        </p14:section>
        <p14:section name="Supplementary Slides" id="{2833C2D4-47B1-4983-9A79-DB5DA60D91F0}">
          <p14:sldIdLst>
            <p14:sldId id="2602"/>
            <p14:sldId id="2603"/>
            <p14:sldId id="2604"/>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B7D499-0915-C27E-30B1-1BEE820F6ACA}" name="Hossein Fani" initials="HF" userId="S::hfani@uwindsor.ca::9ac21379-1b60-4a7a-a30f-644ec64e57a1" providerId="AD"/>
  <p188:author id="{45099FA3-807D-8892-C59F-9814934F9225}" name="Christine Wong" initials="CW" userId="S::wong93@uwindsor.ca::ea7aeace-6ef4-4aff-bbee-3a8cfba020df" providerId="AD"/>
  <p188:author id="{6BDE95D9-BAB9-136F-5768-CD2D6896488D}" name="Farinam Hemmati Zadeh" initials="FZ" userId="S::hemmatif@uwindsor.ca::ae4b4e14-82bd-401a-bbde-7eb7e0900d6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AD3D6"/>
    <a:srgbClr val="3F3F3F"/>
    <a:srgbClr val="8C8C8C"/>
    <a:srgbClr val="FF0000"/>
    <a:srgbClr val="000000"/>
    <a:srgbClr val="04A458"/>
    <a:srgbClr val="DFE3E9"/>
    <a:srgbClr val="039EA4"/>
    <a:srgbClr val="018B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636280-8535-4867-B163-6E6F3EE99964}" v="3475" dt="2023-03-28T03:36:09.49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3878" autoAdjust="0"/>
  </p:normalViewPr>
  <p:slideViewPr>
    <p:cSldViewPr snapToGrid="0">
      <p:cViewPr varScale="1">
        <p:scale>
          <a:sx n="79" d="100"/>
          <a:sy n="79" d="100"/>
        </p:scale>
        <p:origin x="1192" y="200"/>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ser>
          <c:idx val="0"/>
          <c:order val="0"/>
          <c:tx>
            <c:strRef>
              <c:f>Sheet1!$B$1</c:f>
              <c:strCache>
                <c:ptCount val="1"/>
                <c:pt idx="0">
                  <c:v>Sentence 1</c:v>
                </c:pt>
              </c:strCache>
            </c:strRef>
          </c:tx>
          <c:spPr>
            <a:solidFill>
              <a:schemeClr val="accent1"/>
            </a:solidFill>
            <a:ln>
              <a:noFill/>
            </a:ln>
            <a:effectLst/>
          </c:spPr>
          <c:cat>
            <c:strRef>
              <c:f>Sheet1!$A$2:$A$6</c:f>
              <c:strCache>
                <c:ptCount val="5"/>
                <c:pt idx="0">
                  <c:v>Topic 1</c:v>
                </c:pt>
                <c:pt idx="1">
                  <c:v>Topic 2</c:v>
                </c:pt>
                <c:pt idx="2">
                  <c:v>Topic 3</c:v>
                </c:pt>
                <c:pt idx="3">
                  <c:v>Topic 4</c:v>
                </c:pt>
                <c:pt idx="4">
                  <c:v>Topic 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68F-4179-97E8-95D1636E5285}"/>
            </c:ext>
          </c:extLst>
        </c:ser>
        <c:ser>
          <c:idx val="1"/>
          <c:order val="1"/>
          <c:tx>
            <c:strRef>
              <c:f>Sheet1!$C$1</c:f>
              <c:strCache>
                <c:ptCount val="1"/>
                <c:pt idx="0">
                  <c:v>Sentence 2</c:v>
                </c:pt>
              </c:strCache>
            </c:strRef>
          </c:tx>
          <c:spPr>
            <a:solidFill>
              <a:schemeClr val="accent2"/>
            </a:solidFill>
            <a:ln>
              <a:noFill/>
            </a:ln>
            <a:effectLst/>
          </c:spPr>
          <c:cat>
            <c:strRef>
              <c:f>Sheet1!$A$2:$A$6</c:f>
              <c:strCache>
                <c:ptCount val="5"/>
                <c:pt idx="0">
                  <c:v>Topic 1</c:v>
                </c:pt>
                <c:pt idx="1">
                  <c:v>Topic 2</c:v>
                </c:pt>
                <c:pt idx="2">
                  <c:v>Topic 3</c:v>
                </c:pt>
                <c:pt idx="3">
                  <c:v>Topic 4</c:v>
                </c:pt>
                <c:pt idx="4">
                  <c:v>Topic 5</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B68F-4179-97E8-95D1636E5285}"/>
            </c:ext>
          </c:extLst>
        </c:ser>
        <c:dLbls>
          <c:showLegendKey val="0"/>
          <c:showVal val="0"/>
          <c:showCatName val="0"/>
          <c:showSerName val="0"/>
          <c:showPercent val="0"/>
          <c:showBubbleSize val="0"/>
        </c:dLbls>
        <c:axId val="1476154544"/>
        <c:axId val="1482477488"/>
      </c:radarChart>
      <c:catAx>
        <c:axId val="1476154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2477488"/>
        <c:crosses val="autoZero"/>
        <c:auto val="1"/>
        <c:lblAlgn val="ctr"/>
        <c:lblOffset val="100"/>
        <c:noMultiLvlLbl val="0"/>
      </c:catAx>
      <c:valAx>
        <c:axId val="14824774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76154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ser>
          <c:idx val="0"/>
          <c:order val="0"/>
          <c:tx>
            <c:strRef>
              <c:f>Sheet1!$B$1</c:f>
              <c:strCache>
                <c:ptCount val="1"/>
                <c:pt idx="0">
                  <c:v>Sentence 1</c:v>
                </c:pt>
              </c:strCache>
            </c:strRef>
          </c:tx>
          <c:spPr>
            <a:solidFill>
              <a:schemeClr val="accent1"/>
            </a:solidFill>
            <a:ln>
              <a:noFill/>
            </a:ln>
            <a:effectLst/>
          </c:spPr>
          <c:cat>
            <c:strRef>
              <c:f>Sheet1!$A$2:$A$6</c:f>
              <c:strCache>
                <c:ptCount val="5"/>
                <c:pt idx="0">
                  <c:v>Food</c:v>
                </c:pt>
                <c:pt idx="1">
                  <c:v>Atmosphere</c:v>
                </c:pt>
                <c:pt idx="2">
                  <c:v>Staff</c:v>
                </c:pt>
                <c:pt idx="3">
                  <c:v>Quality</c:v>
                </c:pt>
                <c:pt idx="4">
                  <c:v>Price</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13E9-421C-B6A3-BA7644F72635}"/>
            </c:ext>
          </c:extLst>
        </c:ser>
        <c:ser>
          <c:idx val="1"/>
          <c:order val="1"/>
          <c:tx>
            <c:strRef>
              <c:f>Sheet1!$C$1</c:f>
              <c:strCache>
                <c:ptCount val="1"/>
                <c:pt idx="0">
                  <c:v>Sentence 2</c:v>
                </c:pt>
              </c:strCache>
            </c:strRef>
          </c:tx>
          <c:spPr>
            <a:solidFill>
              <a:schemeClr val="accent2"/>
            </a:solidFill>
            <a:ln>
              <a:noFill/>
            </a:ln>
            <a:effectLst/>
          </c:spPr>
          <c:cat>
            <c:strRef>
              <c:f>Sheet1!$A$2:$A$6</c:f>
              <c:strCache>
                <c:ptCount val="5"/>
                <c:pt idx="0">
                  <c:v>Food</c:v>
                </c:pt>
                <c:pt idx="1">
                  <c:v>Atmosphere</c:v>
                </c:pt>
                <c:pt idx="2">
                  <c:v>Staff</c:v>
                </c:pt>
                <c:pt idx="3">
                  <c:v>Quality</c:v>
                </c:pt>
                <c:pt idx="4">
                  <c:v>Price</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13E9-421C-B6A3-BA7644F72635}"/>
            </c:ext>
          </c:extLst>
        </c:ser>
        <c:dLbls>
          <c:showLegendKey val="0"/>
          <c:showVal val="0"/>
          <c:showCatName val="0"/>
          <c:showSerName val="0"/>
          <c:showPercent val="0"/>
          <c:showBubbleSize val="0"/>
        </c:dLbls>
        <c:axId val="1476154544"/>
        <c:axId val="1482477488"/>
      </c:radarChart>
      <c:catAx>
        <c:axId val="1476154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82477488"/>
        <c:crosses val="autoZero"/>
        <c:auto val="1"/>
        <c:lblAlgn val="ctr"/>
        <c:lblOffset val="100"/>
        <c:noMultiLvlLbl val="0"/>
      </c:catAx>
      <c:valAx>
        <c:axId val="14824774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76154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53_C6BAC01F.xml><?xml version="1.0" encoding="utf-8"?>
<p188:cmLst xmlns:a="http://schemas.openxmlformats.org/drawingml/2006/main" xmlns:r="http://schemas.openxmlformats.org/officeDocument/2006/relationships" xmlns:p188="http://schemas.microsoft.com/office/powerpoint/2018/8/main">
  <p188:cm id="{A7AB63A4-8E05-4DB4-902C-BEFB22BA24F4}" authorId="{45099FA3-807D-8892-C59F-9814934F9225}" status="resolved" created="2023-03-09T22:33:22.982" complete="100000">
    <pc:sldMkLst xmlns:pc="http://schemas.microsoft.com/office/powerpoint/2013/main/command">
      <pc:docMk/>
      <pc:sldMk cId="3334127647" sldId="339"/>
    </pc:sldMkLst>
    <p188:txBody>
      <a:bodyPr/>
      <a:lstStyle/>
      <a:p>
        <a:r>
          <a:rPr lang="en-CA"/>
          <a:t>Add page number (1/10)</a:t>
        </a:r>
      </a:p>
    </p188:txBody>
  </p188:cm>
  <p188:cm id="{F829767F-62E3-4761-9257-EB396E8C8BBA}" authorId="{6BDE95D9-BAB9-136F-5768-CD2D6896488D}" status="resolved" created="2023-03-15T02:43:22.981" complete="100000">
    <ac:deMkLst xmlns:ac="http://schemas.microsoft.com/office/drawing/2013/main/command">
      <pc:docMk xmlns:pc="http://schemas.microsoft.com/office/powerpoint/2013/main/command"/>
      <pc:sldMk xmlns:pc="http://schemas.microsoft.com/office/powerpoint/2013/main/command" cId="3334127647" sldId="339"/>
      <ac:spMk id="7" creationId="{609FCAD6-A137-42FE-91F0-5281AC5B617B}"/>
    </ac:deMkLst>
    <p188:txBody>
      <a:bodyPr/>
      <a:lstStyle/>
      <a:p>
        <a:r>
          <a:rPr lang="en-GB"/>
          <a:t>Make a little space between each name&amp;email and the next one. So it will be like this:
Christine ...
email
Farinam ...
email
Hossein ...</a:t>
        </a:r>
      </a:p>
    </p188:txBody>
  </p188:cm>
</p188:cmLst>
</file>

<file path=ppt/comments/modernComment_9F1_C4A2B894.xml><?xml version="1.0" encoding="utf-8"?>
<p188:cmLst xmlns:a="http://schemas.openxmlformats.org/drawingml/2006/main" xmlns:r="http://schemas.openxmlformats.org/officeDocument/2006/relationships" xmlns:p188="http://schemas.microsoft.com/office/powerpoint/2018/8/main">
  <p188:cm id="{504259E1-A2D3-43A4-A4F2-46BB0748C820}" authorId="{6BDE95D9-BAB9-136F-5768-CD2D6896488D}" status="resolved" created="2023-03-15T02:56:43.311" complete="100000">
    <pc:sldMkLst xmlns:pc="http://schemas.microsoft.com/office/powerpoint/2013/main/command">
      <pc:docMk/>
      <pc:sldMk cId="3298998420" sldId="2545"/>
    </pc:sldMkLst>
    <p188:txBody>
      <a:bodyPr/>
      <a:lstStyle/>
      <a:p>
        <a:r>
          <a:rPr lang="en-GB"/>
          <a:t>This page will be page number 2. First page is page number 1 that we do not show the page number and then we start with 2 in this page.</a:t>
        </a:r>
      </a:p>
    </p188:txBody>
  </p188:cm>
</p188:cmLst>
</file>

<file path=ppt/comments/modernComment_A1E_13701677.xml><?xml version="1.0" encoding="utf-8"?>
<p188:cmLst xmlns:a="http://schemas.openxmlformats.org/drawingml/2006/main" xmlns:r="http://schemas.openxmlformats.org/officeDocument/2006/relationships" xmlns:p188="http://schemas.microsoft.com/office/powerpoint/2018/8/main">
  <p188:cm id="{65A42928-8799-486C-89ED-6784F3FAE2CF}" authorId="{45099FA3-807D-8892-C59F-9814934F9225}" status="resolved" created="2023-03-09T21:24:45.741" complete="100000">
    <ac:deMkLst xmlns:ac="http://schemas.microsoft.com/office/drawing/2013/main/command">
      <pc:docMk xmlns:pc="http://schemas.microsoft.com/office/powerpoint/2013/main/command"/>
      <pc:sldMk xmlns:pc="http://schemas.microsoft.com/office/powerpoint/2013/main/command" cId="326112887" sldId="2590"/>
      <ac:graphicFrameMk id="2" creationId="{3B794D7D-7002-01DC-0D92-B8618CF1ACBB}"/>
    </ac:deMkLst>
    <p188:txBody>
      <a:bodyPr/>
      <a:lstStyle/>
      <a:p>
        <a:r>
          <a:rPr lang="en-CA"/>
          <a:t>Should we add a diagram for the data?</a:t>
        </a:r>
      </a:p>
    </p188:txBody>
  </p188:cm>
  <p188:cm id="{2E227338-9F58-45D7-AD47-4C7CE805CC2C}" authorId="{45099FA3-807D-8892-C59F-9814934F9225}" status="resolved" created="2023-03-09T22:04:19.192" complete="100000">
    <pc:sldMkLst xmlns:pc="http://schemas.microsoft.com/office/powerpoint/2013/main/command">
      <pc:docMk/>
      <pc:sldMk cId="326112887" sldId="2590"/>
    </pc:sldMkLst>
    <p188:txBody>
      <a:bodyPr/>
      <a:lstStyle/>
      <a:p>
        <a:r>
          <a:rPr lang="en-CA"/>
          <a:t>Add a graphical representation of evaluation, more emphasis on evaluation.</a:t>
        </a:r>
      </a:p>
    </p188:txBody>
  </p188:cm>
  <p188:cm id="{AE8D1DD0-784B-476F-9DE2-96743646DE4D}" authorId="{6BDE95D9-BAB9-136F-5768-CD2D6896488D}" status="resolved" created="2023-03-15T02:39:40.473" complete="100000">
    <ac:deMkLst xmlns:ac="http://schemas.microsoft.com/office/drawing/2013/main/command">
      <pc:docMk xmlns:pc="http://schemas.microsoft.com/office/powerpoint/2013/main/command"/>
      <pc:sldMk xmlns:pc="http://schemas.microsoft.com/office/powerpoint/2013/main/command" cId="326112887" sldId="2590"/>
      <ac:graphicFrameMk id="2" creationId="{3B794D7D-7002-01DC-0D92-B8618CF1ACBB}"/>
    </ac:deMkLst>
    <p188:txBody>
      <a:bodyPr/>
      <a:lstStyle/>
      <a:p>
        <a:r>
          <a:rPr lang="en-GB"/>
          <a:t>It is better to justify these texts.</a:t>
        </a:r>
      </a:p>
    </p188:txBody>
  </p188:cm>
  <p188:cm id="{19EAAAEB-27D6-4F7D-8CD6-1A9DD6EE9C4F}" authorId="{6BDE95D9-BAB9-136F-5768-CD2D6896488D}" status="resolved" created="2023-03-15T02:52:29.102" complete="100000">
    <ac:deMkLst xmlns:ac="http://schemas.microsoft.com/office/drawing/2013/main/command">
      <pc:docMk xmlns:pc="http://schemas.microsoft.com/office/powerpoint/2013/main/command"/>
      <pc:sldMk xmlns:pc="http://schemas.microsoft.com/office/powerpoint/2013/main/command" cId="326112887" sldId="2590"/>
      <ac:picMk id="45" creationId="{063D7D4F-C78F-15FC-DB40-C113ACBBBC66}"/>
    </ac:deMkLst>
    <p188:txBody>
      <a:bodyPr/>
      <a:lstStyle/>
      <a:p>
        <a:r>
          <a:rPr lang="en-GB"/>
          <a:t>If you use an example that the latent aspect is more obvious from the other words, it will be more easier for understanding your example and the functionality of our work. For example, you can use a example of a positive comment for the staff of the restaurant. So when you hide the aspect "staff" from the review, it is obvious from the rest of the words that this review is about the staff or for example, it is not for the pizza or food. I mean maybe they ask us how you understand that delicious is for the pizza and it will be a little bit confusing. Also, make the other aspects of the result of that circle at the end more different please and make the other ones smaller beside not being bold. For example, when you write about staff, the other can be pizza and place or price.</a:t>
        </a:r>
      </a:p>
    </p188:txBody>
  </p188:cm>
  <p188:cm id="{5DF928B7-40AD-4DC1-B077-083661AD46A8}" authorId="{30B7D499-0915-C27E-30B1-1BEE820F6ACA}" status="resolved" created="2023-03-17T20:18:29.490" complete="100000">
    <ac:txMkLst xmlns:ac="http://schemas.microsoft.com/office/drawing/2013/main/command">
      <pc:docMk xmlns:pc="http://schemas.microsoft.com/office/powerpoint/2013/main/command"/>
      <pc:sldMk xmlns:pc="http://schemas.microsoft.com/office/powerpoint/2013/main/command" cId="326112887" sldId="2590"/>
      <ac:graphicFrameMk id="2" creationId="{3B794D7D-7002-01DC-0D92-B8618CF1ACBB}"/>
      <dc:dgmMk xmlns:dc="http://schemas.microsoft.com/office/drawing/2013/diagram/command"/>
      <dc:nodeMk xmlns:dc="http://schemas.microsoft.com/office/drawing/2013/diagram/command" id="{251DFDC1-4ADB-47D8-A724-DA5EE0538F28}"/>
      <ac:txMk cp="28">
        <ac:context len="29" hash="2532220859"/>
      </ac:txMk>
    </ac:txMkLst>
    <p188:pos x="520492" y="1402180"/>
    <p188:txBody>
      <a:bodyPr/>
      <a:lstStyle/>
      <a:p>
        <a:r>
          <a:rPr lang="en-US"/>
          <a:t>Move the reference here in the bottom of the page</a:t>
        </a:r>
      </a:p>
    </p188:txBody>
  </p188:cm>
  <p188:cm id="{541E5A08-941B-4AB4-8747-195D26312EEE}" authorId="{6BDE95D9-BAB9-136F-5768-CD2D6896488D}" created="2023-03-17T21:14:28.177">
    <ac:deMkLst xmlns:ac="http://schemas.microsoft.com/office/drawing/2013/main/command">
      <pc:docMk xmlns:pc="http://schemas.microsoft.com/office/powerpoint/2013/main/command"/>
      <pc:sldMk xmlns:pc="http://schemas.microsoft.com/office/powerpoint/2013/main/command" cId="326112887" sldId="2590"/>
      <ac:spMk id="343" creationId="{E4C23C95-ABDE-2D83-9AC3-0961AB845E36}"/>
    </ac:deMkLst>
    <p188:txBody>
      <a:bodyPr/>
      <a:lstStyle/>
      <a:p>
        <a:r>
          <a:rPr lang="en-GB"/>
          <a:t>[@Hossein Fani] </a:t>
        </a:r>
      </a:p>
    </p188:txBody>
  </p188:cm>
  <p188:cm id="{95D830DA-DB87-4C08-A684-215E499A9791}" authorId="{45099FA3-807D-8892-C59F-9814934F9225}" status="resolved" created="2023-03-17T21:32:21.972" complete="100000">
    <ac:txMkLst xmlns:ac="http://schemas.microsoft.com/office/drawing/2013/main/command">
      <pc:docMk xmlns:pc="http://schemas.microsoft.com/office/powerpoint/2013/main/command"/>
      <pc:sldMk xmlns:pc="http://schemas.microsoft.com/office/powerpoint/2013/main/command" cId="326112887" sldId="2590"/>
      <ac:graphicFrameMk id="2" creationId="{3B794D7D-7002-01DC-0D92-B8618CF1ACBB}"/>
      <dc:dgmMk xmlns:dc="http://schemas.microsoft.com/office/drawing/2013/diagram/command"/>
      <dc:nodeMk xmlns:dc="http://schemas.microsoft.com/office/drawing/2013/diagram/command" id="{6956C484-B79F-4987-A8FA-2F549AEEC3DA}"/>
      <ac:txMk cp="5" len="18">
        <ac:context len="25" hash="3771227156"/>
      </ac:txMk>
    </ac:txMkLst>
    <p188:pos x="5530642" y="2030830"/>
    <p188:txBody>
      <a:bodyPr/>
      <a:lstStyle/>
      <a:p>
        <a:r>
          <a:rPr lang="en-CA"/>
          <a:t>Added full name since some audience might not know what the acronym stands for.</a:t>
        </a:r>
      </a:p>
    </p188:txBody>
  </p188:cm>
</p188:cmLst>
</file>

<file path=ppt/comments/modernComment_A21_291C00DB.xml><?xml version="1.0" encoding="utf-8"?>
<p188:cmLst xmlns:a="http://schemas.openxmlformats.org/drawingml/2006/main" xmlns:r="http://schemas.openxmlformats.org/officeDocument/2006/relationships" xmlns:p188="http://schemas.microsoft.com/office/powerpoint/2018/8/main">
  <p188:cm id="{9CFA651D-7AC1-4EF2-A93B-F0041AAB70D1}" authorId="{45099FA3-807D-8892-C59F-9814934F9225}" status="resolved" created="2023-03-09T22:25:50.915" complete="100000">
    <pc:sldMkLst xmlns:pc="http://schemas.microsoft.com/office/powerpoint/2013/main/command">
      <pc:docMk/>
      <pc:sldMk cId="689701083" sldId="2593"/>
    </pc:sldMkLst>
    <p188:txBody>
      <a:bodyPr/>
      <a:lstStyle/>
      <a:p>
        <a:r>
          <a:rPr lang="en-CA"/>
          <a:t>Find aspect for similar business: find aspects that are important to the customers.</a:t>
        </a:r>
      </a:p>
    </p188:txBody>
  </p188:cm>
  <p188:cm id="{93CB7ED0-9538-4AE6-A0EE-734309898588}" authorId="{45099FA3-807D-8892-C59F-9814934F9225}" status="resolved" created="2023-03-09T22:27:16.054" complete="100000">
    <pc:sldMkLst xmlns:pc="http://schemas.microsoft.com/office/powerpoint/2013/main/command">
      <pc:docMk/>
      <pc:sldMk cId="689701083" sldId="2593"/>
    </pc:sldMkLst>
    <p188:txBody>
      <a:bodyPr/>
      <a:lstStyle/>
      <a:p>
        <a:r>
          <a:rPr lang="en-CA"/>
          <a:t>**personalization** personalize aspect detection for each user who posts about something (ex. someone who always post about dessert)</a:t>
        </a:r>
      </a:p>
    </p188:txBody>
  </p188:cm>
  <p188:cm id="{F57E7D8E-554E-4276-ABBB-A8CE78E4BE77}" authorId="{45099FA3-807D-8892-C59F-9814934F9225}" status="resolved" created="2023-03-09T22:28:20.031" complete="100000">
    <pc:sldMkLst xmlns:pc="http://schemas.microsoft.com/office/powerpoint/2013/main/command">
      <pc:docMk/>
      <pc:sldMk cId="689701083" sldId="2593"/>
    </pc:sldMkLst>
    <p188:txBody>
      <a:bodyPr/>
      <a:lstStyle/>
      <a:p>
        <a:r>
          <a:rPr lang="en-CA"/>
          <a:t>Add a time dimension to the aspect detection pattern.</a:t>
        </a:r>
      </a:p>
    </p188:txBody>
  </p188:cm>
  <p188:cm id="{492CA71E-C942-4FDE-B4EA-C174CF1C4040}" authorId="{6BDE95D9-BAB9-136F-5768-CD2D6896488D}" status="resolved" created="2023-03-15T02:40:28.411" complete="100000">
    <ac:deMkLst xmlns:ac="http://schemas.microsoft.com/office/drawing/2013/main/command">
      <pc:docMk xmlns:pc="http://schemas.microsoft.com/office/powerpoint/2013/main/command"/>
      <pc:sldMk xmlns:pc="http://schemas.microsoft.com/office/powerpoint/2013/main/command" cId="689701083" sldId="2593"/>
      <ac:spMk id="10" creationId="{6E2574AB-1373-9EB1-7A32-5D4EFADC2F7B}"/>
    </ac:deMkLst>
    <p188:txBody>
      <a:bodyPr/>
      <a:lstStyle/>
      <a:p>
        <a:r>
          <a:rPr lang="en-GB"/>
          <a:t>Justify</a:t>
        </a:r>
      </a:p>
    </p188:txBody>
  </p188:cm>
  <p188:cm id="{52149DAE-D9E5-418B-B1D0-73E6F3B401F7}" authorId="{6BDE95D9-BAB9-136F-5768-CD2D6896488D}" created="2023-03-15T02:56:01.701">
    <pc:sldMkLst xmlns:pc="http://schemas.microsoft.com/office/powerpoint/2013/main/command">
      <pc:docMk/>
      <pc:sldMk cId="689701083" sldId="2593"/>
    </pc:sldMkLst>
    <p188:replyLst>
      <p188:reply id="{14B1F1FE-A141-46B3-AC92-7779B0B8E876}" authorId="{45099FA3-807D-8892-C59F-9814934F9225}" created="2023-03-16T02:33:19.380">
        <p188:txBody>
          <a:bodyPr/>
          <a:lstStyle/>
          <a:p>
            <a:r>
              <a:rPr lang="en-CA"/>
              <a:t>I added more space between the texts, but I noticed that the bolded text would be left-aligned. Since the bolded text serves as subheadings, would it be fine to keep it centered?</a:t>
            </a:r>
          </a:p>
        </p188:txBody>
      </p188:reply>
    </p188:replyLst>
    <p188:txBody>
      <a:bodyPr/>
      <a:lstStyle/>
      <a:p>
        <a:r>
          <a:rPr lang="en-GB"/>
          <a:t>Make a little more space between the bold texts and the text below that all aligned starting in the same line</a:t>
        </a:r>
      </a:p>
    </p188:txBody>
  </p188:cm>
</p188:cmLst>
</file>

<file path=ppt/comments/modernComment_A24_8C6EFC33.xml><?xml version="1.0" encoding="utf-8"?>
<p188:cmLst xmlns:a="http://schemas.openxmlformats.org/drawingml/2006/main" xmlns:r="http://schemas.openxmlformats.org/officeDocument/2006/relationships" xmlns:p188="http://schemas.microsoft.com/office/powerpoint/2018/8/main">
  <p188:cm id="{63F287C4-AD96-4160-B4D0-3C6951ABD759}" authorId="{6BDE95D9-BAB9-136F-5768-CD2D6896488D}" status="resolved" created="2023-03-15T02:44:03.622" complete="100000">
    <ac:deMkLst xmlns:ac="http://schemas.microsoft.com/office/drawing/2013/main/command">
      <pc:docMk xmlns:pc="http://schemas.microsoft.com/office/powerpoint/2013/main/command"/>
      <pc:sldMk xmlns:pc="http://schemas.microsoft.com/office/powerpoint/2013/main/command" cId="2356083763" sldId="2596"/>
      <ac:spMk id="10" creationId="{060850CE-9863-E38D-839E-7C099C225C07}"/>
    </ac:deMkLst>
    <p188:replyLst>
      <p188:reply id="{AF9790D1-96B9-4BF0-9FDB-3FED3A835276}" authorId="{45099FA3-807D-8892-C59F-9814934F9225}" created="2023-03-16T02:06:28.558">
        <p188:txBody>
          <a:bodyPr/>
          <a:lstStyle/>
          <a:p>
            <a:r>
              <a:rPr lang="en-CA"/>
              <a:t>[@Farinam Hemmati Zadeh] I shortened this part of the text to make the bullet points within two lines. Is this what you mean?</a:t>
            </a:r>
          </a:p>
        </p188:txBody>
      </p188:reply>
      <p188:reply id="{9660C28E-1531-4E7E-98B2-B343F04623FF}" authorId="{6BDE95D9-BAB9-136F-5768-CD2D6896488D}" created="2023-03-17T19:59:41.196">
        <p188:txBody>
          <a:bodyPr/>
          <a:lstStyle/>
          <a:p>
            <a:r>
              <a:rPr lang="en-GB"/>
              <a:t>Great thank you</a:t>
            </a:r>
          </a:p>
        </p188:txBody>
      </p188:reply>
    </p188:replyLst>
    <p188:txBody>
      <a:bodyPr/>
      <a:lstStyle/>
      <a:p>
        <a:r>
          <a:rPr lang="en-GB"/>
          <a:t>make all in two lines will be better and justify all the texts.</a:t>
        </a:r>
      </a:p>
    </p188:txBody>
  </p188:cm>
</p188:cmLst>
</file>

<file path=ppt/comments/modernComment_A26_2FBCC481.xml><?xml version="1.0" encoding="utf-8"?>
<p188:cmLst xmlns:a="http://schemas.openxmlformats.org/drawingml/2006/main" xmlns:r="http://schemas.openxmlformats.org/officeDocument/2006/relationships" xmlns:p188="http://schemas.microsoft.com/office/powerpoint/2018/8/main">
  <p188:cm id="{E8649CEB-E322-4783-BE21-50A1D655EBA4}" authorId="{6BDE95D9-BAB9-136F-5768-CD2D6896488D}" status="resolved" created="2023-03-15T02:41:00.506" complete="100000">
    <pc:sldMkLst xmlns:pc="http://schemas.microsoft.com/office/powerpoint/2013/main/command">
      <pc:docMk/>
      <pc:sldMk cId="800900225" sldId="2598"/>
    </pc:sldMkLst>
    <p188:txBody>
      <a:bodyPr/>
      <a:lstStyle/>
      <a:p>
        <a:r>
          <a:rPr lang="en-GB"/>
          <a:t>justify</a:t>
        </a:r>
      </a:p>
    </p188:txBody>
  </p188:cm>
  <p188:cm id="{14648B78-41BB-4DCC-9BD2-F6D55DE90870}" authorId="{6BDE95D9-BAB9-136F-5768-CD2D6896488D}" created="2023-03-17T21:16:29.301">
    <ac:deMkLst xmlns:ac="http://schemas.microsoft.com/office/drawing/2013/main/command">
      <pc:docMk xmlns:pc="http://schemas.microsoft.com/office/powerpoint/2013/main/command"/>
      <pc:sldMk xmlns:pc="http://schemas.microsoft.com/office/powerpoint/2013/main/command" cId="800900225" sldId="2598"/>
      <ac:picMk id="2052" creationId="{D9C93E89-5610-D8FB-6EA7-F5BF4FF25D53}"/>
    </ac:deMkLst>
    <p188:replyLst>
      <p188:reply id="{1B3915F1-B059-4082-8EB7-38AA07A47BEF}" authorId="{45099FA3-807D-8892-C59F-9814934F9225}" created="2023-03-17T21:28:45.434">
        <p188:txBody>
          <a:bodyPr/>
          <a:lstStyle/>
          <a:p>
            <a:r>
              <a:rPr lang="en-CA"/>
              <a:t>The resolution is ok on my 21" monitor, but it would probably be blurry for larger sized display or projections.</a:t>
            </a:r>
          </a:p>
        </p188:txBody>
      </p188:reply>
      <p188:reply id="{5088E986-845D-436E-8122-7D86CFCF56DF}" authorId="{45099FA3-807D-8892-C59F-9814934F9225}" created="2023-03-17T23:10:32.447">
        <p188:txBody>
          <a:bodyPr/>
          <a:lstStyle/>
          <a:p>
            <a:r>
              <a:rPr lang="en-CA"/>
              <a:t>I added a new image. Does the resolution look better when zoomed [@Farinam Hemmati Zadeh]  ?</a:t>
            </a:r>
          </a:p>
        </p188:txBody>
      </p188:reply>
    </p188:replyLst>
    <p188:txBody>
      <a:bodyPr/>
      <a:lstStyle/>
      <a:p>
        <a:r>
          <a:rPr lang="en-GB"/>
          <a:t>I am not sure if the resolution of this photo is ok when displayed on the big screen there. [@Christine] please check if this is not ok when we zoom so we change it and if it is ok for that so we keep it</a:t>
        </a:r>
      </a:p>
    </p188:txBody>
  </p188:cm>
</p188:cmLst>
</file>

<file path=ppt/comments/modernComment_A29_F0DEC693.xml><?xml version="1.0" encoding="utf-8"?>
<p188:cmLst xmlns:a="http://schemas.openxmlformats.org/drawingml/2006/main" xmlns:r="http://schemas.openxmlformats.org/officeDocument/2006/relationships" xmlns:p188="http://schemas.microsoft.com/office/powerpoint/2018/8/main">
  <p188:cm id="{C005960D-E7FF-4FEB-B748-D4B38CA54CF5}" authorId="{45099FA3-807D-8892-C59F-9814934F9225}" status="resolved" created="2023-03-14T01:11:34.344">
    <pc:sldMkLst xmlns:pc="http://schemas.microsoft.com/office/powerpoint/2013/main/command">
      <pc:docMk/>
      <pc:sldMk cId="3751332010" sldId="2600"/>
    </pc:sldMkLst>
    <p188:txBody>
      <a:bodyPr/>
      <a:lstStyle/>
      <a:p>
        <a:r>
          <a:rPr lang="en-CA"/>
          <a:t>Make sure that all the elements, like the subject and the page numbers, have the same position in the slides so that when you change the slide and go to the next one, the position of the subject or page number does not change. You can do it by copy-pasting from the first one.
Add a timeline or progress bar of the subjects to all the slides, preferably at the top of the slides showing that in which parts are now and what has been passed, and what will come in the future.The color palette should be the same for all the slides.
If you use https://www.canva.com/ it will help you with these points and provides you with amazing templates.
Also, you need to add the logo of the university (if you search in google, you can find logo file in the UWindsor website) and its name (Here, University of Windsor) at the first page of the presentation with the name of the competition or conference (Here, UWillDiscover)</a:t>
        </a:r>
      </a:p>
    </p188:txBody>
  </p188:cm>
  <p188:cm id="{68FD2A8F-D184-447A-853D-498C2F80576B}" authorId="{6BDE95D9-BAB9-136F-5768-CD2D6896488D}" status="resolved" created="2023-03-15T02:37:57.080">
    <ac:txMkLst xmlns:ac="http://schemas.microsoft.com/office/drawing/2013/main/command">
      <pc:docMk xmlns:pc="http://schemas.microsoft.com/office/powerpoint/2013/main/command"/>
      <pc:sldMk xmlns:pc="http://schemas.microsoft.com/office/powerpoint/2013/main/command" cId="4041131667" sldId="2601"/>
      <ac:spMk id="10" creationId="{C1FCF9CF-5F70-C424-3FAA-D19922CEA287}"/>
      <ac:txMk cp="0" len="25">
        <ac:context len="26" hash="675895377"/>
      </ac:txMk>
    </ac:txMkLst>
    <p188:pos x="2983734" y="514120"/>
    <p188:replyLst>
      <p188:reply id="{4F25595E-ABB6-46D6-8804-60C856E167C1}" authorId="{45099FA3-807D-8892-C59F-9814934F9225}" created="2023-03-16T02:04:55.660">
        <p188:txBody>
          <a:bodyPr/>
          <a:lstStyle/>
          <a:p>
            <a:r>
              <a:rPr lang="en-CA"/>
              <a:t>[@Farinam Hemmati Zadeh] I made the changes, but I'm not sure if it's what you meant by putting 'conference' below the names?</a:t>
            </a:r>
          </a:p>
        </p188:txBody>
      </p188:reply>
      <p188:reply id="{BA34F79A-A63F-4BE0-BE34-AC2D02A5D3F1}" authorId="{6BDE95D9-BAB9-136F-5768-CD2D6896488D}" created="2023-03-16T22:45:09.213">
        <p188:txBody>
          <a:bodyPr/>
          <a:lstStyle/>
          <a:p>
            <a:r>
              <a:rPr lang="en-GB"/>
              <a:t>The position is fine now. Thank you</a:t>
            </a:r>
          </a:p>
        </p188:txBody>
      </p188:reply>
      <p188:reply id="{EE1E0715-874D-4776-BADC-179C788B8E66}" authorId="{6BDE95D9-BAB9-136F-5768-CD2D6896488D}" created="2023-03-16T22:45:30.197">
        <p188:txBody>
          <a:bodyPr/>
          <a:lstStyle/>
          <a:p>
            <a:r>
              <a:rPr lang="en-GB"/>
              <a:t>Hossein Fani is ok, it is not necessary to put Dr here.</a:t>
            </a:r>
          </a:p>
        </p188:txBody>
      </p188:reply>
    </p188:replyLst>
    <p188:txBody>
      <a:bodyPr/>
      <a:lstStyle/>
      <a:p>
        <a:r>
          <a:rPr lang="en-GB"/>
          <a:t>make this and the names bold and also I think 'conference' should be in the left side not right side. Besides, I think if you make all of this in one line and put it a little below the names will be better</a:t>
        </a:r>
      </a:p>
    </p188:txBody>
  </p188:cm>
  <p188:cm id="{385150A3-60F7-4E79-A9B2-273686470157}" authorId="{6BDE95D9-BAB9-136F-5768-CD2D6896488D}" status="resolved" created="2023-03-15T02:47:51.502">
    <pc:sldMkLst xmlns:pc="http://schemas.microsoft.com/office/powerpoint/2013/main/command">
      <pc:docMk/>
      <pc:sldMk cId="3751332010" sldId="2600"/>
    </pc:sldMkLst>
    <p188:txBody>
      <a:bodyPr/>
      <a:lstStyle/>
      <a:p>
        <a:r>
          <a:rPr lang="en-GB"/>
          <a:t>General comment for all the slides. If it is possible, make the font size of all the first titles of the slides from page 2 the same as each other and also make them start in the same position so when you change the slide during the presentation, the position of the subjects (the beginning character) will not change and will be consistent. They can have different titles with different number of words in each title for sure but if all of them start in the same position, it will be easier for the audience to read and follow it. You can do this by make the first one in the right position and copy the box and paste in each slide so the position will be the same in all of them and then you just change the texts and colors and the wording like before (that is now).</a:t>
        </a:r>
      </a:p>
    </p188:txBody>
  </p188:cm>
  <p188:cm id="{B8FF379D-6BB6-4C34-A9D1-096E95634D67}" authorId="{6BDE95D9-BAB9-136F-5768-CD2D6896488D}" status="resolved" created="2023-03-15T02:58:15.688">
    <pc:sldMkLst xmlns:pc="http://schemas.microsoft.com/office/powerpoint/2013/main/command">
      <pc:docMk/>
      <pc:sldMk cId="3751332010" sldId="2600"/>
    </pc:sldMkLst>
    <p188:txBody>
      <a:bodyPr/>
      <a:lstStyle/>
      <a:p>
        <a:r>
          <a:rPr lang="en-GB"/>
          <a:t>Please make a progress bar like the example I put in the group from my slides. You can make one in second page and then make all the elements as a group and then copy paste it to all the pages and just change the color for each current page for the title related to that. You can put it in the bottom of the pages if you do not have space in the top of the pages</a:t>
        </a:r>
      </a:p>
    </p188:txBody>
  </p188:cm>
  <p188:cm id="{D197AFD1-D9C7-4D9D-920E-560023FFE44D}" authorId="{6BDE95D9-BAB9-136F-5768-CD2D6896488D}" status="resolved" created="2023-03-17T21:10:39.070" complete="100000">
    <pc:sldMkLst xmlns:pc="http://schemas.microsoft.com/office/powerpoint/2013/main/command">
      <pc:docMk/>
      <pc:sldMk cId="4041131667" sldId="2601"/>
    </pc:sldMkLst>
    <p188:replyLst>
      <p188:reply id="{529D27D1-5D75-44FB-9401-766369AB132D}" authorId="{30B7D499-0915-C27E-30B1-1BEE820F6ACA}" created="2023-03-17T21:32:14.166">
        <p188:txBody>
          <a:bodyPr/>
          <a:lstStyle/>
          <a:p>
            <a:r>
              <a:rPr lang="en-US"/>
              <a:t>Up to you</a:t>
            </a:r>
          </a:p>
        </p188:txBody>
      </p188:reply>
    </p188:replyLst>
    <p188:txBody>
      <a:bodyPr/>
      <a:lstStyle/>
      <a:p>
        <a:r>
          <a:rPr lang="en-GB"/>
          <a:t>which one of the cover pages do you prefer? [@Hossein Fani] </a:t>
        </a:r>
      </a:p>
    </p188:txBody>
  </p188:cm>
  <p188:cm id="{BB247E55-0133-4B8B-89F1-C7D81443C66F}" authorId="{45099FA3-807D-8892-C59F-9814934F9225}" status="resolved" created="2023-03-17T21:40:06.376" complete="100000">
    <ac:deMkLst xmlns:ac="http://schemas.microsoft.com/office/drawing/2013/main/command">
      <pc:docMk xmlns:pc="http://schemas.microsoft.com/office/powerpoint/2013/main/command"/>
      <pc:sldMk xmlns:pc="http://schemas.microsoft.com/office/powerpoint/2013/main/command" cId="4041131667" sldId="2601"/>
      <ac:spMk id="9" creationId="{429614BF-F76F-4FBB-C8C8-02F81BA755D2}"/>
    </ac:deMkLst>
    <p188:replyLst>
      <p188:reply id="{8007EAA6-972D-48CA-B2BD-F4811D9E3A8E}" authorId="{6BDE95D9-BAB9-136F-5768-CD2D6896488D}" created="2023-03-17T23:05:59.756">
        <p188:txBody>
          <a:bodyPr/>
          <a:lstStyle/>
          <a:p>
            <a:r>
              <a:rPr lang="en-GB"/>
              <a:t>thank you</a:t>
            </a:r>
          </a:p>
        </p188:txBody>
      </p188:reply>
    </p188:replyLst>
    <p188:txBody>
      <a:bodyPr/>
      <a:lstStyle/>
      <a:p>
        <a:r>
          <a:rPr lang="en-CA"/>
          <a:t>Added proposal id since the facilitators needs it for the reviews.</a:t>
        </a:r>
      </a:p>
    </p188:txBody>
  </p188:cm>
</p188:cmLst>
</file>

<file path=ppt/diagrams/_rels/data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C7714-4D54-4BFD-A1F7-6C77F3952E44}" type="doc">
      <dgm:prSet loTypeId="urn:microsoft.com/office/officeart/2005/8/layout/chevron1" loCatId="process" qsTypeId="urn:microsoft.com/office/officeart/2005/8/quickstyle/simple1" qsCatId="simple" csTypeId="urn:microsoft.com/office/officeart/2005/8/colors/accent4_2" csCatId="accent4" phldr="1"/>
      <dgm:spPr/>
      <dgm:t>
        <a:bodyPr/>
        <a:lstStyle/>
        <a:p>
          <a:endParaRPr lang="en-CA"/>
        </a:p>
      </dgm:t>
    </dgm:pt>
    <dgm:pt modelId="{456C8AF7-D8AC-4B8D-ACE0-D5426223EDC4}">
      <dgm:prSet phldrT="[Text]"/>
      <dgm:spPr>
        <a:solidFill>
          <a:schemeClr val="accent1"/>
        </a:solidFill>
      </dgm:spPr>
      <dgm:t>
        <a:bodyPr/>
        <a:lstStyle/>
        <a:p>
          <a:r>
            <a:rPr lang="en-CA"/>
            <a:t>Introduction </a:t>
          </a:r>
        </a:p>
      </dgm:t>
    </dgm:pt>
    <dgm:pt modelId="{CD8CFA4B-C138-453D-8580-E67EE1FD3BE2}" type="parTrans" cxnId="{7BBC4F1A-5ACD-4DF8-B60B-86035988821C}">
      <dgm:prSet/>
      <dgm:spPr/>
      <dgm:t>
        <a:bodyPr/>
        <a:lstStyle/>
        <a:p>
          <a:endParaRPr lang="en-CA"/>
        </a:p>
      </dgm:t>
    </dgm:pt>
    <dgm:pt modelId="{267532EF-D4FD-466F-86DA-003594CAB2AF}" type="sibTrans" cxnId="{7BBC4F1A-5ACD-4DF8-B60B-86035988821C}">
      <dgm:prSet/>
      <dgm:spPr/>
      <dgm:t>
        <a:bodyPr/>
        <a:lstStyle/>
        <a:p>
          <a:endParaRPr lang="en-CA"/>
        </a:p>
      </dgm:t>
    </dgm:pt>
    <dgm:pt modelId="{3E1710AA-D2F1-4C7A-8AB6-D7CB34E2EB20}">
      <dgm:prSet phldrT="[Text]"/>
      <dgm:spPr>
        <a:solidFill>
          <a:schemeClr val="tx1">
            <a:lumMod val="60000"/>
            <a:lumOff val="40000"/>
          </a:schemeClr>
        </a:solidFill>
      </dgm:spPr>
      <dgm:t>
        <a:bodyPr/>
        <a:lstStyle/>
        <a:p>
          <a:r>
            <a:rPr lang="en-CA"/>
            <a:t>Applications</a:t>
          </a:r>
        </a:p>
      </dgm:t>
    </dgm:pt>
    <dgm:pt modelId="{40D0EE32-2B07-4F6E-B405-A4FA8D3C4698}" type="parTrans" cxnId="{22272AEF-D9F4-4FEA-95EC-2ED053A09AA0}">
      <dgm:prSet/>
      <dgm:spPr/>
      <dgm:t>
        <a:bodyPr/>
        <a:lstStyle/>
        <a:p>
          <a:endParaRPr lang="en-CA"/>
        </a:p>
      </dgm:t>
    </dgm:pt>
    <dgm:pt modelId="{9B4B33CB-1400-4CB3-B301-7F938EDBA3C9}" type="sibTrans" cxnId="{22272AEF-D9F4-4FEA-95EC-2ED053A09AA0}">
      <dgm:prSet/>
      <dgm:spPr/>
      <dgm:t>
        <a:bodyPr/>
        <a:lstStyle/>
        <a:p>
          <a:endParaRPr lang="en-CA"/>
        </a:p>
      </dgm:t>
    </dgm:pt>
    <dgm:pt modelId="{00C6D1C3-A790-4053-876E-729B6E643F2C}">
      <dgm:prSet phldrT="[Text]"/>
      <dgm:spPr>
        <a:solidFill>
          <a:srgbClr val="8C8C8C"/>
        </a:solidFill>
      </dgm:spPr>
      <dgm:t>
        <a:bodyPr/>
        <a:lstStyle/>
        <a:p>
          <a:r>
            <a:rPr lang="en-CA"/>
            <a:t>Results</a:t>
          </a:r>
        </a:p>
      </dgm:t>
    </dgm:pt>
    <dgm:pt modelId="{DCED7638-218A-4DAB-BBB7-5773B8E882CC}" type="sibTrans" cxnId="{BBA5A72C-13BF-4E44-874E-03528FE32C08}">
      <dgm:prSet/>
      <dgm:spPr/>
      <dgm:t>
        <a:bodyPr/>
        <a:lstStyle/>
        <a:p>
          <a:endParaRPr lang="en-CA"/>
        </a:p>
      </dgm:t>
    </dgm:pt>
    <dgm:pt modelId="{5B3D4F1D-5232-4881-8B05-43CFCDDA01A0}" type="parTrans" cxnId="{BBA5A72C-13BF-4E44-874E-03528FE32C08}">
      <dgm:prSet/>
      <dgm:spPr/>
      <dgm:t>
        <a:bodyPr/>
        <a:lstStyle/>
        <a:p>
          <a:endParaRPr lang="en-CA"/>
        </a:p>
      </dgm:t>
    </dgm:pt>
    <dgm:pt modelId="{A5292E86-642E-4294-9C08-5B2C2A8D11BA}">
      <dgm:prSet phldrT="[Text]"/>
      <dgm:spPr>
        <a:solidFill>
          <a:schemeClr val="tx1">
            <a:lumMod val="60000"/>
            <a:lumOff val="40000"/>
          </a:schemeClr>
        </a:solidFill>
      </dgm:spPr>
      <dgm:t>
        <a:bodyPr/>
        <a:lstStyle/>
        <a:p>
          <a:r>
            <a:rPr lang="en-CA"/>
            <a:t>Challenges</a:t>
          </a:r>
        </a:p>
      </dgm:t>
    </dgm:pt>
    <dgm:pt modelId="{B88EB32A-E79E-464C-A64B-BE1E00B8B910}" type="parTrans" cxnId="{491DBDC4-3967-49DF-A3CF-740E23C044C1}">
      <dgm:prSet/>
      <dgm:spPr/>
      <dgm:t>
        <a:bodyPr/>
        <a:lstStyle/>
        <a:p>
          <a:endParaRPr lang="en-CA"/>
        </a:p>
      </dgm:t>
    </dgm:pt>
    <dgm:pt modelId="{FA832B7C-6AF6-4DF7-9FC8-7BF460CBF521}" type="sibTrans" cxnId="{491DBDC4-3967-49DF-A3CF-740E23C044C1}">
      <dgm:prSet/>
      <dgm:spPr/>
      <dgm:t>
        <a:bodyPr/>
        <a:lstStyle/>
        <a:p>
          <a:endParaRPr lang="en-CA"/>
        </a:p>
      </dgm:t>
    </dgm:pt>
    <dgm:pt modelId="{E3DBD166-BCEA-4FB9-9630-005B98B4C58C}" type="pres">
      <dgm:prSet presAssocID="{AC3C7714-4D54-4BFD-A1F7-6C77F3952E44}" presName="Name0" presStyleCnt="0">
        <dgm:presLayoutVars>
          <dgm:dir/>
          <dgm:animLvl val="lvl"/>
          <dgm:resizeHandles val="exact"/>
        </dgm:presLayoutVars>
      </dgm:prSet>
      <dgm:spPr/>
    </dgm:pt>
    <dgm:pt modelId="{74E24965-AC33-4781-8F37-C24A16627930}" type="pres">
      <dgm:prSet presAssocID="{456C8AF7-D8AC-4B8D-ACE0-D5426223EDC4}" presName="parTxOnly" presStyleLbl="node1" presStyleIdx="0" presStyleCnt="4">
        <dgm:presLayoutVars>
          <dgm:chMax val="0"/>
          <dgm:chPref val="0"/>
          <dgm:bulletEnabled val="1"/>
        </dgm:presLayoutVars>
      </dgm:prSet>
      <dgm:spPr/>
    </dgm:pt>
    <dgm:pt modelId="{7C31A468-697B-4B00-B638-4D37E9EDC068}" type="pres">
      <dgm:prSet presAssocID="{267532EF-D4FD-466F-86DA-003594CAB2AF}" presName="parTxOnlySpace" presStyleCnt="0"/>
      <dgm:spPr/>
    </dgm:pt>
    <dgm:pt modelId="{80D2101B-0F0B-4E84-854B-62469FD39427}" type="pres">
      <dgm:prSet presAssocID="{00C6D1C3-A790-4053-876E-729B6E643F2C}" presName="parTxOnly" presStyleLbl="node1" presStyleIdx="1" presStyleCnt="4">
        <dgm:presLayoutVars>
          <dgm:chMax val="0"/>
          <dgm:chPref val="0"/>
          <dgm:bulletEnabled val="1"/>
        </dgm:presLayoutVars>
      </dgm:prSet>
      <dgm:spPr/>
    </dgm:pt>
    <dgm:pt modelId="{3DC9D8B3-0967-432D-8E9C-E9698236CA0E}" type="pres">
      <dgm:prSet presAssocID="{DCED7638-218A-4DAB-BBB7-5773B8E882CC}" presName="parTxOnlySpace" presStyleCnt="0"/>
      <dgm:spPr/>
    </dgm:pt>
    <dgm:pt modelId="{DC05772C-1AFD-40A1-88B6-FC9B04AF0AA6}" type="pres">
      <dgm:prSet presAssocID="{3E1710AA-D2F1-4C7A-8AB6-D7CB34E2EB20}" presName="parTxOnly" presStyleLbl="node1" presStyleIdx="2" presStyleCnt="4">
        <dgm:presLayoutVars>
          <dgm:chMax val="0"/>
          <dgm:chPref val="0"/>
          <dgm:bulletEnabled val="1"/>
        </dgm:presLayoutVars>
      </dgm:prSet>
      <dgm:spPr/>
    </dgm:pt>
    <dgm:pt modelId="{E2669547-2F16-403E-B614-52DB9DDADAE3}" type="pres">
      <dgm:prSet presAssocID="{9B4B33CB-1400-4CB3-B301-7F938EDBA3C9}" presName="parTxOnlySpace" presStyleCnt="0"/>
      <dgm:spPr/>
    </dgm:pt>
    <dgm:pt modelId="{C0946BBB-7EB4-40C2-A536-9AEC17BE44C0}" type="pres">
      <dgm:prSet presAssocID="{A5292E86-642E-4294-9C08-5B2C2A8D11BA}" presName="parTxOnly" presStyleLbl="node1" presStyleIdx="3" presStyleCnt="4">
        <dgm:presLayoutVars>
          <dgm:chMax val="0"/>
          <dgm:chPref val="0"/>
          <dgm:bulletEnabled val="1"/>
        </dgm:presLayoutVars>
      </dgm:prSet>
      <dgm:spPr/>
    </dgm:pt>
  </dgm:ptLst>
  <dgm:cxnLst>
    <dgm:cxn modelId="{7BBC4F1A-5ACD-4DF8-B60B-86035988821C}" srcId="{AC3C7714-4D54-4BFD-A1F7-6C77F3952E44}" destId="{456C8AF7-D8AC-4B8D-ACE0-D5426223EDC4}" srcOrd="0" destOrd="0" parTransId="{CD8CFA4B-C138-453D-8580-E67EE1FD3BE2}" sibTransId="{267532EF-D4FD-466F-86DA-003594CAB2AF}"/>
    <dgm:cxn modelId="{BBA5A72C-13BF-4E44-874E-03528FE32C08}" srcId="{AC3C7714-4D54-4BFD-A1F7-6C77F3952E44}" destId="{00C6D1C3-A790-4053-876E-729B6E643F2C}" srcOrd="1" destOrd="0" parTransId="{5B3D4F1D-5232-4881-8B05-43CFCDDA01A0}" sibTransId="{DCED7638-218A-4DAB-BBB7-5773B8E882CC}"/>
    <dgm:cxn modelId="{E51E6347-5FEB-414C-9791-1AEC5F2C8282}" type="presOf" srcId="{A5292E86-642E-4294-9C08-5B2C2A8D11BA}" destId="{C0946BBB-7EB4-40C2-A536-9AEC17BE44C0}" srcOrd="0" destOrd="0" presId="urn:microsoft.com/office/officeart/2005/8/layout/chevron1"/>
    <dgm:cxn modelId="{F064D55B-0E19-4C1A-B890-2CEEE8CD5BA5}" type="presOf" srcId="{456C8AF7-D8AC-4B8D-ACE0-D5426223EDC4}" destId="{74E24965-AC33-4781-8F37-C24A16627930}" srcOrd="0" destOrd="0" presId="urn:microsoft.com/office/officeart/2005/8/layout/chevron1"/>
    <dgm:cxn modelId="{53842486-342D-4262-8CCC-4F480747AD09}" type="presOf" srcId="{3E1710AA-D2F1-4C7A-8AB6-D7CB34E2EB20}" destId="{DC05772C-1AFD-40A1-88B6-FC9B04AF0AA6}" srcOrd="0" destOrd="0" presId="urn:microsoft.com/office/officeart/2005/8/layout/chevron1"/>
    <dgm:cxn modelId="{746BBCA8-050F-43EE-8757-11D3293A85AA}" type="presOf" srcId="{AC3C7714-4D54-4BFD-A1F7-6C77F3952E44}" destId="{E3DBD166-BCEA-4FB9-9630-005B98B4C58C}" srcOrd="0" destOrd="0" presId="urn:microsoft.com/office/officeart/2005/8/layout/chevron1"/>
    <dgm:cxn modelId="{491DBDC4-3967-49DF-A3CF-740E23C044C1}" srcId="{AC3C7714-4D54-4BFD-A1F7-6C77F3952E44}" destId="{A5292E86-642E-4294-9C08-5B2C2A8D11BA}" srcOrd="3" destOrd="0" parTransId="{B88EB32A-E79E-464C-A64B-BE1E00B8B910}" sibTransId="{FA832B7C-6AF6-4DF7-9FC8-7BF460CBF521}"/>
    <dgm:cxn modelId="{0E5D38ED-851C-4EBA-AF18-F907FB556323}" type="presOf" srcId="{00C6D1C3-A790-4053-876E-729B6E643F2C}" destId="{80D2101B-0F0B-4E84-854B-62469FD39427}" srcOrd="0" destOrd="0" presId="urn:microsoft.com/office/officeart/2005/8/layout/chevron1"/>
    <dgm:cxn modelId="{22272AEF-D9F4-4FEA-95EC-2ED053A09AA0}" srcId="{AC3C7714-4D54-4BFD-A1F7-6C77F3952E44}" destId="{3E1710AA-D2F1-4C7A-8AB6-D7CB34E2EB20}" srcOrd="2" destOrd="0" parTransId="{40D0EE32-2B07-4F6E-B405-A4FA8D3C4698}" sibTransId="{9B4B33CB-1400-4CB3-B301-7F938EDBA3C9}"/>
    <dgm:cxn modelId="{A73B082A-DA5A-4676-877F-AE80EA73E296}" type="presParOf" srcId="{E3DBD166-BCEA-4FB9-9630-005B98B4C58C}" destId="{74E24965-AC33-4781-8F37-C24A16627930}" srcOrd="0" destOrd="0" presId="urn:microsoft.com/office/officeart/2005/8/layout/chevron1"/>
    <dgm:cxn modelId="{FB8C1574-3CD5-4D05-B47C-B1B9E17E7D63}" type="presParOf" srcId="{E3DBD166-BCEA-4FB9-9630-005B98B4C58C}" destId="{7C31A468-697B-4B00-B638-4D37E9EDC068}" srcOrd="1" destOrd="0" presId="urn:microsoft.com/office/officeart/2005/8/layout/chevron1"/>
    <dgm:cxn modelId="{CF7758BB-B7C5-4189-9EA8-57F5F23813A1}" type="presParOf" srcId="{E3DBD166-BCEA-4FB9-9630-005B98B4C58C}" destId="{80D2101B-0F0B-4E84-854B-62469FD39427}" srcOrd="2" destOrd="0" presId="urn:microsoft.com/office/officeart/2005/8/layout/chevron1"/>
    <dgm:cxn modelId="{0F451A19-2E83-4C4F-94B4-590E1FB72D52}" type="presParOf" srcId="{E3DBD166-BCEA-4FB9-9630-005B98B4C58C}" destId="{3DC9D8B3-0967-432D-8E9C-E9698236CA0E}" srcOrd="3" destOrd="0" presId="urn:microsoft.com/office/officeart/2005/8/layout/chevron1"/>
    <dgm:cxn modelId="{7F596AF1-976D-4043-B91E-E00DCC776DFC}" type="presParOf" srcId="{E3DBD166-BCEA-4FB9-9630-005B98B4C58C}" destId="{DC05772C-1AFD-40A1-88B6-FC9B04AF0AA6}" srcOrd="4" destOrd="0" presId="urn:microsoft.com/office/officeart/2005/8/layout/chevron1"/>
    <dgm:cxn modelId="{AD9C53E3-68DF-4C5D-A247-A5F20457DF2B}" type="presParOf" srcId="{E3DBD166-BCEA-4FB9-9630-005B98B4C58C}" destId="{E2669547-2F16-403E-B614-52DB9DDADAE3}" srcOrd="5" destOrd="0" presId="urn:microsoft.com/office/officeart/2005/8/layout/chevron1"/>
    <dgm:cxn modelId="{BB99A7F6-A9D5-4B87-A15A-1C2A4220B860}" type="presParOf" srcId="{E3DBD166-BCEA-4FB9-9630-005B98B4C58C}" destId="{C0946BBB-7EB4-40C2-A536-9AEC17BE44C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8E78707C-9FED-47D6-B392-16739235DF89}" type="doc">
      <dgm:prSet loTypeId="urn:microsoft.com/office/officeart/2005/8/layout/process2" loCatId="process" qsTypeId="urn:microsoft.com/office/officeart/2005/8/quickstyle/simple1" qsCatId="simple" csTypeId="urn:microsoft.com/office/officeart/2005/8/colors/accent1_3" csCatId="accent1" phldr="1"/>
      <dgm:spPr/>
    </dgm:pt>
    <dgm:pt modelId="{A29AFC7C-E7CB-4A3E-9955-BA1DE3380857}">
      <dgm:prSet phldrT="[Text]"/>
      <dgm:spPr/>
      <dgm:t>
        <a:bodyPr/>
        <a:lstStyle/>
        <a:p>
          <a:r>
            <a:rPr lang="en-CA" b="1" dirty="0"/>
            <a:t>Train Model with Training Datasets</a:t>
          </a:r>
        </a:p>
      </dgm:t>
    </dgm:pt>
    <dgm:pt modelId="{0C1B4474-86DD-404E-A38F-734BD5DE6F4E}" type="parTrans" cxnId="{EFCBA8D6-85AF-4D8E-A8A4-6735AD16A811}">
      <dgm:prSet/>
      <dgm:spPr/>
      <dgm:t>
        <a:bodyPr/>
        <a:lstStyle/>
        <a:p>
          <a:endParaRPr lang="en-CA"/>
        </a:p>
      </dgm:t>
    </dgm:pt>
    <dgm:pt modelId="{D5BBC040-1EEC-4B7B-805F-C700D4174373}" type="sibTrans" cxnId="{EFCBA8D6-85AF-4D8E-A8A4-6735AD16A811}">
      <dgm:prSet/>
      <dgm:spPr/>
      <dgm:t>
        <a:bodyPr/>
        <a:lstStyle/>
        <a:p>
          <a:endParaRPr lang="en-CA"/>
        </a:p>
      </dgm:t>
    </dgm:pt>
    <dgm:pt modelId="{2E3EDA7C-4F19-48A9-B5C8-1A60FEF2B7C2}">
      <dgm:prSet phldrT="[Text]"/>
      <dgm:spPr/>
      <dgm:t>
        <a:bodyPr/>
        <a:lstStyle/>
        <a:p>
          <a:r>
            <a:rPr lang="en-CA" dirty="0"/>
            <a:t>Clusters of documents by topics</a:t>
          </a:r>
        </a:p>
      </dgm:t>
    </dgm:pt>
    <dgm:pt modelId="{343A651C-B110-4DC8-B7DC-48961BAB80FD}" type="parTrans" cxnId="{5FB0738B-D7CB-4D57-8D4E-83A955754740}">
      <dgm:prSet/>
      <dgm:spPr/>
      <dgm:t>
        <a:bodyPr/>
        <a:lstStyle/>
        <a:p>
          <a:endParaRPr lang="en-CA"/>
        </a:p>
      </dgm:t>
    </dgm:pt>
    <dgm:pt modelId="{BA1B9DDC-0D93-46C0-91A6-20BC98A89F52}" type="sibTrans" cxnId="{5FB0738B-D7CB-4D57-8D4E-83A955754740}">
      <dgm:prSet/>
      <dgm:spPr/>
      <dgm:t>
        <a:bodyPr/>
        <a:lstStyle/>
        <a:p>
          <a:endParaRPr lang="en-CA"/>
        </a:p>
      </dgm:t>
    </dgm:pt>
    <dgm:pt modelId="{F7A55062-91CA-46BF-B227-E25032844EC0}">
      <dgm:prSet phldrT="[Text]"/>
      <dgm:spPr/>
      <dgm:t>
        <a:bodyPr/>
        <a:lstStyle/>
        <a:p>
          <a:r>
            <a:rPr lang="en-CA" dirty="0"/>
            <a:t>Clusters of words by topics</a:t>
          </a:r>
        </a:p>
      </dgm:t>
    </dgm:pt>
    <dgm:pt modelId="{F12B3585-916F-41EF-8D78-B25868AB9413}" type="parTrans" cxnId="{A0F92CFB-BC4E-4502-A394-3E32A031F191}">
      <dgm:prSet/>
      <dgm:spPr/>
      <dgm:t>
        <a:bodyPr/>
        <a:lstStyle/>
        <a:p>
          <a:endParaRPr lang="en-CA"/>
        </a:p>
      </dgm:t>
    </dgm:pt>
    <dgm:pt modelId="{7564ACCF-6EA5-416F-B90E-D516C93B34CF}" type="sibTrans" cxnId="{A0F92CFB-BC4E-4502-A394-3E32A031F191}">
      <dgm:prSet/>
      <dgm:spPr/>
      <dgm:t>
        <a:bodyPr/>
        <a:lstStyle/>
        <a:p>
          <a:endParaRPr lang="en-CA"/>
        </a:p>
      </dgm:t>
    </dgm:pt>
    <dgm:pt modelId="{9EF382F2-98FE-4D82-96AB-99CC6E72123C}">
      <dgm:prSet phldrT="[Text]"/>
      <dgm:spPr/>
      <dgm:t>
        <a:bodyPr/>
        <a:lstStyle/>
        <a:p>
          <a:r>
            <a:rPr lang="en-CA" b="1" dirty="0"/>
            <a:t>Model Outputs Topics</a:t>
          </a:r>
        </a:p>
      </dgm:t>
    </dgm:pt>
    <dgm:pt modelId="{53B0366B-C77C-4CAB-9EE2-DB92D2FF51D9}" type="parTrans" cxnId="{3101B2BA-B51A-43F4-B019-2F748A96C8D1}">
      <dgm:prSet/>
      <dgm:spPr/>
      <dgm:t>
        <a:bodyPr/>
        <a:lstStyle/>
        <a:p>
          <a:endParaRPr lang="en-CA"/>
        </a:p>
      </dgm:t>
    </dgm:pt>
    <dgm:pt modelId="{BD5C1D26-CD0E-473F-B351-61FAD171840E}" type="sibTrans" cxnId="{3101B2BA-B51A-43F4-B019-2F748A96C8D1}">
      <dgm:prSet/>
      <dgm:spPr/>
      <dgm:t>
        <a:bodyPr/>
        <a:lstStyle/>
        <a:p>
          <a:endParaRPr lang="en-CA"/>
        </a:p>
      </dgm:t>
    </dgm:pt>
    <dgm:pt modelId="{5B805D6E-840F-42AD-8FAE-E0C0755F202C}">
      <dgm:prSet phldrT="[Text]"/>
      <dgm:spPr/>
      <dgm:t>
        <a:bodyPr/>
        <a:lstStyle/>
        <a:p>
          <a:r>
            <a:rPr lang="en-CA" b="1" dirty="0"/>
            <a:t>Input New Data into Model</a:t>
          </a:r>
        </a:p>
      </dgm:t>
    </dgm:pt>
    <dgm:pt modelId="{2ADF4BE3-3604-49BA-91E3-39DD2AF4C740}" type="parTrans" cxnId="{C5CE9C60-4B8D-482B-8D6F-307CC3F40EA5}">
      <dgm:prSet/>
      <dgm:spPr/>
      <dgm:t>
        <a:bodyPr/>
        <a:lstStyle/>
        <a:p>
          <a:endParaRPr lang="en-CA"/>
        </a:p>
      </dgm:t>
    </dgm:pt>
    <dgm:pt modelId="{DFAA01D5-4B20-4E2C-9C3A-59B2B7F15420}" type="sibTrans" cxnId="{C5CE9C60-4B8D-482B-8D6F-307CC3F40EA5}">
      <dgm:prSet/>
      <dgm:spPr/>
      <dgm:t>
        <a:bodyPr/>
        <a:lstStyle/>
        <a:p>
          <a:endParaRPr lang="en-CA"/>
        </a:p>
      </dgm:t>
    </dgm:pt>
    <dgm:pt modelId="{798D71B6-569F-46A7-888A-2153E1E2C16A}">
      <dgm:prSet phldrT="[Text]"/>
      <dgm:spPr/>
      <dgm:t>
        <a:bodyPr/>
        <a:lstStyle/>
        <a:p>
          <a:r>
            <a:rPr lang="en-CA" dirty="0"/>
            <a:t>Assumes all document chooses from the same set of topics</a:t>
          </a:r>
        </a:p>
      </dgm:t>
    </dgm:pt>
    <dgm:pt modelId="{60BCD4DE-3751-435B-8DDE-FC4981F20B2C}" type="parTrans" cxnId="{7F3B5014-881A-4428-ACB2-CC92737AF07D}">
      <dgm:prSet/>
      <dgm:spPr/>
      <dgm:t>
        <a:bodyPr/>
        <a:lstStyle/>
        <a:p>
          <a:endParaRPr lang="en-CA"/>
        </a:p>
      </dgm:t>
    </dgm:pt>
    <dgm:pt modelId="{468D3F38-F1ED-46BD-A2C0-82D4D08E7F50}" type="sibTrans" cxnId="{7F3B5014-881A-4428-ACB2-CC92737AF07D}">
      <dgm:prSet/>
      <dgm:spPr/>
      <dgm:t>
        <a:bodyPr/>
        <a:lstStyle/>
        <a:p>
          <a:endParaRPr lang="en-CA"/>
        </a:p>
      </dgm:t>
    </dgm:pt>
    <dgm:pt modelId="{7F012732-F851-4F8D-8AF3-11E0E8366E96}">
      <dgm:prSet phldrT="[Text]"/>
      <dgm:spPr/>
      <dgm:t>
        <a:bodyPr/>
        <a:lstStyle/>
        <a:p>
          <a:r>
            <a:rPr lang="en-CA" dirty="0"/>
            <a:t>Probability that the document writes about the topic</a:t>
          </a:r>
        </a:p>
      </dgm:t>
    </dgm:pt>
    <dgm:pt modelId="{96E4A0CE-3852-4607-ACEC-AA3C4F28F0E1}" type="parTrans" cxnId="{756FA861-08BE-4917-ACD9-250BF4555C80}">
      <dgm:prSet/>
      <dgm:spPr/>
      <dgm:t>
        <a:bodyPr/>
        <a:lstStyle/>
        <a:p>
          <a:endParaRPr lang="en-CA"/>
        </a:p>
      </dgm:t>
    </dgm:pt>
    <dgm:pt modelId="{8C6EE39B-4455-45BA-A21F-78A6CFB382E9}" type="sibTrans" cxnId="{756FA861-08BE-4917-ACD9-250BF4555C80}">
      <dgm:prSet/>
      <dgm:spPr/>
      <dgm:t>
        <a:bodyPr/>
        <a:lstStyle/>
        <a:p>
          <a:endParaRPr lang="en-CA"/>
        </a:p>
      </dgm:t>
    </dgm:pt>
    <dgm:pt modelId="{590F76F4-30CB-4833-9DB2-3F7E0A0A4A8E}" type="pres">
      <dgm:prSet presAssocID="{8E78707C-9FED-47D6-B392-16739235DF89}" presName="linearFlow" presStyleCnt="0">
        <dgm:presLayoutVars>
          <dgm:resizeHandles val="exact"/>
        </dgm:presLayoutVars>
      </dgm:prSet>
      <dgm:spPr/>
    </dgm:pt>
    <dgm:pt modelId="{C0202E90-83C6-462A-9001-84524F3E9F0A}" type="pres">
      <dgm:prSet presAssocID="{A29AFC7C-E7CB-4A3E-9955-BA1DE3380857}" presName="node" presStyleLbl="node1" presStyleIdx="0" presStyleCnt="3">
        <dgm:presLayoutVars>
          <dgm:bulletEnabled val="1"/>
        </dgm:presLayoutVars>
      </dgm:prSet>
      <dgm:spPr/>
    </dgm:pt>
    <dgm:pt modelId="{EF63D7B2-BBEE-4C28-AC11-D5C8F9D076F8}" type="pres">
      <dgm:prSet presAssocID="{D5BBC040-1EEC-4B7B-805F-C700D4174373}" presName="sibTrans" presStyleLbl="sibTrans2D1" presStyleIdx="0" presStyleCnt="2"/>
      <dgm:spPr/>
    </dgm:pt>
    <dgm:pt modelId="{961C7DB8-AE8B-4BAF-9E0A-C17F0D6486F5}" type="pres">
      <dgm:prSet presAssocID="{D5BBC040-1EEC-4B7B-805F-C700D4174373}" presName="connectorText" presStyleLbl="sibTrans2D1" presStyleIdx="0" presStyleCnt="2"/>
      <dgm:spPr/>
    </dgm:pt>
    <dgm:pt modelId="{2D3CC615-CD56-40FE-8286-950B7550FD1E}" type="pres">
      <dgm:prSet presAssocID="{5B805D6E-840F-42AD-8FAE-E0C0755F202C}" presName="node" presStyleLbl="node1" presStyleIdx="1" presStyleCnt="3">
        <dgm:presLayoutVars>
          <dgm:bulletEnabled val="1"/>
        </dgm:presLayoutVars>
      </dgm:prSet>
      <dgm:spPr/>
    </dgm:pt>
    <dgm:pt modelId="{5A60169E-3AC9-4DD0-A052-E48673E7BB8F}" type="pres">
      <dgm:prSet presAssocID="{DFAA01D5-4B20-4E2C-9C3A-59B2B7F15420}" presName="sibTrans" presStyleLbl="sibTrans2D1" presStyleIdx="1" presStyleCnt="2"/>
      <dgm:spPr/>
    </dgm:pt>
    <dgm:pt modelId="{C3B07BB9-51ED-4132-ADB5-F650ECC0CF20}" type="pres">
      <dgm:prSet presAssocID="{DFAA01D5-4B20-4E2C-9C3A-59B2B7F15420}" presName="connectorText" presStyleLbl="sibTrans2D1" presStyleIdx="1" presStyleCnt="2"/>
      <dgm:spPr/>
    </dgm:pt>
    <dgm:pt modelId="{0142BB1B-A909-4710-911A-57B57D7D591F}" type="pres">
      <dgm:prSet presAssocID="{9EF382F2-98FE-4D82-96AB-99CC6E72123C}" presName="node" presStyleLbl="node1" presStyleIdx="2" presStyleCnt="3">
        <dgm:presLayoutVars>
          <dgm:bulletEnabled val="1"/>
        </dgm:presLayoutVars>
      </dgm:prSet>
      <dgm:spPr/>
    </dgm:pt>
  </dgm:ptLst>
  <dgm:cxnLst>
    <dgm:cxn modelId="{07118B10-739A-4E41-98D0-D260961A237F}" type="presOf" srcId="{D5BBC040-1EEC-4B7B-805F-C700D4174373}" destId="{961C7DB8-AE8B-4BAF-9E0A-C17F0D6486F5}" srcOrd="1" destOrd="0" presId="urn:microsoft.com/office/officeart/2005/8/layout/process2"/>
    <dgm:cxn modelId="{7F3B5014-881A-4428-ACB2-CC92737AF07D}" srcId="{5B805D6E-840F-42AD-8FAE-E0C0755F202C}" destId="{798D71B6-569F-46A7-888A-2153E1E2C16A}" srcOrd="0" destOrd="0" parTransId="{60BCD4DE-3751-435B-8DDE-FC4981F20B2C}" sibTransId="{468D3F38-F1ED-46BD-A2C0-82D4D08E7F50}"/>
    <dgm:cxn modelId="{2BE18141-8F17-4A9D-ACDA-578C4C4EB185}" type="presOf" srcId="{798D71B6-569F-46A7-888A-2153E1E2C16A}" destId="{2D3CC615-CD56-40FE-8286-950B7550FD1E}" srcOrd="0" destOrd="1" presId="urn:microsoft.com/office/officeart/2005/8/layout/process2"/>
    <dgm:cxn modelId="{C5CE9C60-4B8D-482B-8D6F-307CC3F40EA5}" srcId="{8E78707C-9FED-47D6-B392-16739235DF89}" destId="{5B805D6E-840F-42AD-8FAE-E0C0755F202C}" srcOrd="1" destOrd="0" parTransId="{2ADF4BE3-3604-49BA-91E3-39DD2AF4C740}" sibTransId="{DFAA01D5-4B20-4E2C-9C3A-59B2B7F15420}"/>
    <dgm:cxn modelId="{756FA861-08BE-4917-ACD9-250BF4555C80}" srcId="{9EF382F2-98FE-4D82-96AB-99CC6E72123C}" destId="{7F012732-F851-4F8D-8AF3-11E0E8366E96}" srcOrd="0" destOrd="0" parTransId="{96E4A0CE-3852-4607-ACEC-AA3C4F28F0E1}" sibTransId="{8C6EE39B-4455-45BA-A21F-78A6CFB382E9}"/>
    <dgm:cxn modelId="{4F173964-2036-4D0E-BAE2-3B0E05AE9C77}" type="presOf" srcId="{8E78707C-9FED-47D6-B392-16739235DF89}" destId="{590F76F4-30CB-4833-9DB2-3F7E0A0A4A8E}" srcOrd="0" destOrd="0" presId="urn:microsoft.com/office/officeart/2005/8/layout/process2"/>
    <dgm:cxn modelId="{C840A37A-35FB-469C-BA66-7EF3430DF49B}" type="presOf" srcId="{7F012732-F851-4F8D-8AF3-11E0E8366E96}" destId="{0142BB1B-A909-4710-911A-57B57D7D591F}" srcOrd="0" destOrd="1" presId="urn:microsoft.com/office/officeart/2005/8/layout/process2"/>
    <dgm:cxn modelId="{5FB0738B-D7CB-4D57-8D4E-83A955754740}" srcId="{A29AFC7C-E7CB-4A3E-9955-BA1DE3380857}" destId="{2E3EDA7C-4F19-48A9-B5C8-1A60FEF2B7C2}" srcOrd="0" destOrd="0" parTransId="{343A651C-B110-4DC8-B7DC-48961BAB80FD}" sibTransId="{BA1B9DDC-0D93-46C0-91A6-20BC98A89F52}"/>
    <dgm:cxn modelId="{A42E7FA3-3712-457B-8004-5206ADB64030}" type="presOf" srcId="{A29AFC7C-E7CB-4A3E-9955-BA1DE3380857}" destId="{C0202E90-83C6-462A-9001-84524F3E9F0A}" srcOrd="0" destOrd="0" presId="urn:microsoft.com/office/officeart/2005/8/layout/process2"/>
    <dgm:cxn modelId="{7436A9A6-786D-473F-8AE8-BED6AF903BDB}" type="presOf" srcId="{DFAA01D5-4B20-4E2C-9C3A-59B2B7F15420}" destId="{C3B07BB9-51ED-4132-ADB5-F650ECC0CF20}" srcOrd="1" destOrd="0" presId="urn:microsoft.com/office/officeart/2005/8/layout/process2"/>
    <dgm:cxn modelId="{D53118AC-1FB2-4636-9DA6-1B93C7E3FB23}" type="presOf" srcId="{DFAA01D5-4B20-4E2C-9C3A-59B2B7F15420}" destId="{5A60169E-3AC9-4DD0-A052-E48673E7BB8F}" srcOrd="0" destOrd="0" presId="urn:microsoft.com/office/officeart/2005/8/layout/process2"/>
    <dgm:cxn modelId="{3101B2BA-B51A-43F4-B019-2F748A96C8D1}" srcId="{8E78707C-9FED-47D6-B392-16739235DF89}" destId="{9EF382F2-98FE-4D82-96AB-99CC6E72123C}" srcOrd="2" destOrd="0" parTransId="{53B0366B-C77C-4CAB-9EE2-DB92D2FF51D9}" sibTransId="{BD5C1D26-CD0E-473F-B351-61FAD171840E}"/>
    <dgm:cxn modelId="{53C75CBC-B5F1-4E34-AE95-96CFD6A574FC}" type="presOf" srcId="{9EF382F2-98FE-4D82-96AB-99CC6E72123C}" destId="{0142BB1B-A909-4710-911A-57B57D7D591F}" srcOrd="0" destOrd="0" presId="urn:microsoft.com/office/officeart/2005/8/layout/process2"/>
    <dgm:cxn modelId="{EFCBA8D6-85AF-4D8E-A8A4-6735AD16A811}" srcId="{8E78707C-9FED-47D6-B392-16739235DF89}" destId="{A29AFC7C-E7CB-4A3E-9955-BA1DE3380857}" srcOrd="0" destOrd="0" parTransId="{0C1B4474-86DD-404E-A38F-734BD5DE6F4E}" sibTransId="{D5BBC040-1EEC-4B7B-805F-C700D4174373}"/>
    <dgm:cxn modelId="{BABCE2D7-47CE-40FE-993D-DA9DDF8187E9}" type="presOf" srcId="{F7A55062-91CA-46BF-B227-E25032844EC0}" destId="{C0202E90-83C6-462A-9001-84524F3E9F0A}" srcOrd="0" destOrd="2" presId="urn:microsoft.com/office/officeart/2005/8/layout/process2"/>
    <dgm:cxn modelId="{369495DB-76B2-4777-8FE6-8C3465FFFECF}" type="presOf" srcId="{5B805D6E-840F-42AD-8FAE-E0C0755F202C}" destId="{2D3CC615-CD56-40FE-8286-950B7550FD1E}" srcOrd="0" destOrd="0" presId="urn:microsoft.com/office/officeart/2005/8/layout/process2"/>
    <dgm:cxn modelId="{E3C749E2-865E-439F-9D01-F7CDD39B8AC8}" type="presOf" srcId="{D5BBC040-1EEC-4B7B-805F-C700D4174373}" destId="{EF63D7B2-BBEE-4C28-AC11-D5C8F9D076F8}" srcOrd="0" destOrd="0" presId="urn:microsoft.com/office/officeart/2005/8/layout/process2"/>
    <dgm:cxn modelId="{C423BCF7-836D-4A9E-A477-CCE0BC141E7A}" type="presOf" srcId="{2E3EDA7C-4F19-48A9-B5C8-1A60FEF2B7C2}" destId="{C0202E90-83C6-462A-9001-84524F3E9F0A}" srcOrd="0" destOrd="1" presId="urn:microsoft.com/office/officeart/2005/8/layout/process2"/>
    <dgm:cxn modelId="{A0F92CFB-BC4E-4502-A394-3E32A031F191}" srcId="{A29AFC7C-E7CB-4A3E-9955-BA1DE3380857}" destId="{F7A55062-91CA-46BF-B227-E25032844EC0}" srcOrd="1" destOrd="0" parTransId="{F12B3585-916F-41EF-8D78-B25868AB9413}" sibTransId="{7564ACCF-6EA5-416F-B90E-D516C93B34CF}"/>
    <dgm:cxn modelId="{011A051B-C69E-46A9-A778-CAC05A22B740}" type="presParOf" srcId="{590F76F4-30CB-4833-9DB2-3F7E0A0A4A8E}" destId="{C0202E90-83C6-462A-9001-84524F3E9F0A}" srcOrd="0" destOrd="0" presId="urn:microsoft.com/office/officeart/2005/8/layout/process2"/>
    <dgm:cxn modelId="{FA0BD39B-7702-443F-AF06-D040123574B3}" type="presParOf" srcId="{590F76F4-30CB-4833-9DB2-3F7E0A0A4A8E}" destId="{EF63D7B2-BBEE-4C28-AC11-D5C8F9D076F8}" srcOrd="1" destOrd="0" presId="urn:microsoft.com/office/officeart/2005/8/layout/process2"/>
    <dgm:cxn modelId="{B236D8CA-9E47-466B-8D78-6E0074B92D26}" type="presParOf" srcId="{EF63D7B2-BBEE-4C28-AC11-D5C8F9D076F8}" destId="{961C7DB8-AE8B-4BAF-9E0A-C17F0D6486F5}" srcOrd="0" destOrd="0" presId="urn:microsoft.com/office/officeart/2005/8/layout/process2"/>
    <dgm:cxn modelId="{17782088-1F2C-47DE-ADB3-C925FF9CFE03}" type="presParOf" srcId="{590F76F4-30CB-4833-9DB2-3F7E0A0A4A8E}" destId="{2D3CC615-CD56-40FE-8286-950B7550FD1E}" srcOrd="2" destOrd="0" presId="urn:microsoft.com/office/officeart/2005/8/layout/process2"/>
    <dgm:cxn modelId="{E4B10C09-7C26-466C-A0A5-E2C4413CD7BD}" type="presParOf" srcId="{590F76F4-30CB-4833-9DB2-3F7E0A0A4A8E}" destId="{5A60169E-3AC9-4DD0-A052-E48673E7BB8F}" srcOrd="3" destOrd="0" presId="urn:microsoft.com/office/officeart/2005/8/layout/process2"/>
    <dgm:cxn modelId="{794AD8E4-F080-458D-BFCA-C18A66E15C14}" type="presParOf" srcId="{5A60169E-3AC9-4DD0-A052-E48673E7BB8F}" destId="{C3B07BB9-51ED-4132-ADB5-F650ECC0CF20}" srcOrd="0" destOrd="0" presId="urn:microsoft.com/office/officeart/2005/8/layout/process2"/>
    <dgm:cxn modelId="{88407C4B-1F43-4297-A9CB-D37394026DD8}" type="presParOf" srcId="{590F76F4-30CB-4833-9DB2-3F7E0A0A4A8E}" destId="{0142BB1B-A909-4710-911A-57B57D7D591F}"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953D76-B817-4273-A398-FBABE830213D}" type="doc">
      <dgm:prSet loTypeId="urn:microsoft.com/office/officeart/2005/8/layout/chevron1" loCatId="process" qsTypeId="urn:microsoft.com/office/officeart/2005/8/quickstyle/simple1" qsCatId="simple" csTypeId="urn:microsoft.com/office/officeart/2005/8/colors/accent1_4" csCatId="accent1" phldr="1"/>
      <dgm:spPr/>
      <dgm:t>
        <a:bodyPr/>
        <a:lstStyle/>
        <a:p>
          <a:endParaRPr lang="en-CA"/>
        </a:p>
      </dgm:t>
    </dgm:pt>
    <dgm:pt modelId="{251DFDC1-4ADB-47D8-A724-DA5EE0538F28}">
      <dgm:prSet phldrT="[Text]" custT="1"/>
      <dgm:spPr/>
      <dgm:t>
        <a:bodyPr/>
        <a:lstStyle/>
        <a:p>
          <a:pPr algn="just"/>
          <a:r>
            <a:rPr lang="en-CA" sz="1400">
              <a:solidFill>
                <a:schemeClr val="tx1"/>
              </a:solidFill>
            </a:rPr>
            <a:t>Datasets: SemEval 2014-15-16</a:t>
          </a:r>
        </a:p>
      </dgm:t>
    </dgm:pt>
    <dgm:pt modelId="{A7440E73-4685-41E9-A4ED-C862A2E69246}" type="parTrans" cxnId="{3DDAF243-5229-407D-A0AD-AE8C4B314934}">
      <dgm:prSet/>
      <dgm:spPr/>
      <dgm:t>
        <a:bodyPr/>
        <a:lstStyle/>
        <a:p>
          <a:endParaRPr lang="en-CA"/>
        </a:p>
      </dgm:t>
    </dgm:pt>
    <dgm:pt modelId="{3A2650D2-E985-45BE-AB60-A65C2C26AE9F}" type="sibTrans" cxnId="{3DDAF243-5229-407D-A0AD-AE8C4B314934}">
      <dgm:prSet/>
      <dgm:spPr/>
      <dgm:t>
        <a:bodyPr/>
        <a:lstStyle/>
        <a:p>
          <a:endParaRPr lang="en-CA"/>
        </a:p>
      </dgm:t>
    </dgm:pt>
    <dgm:pt modelId="{91E647D6-0E13-4C70-98B9-3975C9B1E6D0}">
      <dgm:prSet phldrT="[Text]" custT="1"/>
      <dgm:spPr/>
      <dgm:t>
        <a:bodyPr/>
        <a:lstStyle/>
        <a:p>
          <a:r>
            <a:rPr lang="en-CA" sz="2000" b="1"/>
            <a:t>Aspect Modelling</a:t>
          </a:r>
        </a:p>
      </dgm:t>
    </dgm:pt>
    <dgm:pt modelId="{60F0AF80-B816-4515-BCD0-F78D6A1C4511}" type="parTrans" cxnId="{D293EA27-B8A7-4C51-95BF-D1E35A68DE4A}">
      <dgm:prSet/>
      <dgm:spPr/>
      <dgm:t>
        <a:bodyPr/>
        <a:lstStyle/>
        <a:p>
          <a:endParaRPr lang="en-CA"/>
        </a:p>
      </dgm:t>
    </dgm:pt>
    <dgm:pt modelId="{B1DAAF11-B3BE-4182-A863-65EEC420D5CB}" type="sibTrans" cxnId="{D293EA27-B8A7-4C51-95BF-D1E35A68DE4A}">
      <dgm:prSet/>
      <dgm:spPr/>
      <dgm:t>
        <a:bodyPr/>
        <a:lstStyle/>
        <a:p>
          <a:endParaRPr lang="en-CA"/>
        </a:p>
      </dgm:t>
    </dgm:pt>
    <dgm:pt modelId="{01FF6F67-B269-4867-A1D0-A5C425C2BC14}">
      <dgm:prSet phldrT="[Text]" custT="1"/>
      <dgm:spPr/>
      <dgm:t>
        <a:bodyPr/>
        <a:lstStyle/>
        <a:p>
          <a:pPr algn="just"/>
          <a:r>
            <a:rPr lang="en-CA" sz="1400">
              <a:solidFill>
                <a:schemeClr val="tx1"/>
              </a:solidFill>
            </a:rPr>
            <a:t>Methods:</a:t>
          </a:r>
        </a:p>
      </dgm:t>
    </dgm:pt>
    <dgm:pt modelId="{E5844A84-1440-452A-A14C-9661B747F056}" type="parTrans" cxnId="{56218BDD-BD02-4E35-9D2C-3A54B33B87C3}">
      <dgm:prSet/>
      <dgm:spPr/>
      <dgm:t>
        <a:bodyPr/>
        <a:lstStyle/>
        <a:p>
          <a:endParaRPr lang="en-CA"/>
        </a:p>
      </dgm:t>
    </dgm:pt>
    <dgm:pt modelId="{5613AF96-BA5A-4AE4-85F9-A01E90561A4C}" type="sibTrans" cxnId="{56218BDD-BD02-4E35-9D2C-3A54B33B87C3}">
      <dgm:prSet/>
      <dgm:spPr/>
      <dgm:t>
        <a:bodyPr/>
        <a:lstStyle/>
        <a:p>
          <a:endParaRPr lang="en-CA"/>
        </a:p>
      </dgm:t>
    </dgm:pt>
    <dgm:pt modelId="{D8B88029-77C9-4519-ACE6-2EC8A9CD3178}">
      <dgm:prSet phldrT="[Text]" custT="1"/>
      <dgm:spPr/>
      <dgm:t>
        <a:bodyPr/>
        <a:lstStyle/>
        <a:p>
          <a:r>
            <a:rPr lang="en-CA" sz="2000" b="1"/>
            <a:t>Evaluation</a:t>
          </a:r>
        </a:p>
      </dgm:t>
    </dgm:pt>
    <dgm:pt modelId="{CE16A6B0-5A70-4EE1-B540-54C84DDEC8D9}" type="parTrans" cxnId="{002C03D3-14AE-45DC-A906-3ABAF7D78E9E}">
      <dgm:prSet/>
      <dgm:spPr/>
      <dgm:t>
        <a:bodyPr/>
        <a:lstStyle/>
        <a:p>
          <a:endParaRPr lang="en-CA"/>
        </a:p>
      </dgm:t>
    </dgm:pt>
    <dgm:pt modelId="{5BF48DC2-4909-4882-AD0C-106971B8ED8E}" type="sibTrans" cxnId="{002C03D3-14AE-45DC-A906-3ABAF7D78E9E}">
      <dgm:prSet/>
      <dgm:spPr/>
      <dgm:t>
        <a:bodyPr/>
        <a:lstStyle/>
        <a:p>
          <a:endParaRPr lang="en-CA"/>
        </a:p>
      </dgm:t>
    </dgm:pt>
    <dgm:pt modelId="{81EC0AD6-4252-4550-953A-7BF725886E6F}">
      <dgm:prSet phldrT="[Text]" custT="1"/>
      <dgm:spPr/>
      <dgm:t>
        <a:bodyPr/>
        <a:lstStyle/>
        <a:p>
          <a:pPr algn="just"/>
          <a:r>
            <a:rPr lang="en-CA" sz="1400">
              <a:solidFill>
                <a:schemeClr val="tx1"/>
              </a:solidFill>
            </a:rPr>
            <a:t>Unify Dataset Formats</a:t>
          </a:r>
        </a:p>
      </dgm:t>
    </dgm:pt>
    <dgm:pt modelId="{7264A914-7827-43E0-91A2-C89D04AA85B6}" type="parTrans" cxnId="{1046BB40-B380-415F-AAAC-90000DB4E988}">
      <dgm:prSet/>
      <dgm:spPr/>
      <dgm:t>
        <a:bodyPr/>
        <a:lstStyle/>
        <a:p>
          <a:endParaRPr lang="en-CA"/>
        </a:p>
      </dgm:t>
    </dgm:pt>
    <dgm:pt modelId="{5D072991-EB6F-4C02-A807-97A90C215AC3}" type="sibTrans" cxnId="{1046BB40-B380-415F-AAAC-90000DB4E988}">
      <dgm:prSet/>
      <dgm:spPr/>
      <dgm:t>
        <a:bodyPr/>
        <a:lstStyle/>
        <a:p>
          <a:endParaRPr lang="en-CA"/>
        </a:p>
      </dgm:t>
    </dgm:pt>
    <dgm:pt modelId="{05D1E33F-8519-4E67-980D-292A4A16F053}">
      <dgm:prSet phldrT="[Text]" custT="1"/>
      <dgm:spPr/>
      <dgm:t>
        <a:bodyPr/>
        <a:lstStyle/>
        <a:p>
          <a:pPr algn="just"/>
          <a:r>
            <a:rPr lang="en-CA" sz="1400">
              <a:solidFill>
                <a:schemeClr val="tx1"/>
              </a:solidFill>
            </a:rPr>
            <a:t>Remove Aspects to Mimic latency</a:t>
          </a:r>
        </a:p>
      </dgm:t>
    </dgm:pt>
    <dgm:pt modelId="{5D1719FD-8515-4F9D-A447-80D91DB3B8EC}" type="parTrans" cxnId="{9C8D94A5-25E9-4E58-A7B1-1477853D2E08}">
      <dgm:prSet/>
      <dgm:spPr/>
      <dgm:t>
        <a:bodyPr/>
        <a:lstStyle/>
        <a:p>
          <a:endParaRPr lang="en-CA"/>
        </a:p>
      </dgm:t>
    </dgm:pt>
    <dgm:pt modelId="{4ECDA30F-1E7A-4A63-A44C-6566D1A93BD4}" type="sibTrans" cxnId="{9C8D94A5-25E9-4E58-A7B1-1477853D2E08}">
      <dgm:prSet/>
      <dgm:spPr/>
      <dgm:t>
        <a:bodyPr/>
        <a:lstStyle/>
        <a:p>
          <a:endParaRPr lang="en-CA"/>
        </a:p>
      </dgm:t>
    </dgm:pt>
    <dgm:pt modelId="{06123E49-6131-4F1B-A810-13325EC86C6F}">
      <dgm:prSet phldrT="[Text]" custT="1"/>
      <dgm:spPr/>
      <dgm:t>
        <a:bodyPr/>
        <a:lstStyle/>
        <a:p>
          <a:pPr algn="just"/>
          <a:r>
            <a:rPr lang="en-CA" sz="1400">
              <a:solidFill>
                <a:schemeClr val="tx1"/>
              </a:solidFill>
            </a:rPr>
            <a:t>Success if Aspect is in Top-K Prediction</a:t>
          </a:r>
        </a:p>
      </dgm:t>
    </dgm:pt>
    <dgm:pt modelId="{248C21BE-8081-4C8B-AAE9-A6408B8793E8}" type="parTrans" cxnId="{3B017556-273F-4DD5-A881-F9136AFC75D0}">
      <dgm:prSet/>
      <dgm:spPr/>
      <dgm:t>
        <a:bodyPr/>
        <a:lstStyle/>
        <a:p>
          <a:endParaRPr lang="en-CA"/>
        </a:p>
      </dgm:t>
    </dgm:pt>
    <dgm:pt modelId="{73D33511-8E98-41A8-B406-38009BABD558}" type="sibTrans" cxnId="{3B017556-273F-4DD5-A881-F9136AFC75D0}">
      <dgm:prSet/>
      <dgm:spPr/>
      <dgm:t>
        <a:bodyPr/>
        <a:lstStyle/>
        <a:p>
          <a:endParaRPr lang="en-CA"/>
        </a:p>
      </dgm:t>
    </dgm:pt>
    <dgm:pt modelId="{8155D355-AB74-4603-BB0D-0FC1E523CCD1}">
      <dgm:prSet phldrT="[Text]" custT="1"/>
      <dgm:spPr/>
      <dgm:t>
        <a:bodyPr/>
        <a:lstStyle/>
        <a:p>
          <a:pPr algn="ctr"/>
          <a:r>
            <a:rPr lang="en-CA" sz="2000" b="1"/>
            <a:t>Data Processing</a:t>
          </a:r>
        </a:p>
      </dgm:t>
    </dgm:pt>
    <dgm:pt modelId="{5DD76F14-7F1A-4183-B8F3-F8A01E770E14}" type="sibTrans" cxnId="{9B7245B9-B571-49A9-958A-0EB8A68C879E}">
      <dgm:prSet/>
      <dgm:spPr/>
      <dgm:t>
        <a:bodyPr/>
        <a:lstStyle/>
        <a:p>
          <a:endParaRPr lang="en-CA"/>
        </a:p>
      </dgm:t>
    </dgm:pt>
    <dgm:pt modelId="{FC291ECA-EFE7-44D8-B3A0-435179A399CB}" type="parTrans" cxnId="{9B7245B9-B571-49A9-958A-0EB8A68C879E}">
      <dgm:prSet/>
      <dgm:spPr/>
      <dgm:t>
        <a:bodyPr/>
        <a:lstStyle/>
        <a:p>
          <a:endParaRPr lang="en-CA"/>
        </a:p>
      </dgm:t>
    </dgm:pt>
    <dgm:pt modelId="{04BDEFB8-F5F8-4C7C-9722-C4F376A4AE5E}">
      <dgm:prSet phldrT="[Text]" custT="1"/>
      <dgm:spPr/>
      <dgm:t>
        <a:bodyPr/>
        <a:lstStyle/>
        <a:p>
          <a:pPr algn="just"/>
          <a:r>
            <a:rPr lang="en-CA" sz="1400">
              <a:solidFill>
                <a:schemeClr val="tx1"/>
              </a:solidFill>
            </a:rPr>
            <a:t>Associate Aspects and Tokens</a:t>
          </a:r>
        </a:p>
      </dgm:t>
    </dgm:pt>
    <dgm:pt modelId="{B3322557-C451-4D8D-8B82-D02C642F0CA3}" type="parTrans" cxnId="{83C79A6B-E4A7-4766-96C3-D49FBEF759D7}">
      <dgm:prSet/>
      <dgm:spPr/>
      <dgm:t>
        <a:bodyPr/>
        <a:lstStyle/>
        <a:p>
          <a:endParaRPr lang="en-US"/>
        </a:p>
      </dgm:t>
    </dgm:pt>
    <dgm:pt modelId="{7F94258F-090F-4CA0-A029-3F17ABDA0702}" type="sibTrans" cxnId="{83C79A6B-E4A7-4766-96C3-D49FBEF759D7}">
      <dgm:prSet/>
      <dgm:spPr/>
      <dgm:t>
        <a:bodyPr/>
        <a:lstStyle/>
        <a:p>
          <a:endParaRPr lang="en-US"/>
        </a:p>
      </dgm:t>
    </dgm:pt>
    <dgm:pt modelId="{656E1991-19C3-4D92-9CBF-795DD33471A9}">
      <dgm:prSet phldrT="[Text]" custT="1"/>
      <dgm:spPr/>
      <dgm:t>
        <a:bodyPr/>
        <a:lstStyle/>
        <a:p>
          <a:r>
            <a:rPr lang="en-CA" sz="1400">
              <a:solidFill>
                <a:schemeClr val="tx1"/>
              </a:solidFill>
            </a:rPr>
            <a:t>LDA (Latent Dirichlet Allocation)</a:t>
          </a:r>
        </a:p>
      </dgm:t>
    </dgm:pt>
    <dgm:pt modelId="{824DA7A3-10A4-4937-9B70-BBFE691A17C3}" type="parTrans" cxnId="{B6CBC6E2-1136-427B-AE3B-46E0C0E0CBD0}">
      <dgm:prSet/>
      <dgm:spPr/>
      <dgm:t>
        <a:bodyPr/>
        <a:lstStyle/>
        <a:p>
          <a:endParaRPr lang="en-CA"/>
        </a:p>
      </dgm:t>
    </dgm:pt>
    <dgm:pt modelId="{F4C4B237-2017-46F9-8727-51794FCBAE26}" type="sibTrans" cxnId="{B6CBC6E2-1136-427B-AE3B-46E0C0E0CBD0}">
      <dgm:prSet/>
      <dgm:spPr/>
      <dgm:t>
        <a:bodyPr/>
        <a:lstStyle/>
        <a:p>
          <a:endParaRPr lang="en-CA"/>
        </a:p>
      </dgm:t>
    </dgm:pt>
    <dgm:pt modelId="{6956C484-B79F-4987-A8FA-2F549AEEC3DA}">
      <dgm:prSet phldrT="[Text]" custT="1"/>
      <dgm:spPr/>
      <dgm:t>
        <a:bodyPr/>
        <a:lstStyle/>
        <a:p>
          <a:pPr algn="just"/>
          <a:r>
            <a:rPr lang="en-CA" sz="1400">
              <a:solidFill>
                <a:schemeClr val="tx1"/>
              </a:solidFill>
            </a:rPr>
            <a:t>BTM (</a:t>
          </a:r>
          <a:r>
            <a:rPr lang="en-CA" sz="1400" err="1">
              <a:solidFill>
                <a:schemeClr val="tx1"/>
              </a:solidFill>
            </a:rPr>
            <a:t>Biterm</a:t>
          </a:r>
          <a:r>
            <a:rPr lang="en-CA" sz="1400">
              <a:solidFill>
                <a:schemeClr val="tx1"/>
              </a:solidFill>
            </a:rPr>
            <a:t> Topic Model)</a:t>
          </a:r>
        </a:p>
      </dgm:t>
    </dgm:pt>
    <dgm:pt modelId="{C2E587BE-B590-4290-A158-C4759C205371}" type="parTrans" cxnId="{8345E20C-261E-4B1A-930F-14E2E49DEB66}">
      <dgm:prSet/>
      <dgm:spPr/>
      <dgm:t>
        <a:bodyPr/>
        <a:lstStyle/>
        <a:p>
          <a:endParaRPr lang="en-CA"/>
        </a:p>
      </dgm:t>
    </dgm:pt>
    <dgm:pt modelId="{497B1C0D-9ABD-436A-B223-1869B8E71622}" type="sibTrans" cxnId="{8345E20C-261E-4B1A-930F-14E2E49DEB66}">
      <dgm:prSet/>
      <dgm:spPr/>
      <dgm:t>
        <a:bodyPr/>
        <a:lstStyle/>
        <a:p>
          <a:endParaRPr lang="en-CA"/>
        </a:p>
      </dgm:t>
    </dgm:pt>
    <dgm:pt modelId="{2CD8C1C7-B81A-40D0-9094-23046C4EBDAF}" type="pres">
      <dgm:prSet presAssocID="{96953D76-B817-4273-A398-FBABE830213D}" presName="Name0" presStyleCnt="0">
        <dgm:presLayoutVars>
          <dgm:dir/>
          <dgm:animLvl val="lvl"/>
          <dgm:resizeHandles val="exact"/>
        </dgm:presLayoutVars>
      </dgm:prSet>
      <dgm:spPr/>
    </dgm:pt>
    <dgm:pt modelId="{AD84604E-7E19-495B-86F9-F9A12899BFC9}" type="pres">
      <dgm:prSet presAssocID="{8155D355-AB74-4603-BB0D-0FC1E523CCD1}" presName="composite" presStyleCnt="0"/>
      <dgm:spPr/>
    </dgm:pt>
    <dgm:pt modelId="{3D086A48-8950-4D11-9926-B97B35B8EB4E}" type="pres">
      <dgm:prSet presAssocID="{8155D355-AB74-4603-BB0D-0FC1E523CCD1}" presName="parTx" presStyleLbl="node1" presStyleIdx="0" presStyleCnt="3">
        <dgm:presLayoutVars>
          <dgm:chMax val="0"/>
          <dgm:chPref val="0"/>
          <dgm:bulletEnabled val="1"/>
        </dgm:presLayoutVars>
      </dgm:prSet>
      <dgm:spPr/>
    </dgm:pt>
    <dgm:pt modelId="{AB921D97-38A4-4956-8C2E-BF89390549B9}" type="pres">
      <dgm:prSet presAssocID="{8155D355-AB74-4603-BB0D-0FC1E523CCD1}" presName="desTx" presStyleLbl="revTx" presStyleIdx="0" presStyleCnt="3">
        <dgm:presLayoutVars>
          <dgm:bulletEnabled val="1"/>
        </dgm:presLayoutVars>
      </dgm:prSet>
      <dgm:spPr/>
    </dgm:pt>
    <dgm:pt modelId="{76EEE2AA-10ED-45F0-9053-FE7C62E8DA8E}" type="pres">
      <dgm:prSet presAssocID="{5DD76F14-7F1A-4183-B8F3-F8A01E770E14}" presName="space" presStyleCnt="0"/>
      <dgm:spPr/>
    </dgm:pt>
    <dgm:pt modelId="{94138154-0E84-4888-9CC9-F9D92851E5E8}" type="pres">
      <dgm:prSet presAssocID="{91E647D6-0E13-4C70-98B9-3975C9B1E6D0}" presName="composite" presStyleCnt="0"/>
      <dgm:spPr/>
    </dgm:pt>
    <dgm:pt modelId="{065AF965-FE48-4457-9114-4C8E69C361C1}" type="pres">
      <dgm:prSet presAssocID="{91E647D6-0E13-4C70-98B9-3975C9B1E6D0}" presName="parTx" presStyleLbl="node1" presStyleIdx="1" presStyleCnt="3">
        <dgm:presLayoutVars>
          <dgm:chMax val="0"/>
          <dgm:chPref val="0"/>
          <dgm:bulletEnabled val="1"/>
        </dgm:presLayoutVars>
      </dgm:prSet>
      <dgm:spPr/>
    </dgm:pt>
    <dgm:pt modelId="{44326BC5-3295-438E-ACCD-1A14C8B07CCE}" type="pres">
      <dgm:prSet presAssocID="{91E647D6-0E13-4C70-98B9-3975C9B1E6D0}" presName="desTx" presStyleLbl="revTx" presStyleIdx="1" presStyleCnt="3" custLinFactNeighborX="4311" custLinFactNeighborY="-469">
        <dgm:presLayoutVars>
          <dgm:bulletEnabled val="1"/>
        </dgm:presLayoutVars>
      </dgm:prSet>
      <dgm:spPr/>
    </dgm:pt>
    <dgm:pt modelId="{8A3CAE1A-57D1-4F27-BD8F-2CAEF421F0B3}" type="pres">
      <dgm:prSet presAssocID="{B1DAAF11-B3BE-4182-A863-65EEC420D5CB}" presName="space" presStyleCnt="0"/>
      <dgm:spPr/>
    </dgm:pt>
    <dgm:pt modelId="{597EA618-07C6-45A7-AC30-E869D8AB3402}" type="pres">
      <dgm:prSet presAssocID="{D8B88029-77C9-4519-ACE6-2EC8A9CD3178}" presName="composite" presStyleCnt="0"/>
      <dgm:spPr/>
    </dgm:pt>
    <dgm:pt modelId="{AE487897-9750-4E9A-A21F-EC66806E4321}" type="pres">
      <dgm:prSet presAssocID="{D8B88029-77C9-4519-ACE6-2EC8A9CD3178}" presName="parTx" presStyleLbl="node1" presStyleIdx="2" presStyleCnt="3">
        <dgm:presLayoutVars>
          <dgm:chMax val="0"/>
          <dgm:chPref val="0"/>
          <dgm:bulletEnabled val="1"/>
        </dgm:presLayoutVars>
      </dgm:prSet>
      <dgm:spPr/>
    </dgm:pt>
    <dgm:pt modelId="{60AADF45-BF5E-492A-87CE-AD35FBA6AE19}" type="pres">
      <dgm:prSet presAssocID="{D8B88029-77C9-4519-ACE6-2EC8A9CD3178}" presName="desTx" presStyleLbl="revTx" presStyleIdx="2" presStyleCnt="3" custScaleX="123417">
        <dgm:presLayoutVars>
          <dgm:bulletEnabled val="1"/>
        </dgm:presLayoutVars>
      </dgm:prSet>
      <dgm:spPr/>
    </dgm:pt>
  </dgm:ptLst>
  <dgm:cxnLst>
    <dgm:cxn modelId="{B9586B00-9170-4FF3-B2C6-4509201B9D4F}" type="presOf" srcId="{05D1E33F-8519-4E67-980D-292A4A16F053}" destId="{60AADF45-BF5E-492A-87CE-AD35FBA6AE19}" srcOrd="0" destOrd="0" presId="urn:microsoft.com/office/officeart/2005/8/layout/chevron1"/>
    <dgm:cxn modelId="{8345E20C-261E-4B1A-930F-14E2E49DEB66}" srcId="{01FF6F67-B269-4867-A1D0-A5C425C2BC14}" destId="{6956C484-B79F-4987-A8FA-2F549AEEC3DA}" srcOrd="1" destOrd="0" parTransId="{C2E587BE-B590-4290-A158-C4759C205371}" sibTransId="{497B1C0D-9ABD-436A-B223-1869B8E71622}"/>
    <dgm:cxn modelId="{7B6A7E22-DB01-4765-8F3E-AB600BC0EFDD}" type="presOf" srcId="{91E647D6-0E13-4C70-98B9-3975C9B1E6D0}" destId="{065AF965-FE48-4457-9114-4C8E69C361C1}" srcOrd="0" destOrd="0" presId="urn:microsoft.com/office/officeart/2005/8/layout/chevron1"/>
    <dgm:cxn modelId="{D293EA27-B8A7-4C51-95BF-D1E35A68DE4A}" srcId="{96953D76-B817-4273-A398-FBABE830213D}" destId="{91E647D6-0E13-4C70-98B9-3975C9B1E6D0}" srcOrd="1" destOrd="0" parTransId="{60F0AF80-B816-4515-BCD0-F78D6A1C4511}" sibTransId="{B1DAAF11-B3BE-4182-A863-65EEC420D5CB}"/>
    <dgm:cxn modelId="{1046BB40-B380-415F-AAAC-90000DB4E988}" srcId="{8155D355-AB74-4603-BB0D-0FC1E523CCD1}" destId="{81EC0AD6-4252-4550-953A-7BF725886E6F}" srcOrd="1" destOrd="0" parTransId="{7264A914-7827-43E0-91A2-C89D04AA85B6}" sibTransId="{5D072991-EB6F-4C02-A807-97A90C215AC3}"/>
    <dgm:cxn modelId="{079D3141-AE7E-4766-A6CA-F22293FCC747}" type="presOf" srcId="{251DFDC1-4ADB-47D8-A724-DA5EE0538F28}" destId="{AB921D97-38A4-4956-8C2E-BF89390549B9}" srcOrd="0" destOrd="0" presId="urn:microsoft.com/office/officeart/2005/8/layout/chevron1"/>
    <dgm:cxn modelId="{3DDAF243-5229-407D-A0AD-AE8C4B314934}" srcId="{8155D355-AB74-4603-BB0D-0FC1E523CCD1}" destId="{251DFDC1-4ADB-47D8-A724-DA5EE0538F28}" srcOrd="0" destOrd="0" parTransId="{A7440E73-4685-41E9-A4ED-C862A2E69246}" sibTransId="{3A2650D2-E985-45BE-AB60-A65C2C26AE9F}"/>
    <dgm:cxn modelId="{E3A8524E-EABC-4BC5-8F16-4CFCB12BA0E1}" type="presOf" srcId="{01FF6F67-B269-4867-A1D0-A5C425C2BC14}" destId="{44326BC5-3295-438E-ACCD-1A14C8B07CCE}" srcOrd="0" destOrd="0" presId="urn:microsoft.com/office/officeart/2005/8/layout/chevron1"/>
    <dgm:cxn modelId="{3B017556-273F-4DD5-A881-F9136AFC75D0}" srcId="{D8B88029-77C9-4519-ACE6-2EC8A9CD3178}" destId="{06123E49-6131-4F1B-A810-13325EC86C6F}" srcOrd="1" destOrd="0" parTransId="{248C21BE-8081-4C8B-AAE9-A6408B8793E8}" sibTransId="{73D33511-8E98-41A8-B406-38009BABD558}"/>
    <dgm:cxn modelId="{23254F5D-76CA-4FA9-B3F7-325C3989B749}" type="presOf" srcId="{656E1991-19C3-4D92-9CBF-795DD33471A9}" destId="{44326BC5-3295-438E-ACCD-1A14C8B07CCE}" srcOrd="0" destOrd="1" presId="urn:microsoft.com/office/officeart/2005/8/layout/chevron1"/>
    <dgm:cxn modelId="{F1554D5E-4A3A-4A6D-996B-A6379AEDDC4B}" type="presOf" srcId="{6956C484-B79F-4987-A8FA-2F549AEEC3DA}" destId="{44326BC5-3295-438E-ACCD-1A14C8B07CCE}" srcOrd="0" destOrd="2" presId="urn:microsoft.com/office/officeart/2005/8/layout/chevron1"/>
    <dgm:cxn modelId="{83C79A6B-E4A7-4766-96C3-D49FBEF759D7}" srcId="{8155D355-AB74-4603-BB0D-0FC1E523CCD1}" destId="{04BDEFB8-F5F8-4C7C-9722-C4F376A4AE5E}" srcOrd="2" destOrd="0" parTransId="{B3322557-C451-4D8D-8B82-D02C642F0CA3}" sibTransId="{7F94258F-090F-4CA0-A029-3F17ABDA0702}"/>
    <dgm:cxn modelId="{0CDD1C76-FA30-45F7-9ACB-5F2ABD6B4E48}" type="presOf" srcId="{81EC0AD6-4252-4550-953A-7BF725886E6F}" destId="{AB921D97-38A4-4956-8C2E-BF89390549B9}" srcOrd="0" destOrd="1" presId="urn:microsoft.com/office/officeart/2005/8/layout/chevron1"/>
    <dgm:cxn modelId="{6D1C8E91-B86E-4252-87E3-CD7890079207}" type="presOf" srcId="{04BDEFB8-F5F8-4C7C-9722-C4F376A4AE5E}" destId="{AB921D97-38A4-4956-8C2E-BF89390549B9}" srcOrd="0" destOrd="2" presId="urn:microsoft.com/office/officeart/2005/8/layout/chevron1"/>
    <dgm:cxn modelId="{9C8D94A5-25E9-4E58-A7B1-1477853D2E08}" srcId="{D8B88029-77C9-4519-ACE6-2EC8A9CD3178}" destId="{05D1E33F-8519-4E67-980D-292A4A16F053}" srcOrd="0" destOrd="0" parTransId="{5D1719FD-8515-4F9D-A447-80D91DB3B8EC}" sibTransId="{4ECDA30F-1E7A-4A63-A44C-6566D1A93BD4}"/>
    <dgm:cxn modelId="{C5D8A7B5-5399-4219-97C9-CE6EC7DD4CE2}" type="presOf" srcId="{96953D76-B817-4273-A398-FBABE830213D}" destId="{2CD8C1C7-B81A-40D0-9094-23046C4EBDAF}" srcOrd="0" destOrd="0" presId="urn:microsoft.com/office/officeart/2005/8/layout/chevron1"/>
    <dgm:cxn modelId="{9B7245B9-B571-49A9-958A-0EB8A68C879E}" srcId="{96953D76-B817-4273-A398-FBABE830213D}" destId="{8155D355-AB74-4603-BB0D-0FC1E523CCD1}" srcOrd="0" destOrd="0" parTransId="{FC291ECA-EFE7-44D8-B3A0-435179A399CB}" sibTransId="{5DD76F14-7F1A-4183-B8F3-F8A01E770E14}"/>
    <dgm:cxn modelId="{002C03D3-14AE-45DC-A906-3ABAF7D78E9E}" srcId="{96953D76-B817-4273-A398-FBABE830213D}" destId="{D8B88029-77C9-4519-ACE6-2EC8A9CD3178}" srcOrd="2" destOrd="0" parTransId="{CE16A6B0-5A70-4EE1-B540-54C84DDEC8D9}" sibTransId="{5BF48DC2-4909-4882-AD0C-106971B8ED8E}"/>
    <dgm:cxn modelId="{56218BDD-BD02-4E35-9D2C-3A54B33B87C3}" srcId="{91E647D6-0E13-4C70-98B9-3975C9B1E6D0}" destId="{01FF6F67-B269-4867-A1D0-A5C425C2BC14}" srcOrd="0" destOrd="0" parTransId="{E5844A84-1440-452A-A14C-9661B747F056}" sibTransId="{5613AF96-BA5A-4AE4-85F9-A01E90561A4C}"/>
    <dgm:cxn modelId="{B6CBC6E2-1136-427B-AE3B-46E0C0E0CBD0}" srcId="{01FF6F67-B269-4867-A1D0-A5C425C2BC14}" destId="{656E1991-19C3-4D92-9CBF-795DD33471A9}" srcOrd="0" destOrd="0" parTransId="{824DA7A3-10A4-4937-9B70-BBFE691A17C3}" sibTransId="{F4C4B237-2017-46F9-8727-51794FCBAE26}"/>
    <dgm:cxn modelId="{4714A9E5-C688-4140-8127-13DDEB63494E}" type="presOf" srcId="{8155D355-AB74-4603-BB0D-0FC1E523CCD1}" destId="{3D086A48-8950-4D11-9926-B97B35B8EB4E}" srcOrd="0" destOrd="0" presId="urn:microsoft.com/office/officeart/2005/8/layout/chevron1"/>
    <dgm:cxn modelId="{CA272FE8-8448-465B-B1D4-5B63D1A6752B}" type="presOf" srcId="{D8B88029-77C9-4519-ACE6-2EC8A9CD3178}" destId="{AE487897-9750-4E9A-A21F-EC66806E4321}" srcOrd="0" destOrd="0" presId="urn:microsoft.com/office/officeart/2005/8/layout/chevron1"/>
    <dgm:cxn modelId="{DC1B64F4-6510-4A29-A11B-71AEBC934928}" type="presOf" srcId="{06123E49-6131-4F1B-A810-13325EC86C6F}" destId="{60AADF45-BF5E-492A-87CE-AD35FBA6AE19}" srcOrd="0" destOrd="1" presId="urn:microsoft.com/office/officeart/2005/8/layout/chevron1"/>
    <dgm:cxn modelId="{91D3C305-9017-4CC8-8AA9-7C931C4F1B46}" type="presParOf" srcId="{2CD8C1C7-B81A-40D0-9094-23046C4EBDAF}" destId="{AD84604E-7E19-495B-86F9-F9A12899BFC9}" srcOrd="0" destOrd="0" presId="urn:microsoft.com/office/officeart/2005/8/layout/chevron1"/>
    <dgm:cxn modelId="{92087AE4-1217-4D7E-9D4D-AF3D9A8E3D90}" type="presParOf" srcId="{AD84604E-7E19-495B-86F9-F9A12899BFC9}" destId="{3D086A48-8950-4D11-9926-B97B35B8EB4E}" srcOrd="0" destOrd="0" presId="urn:microsoft.com/office/officeart/2005/8/layout/chevron1"/>
    <dgm:cxn modelId="{01FCD2E5-4881-43ED-B09B-FF97F93E3243}" type="presParOf" srcId="{AD84604E-7E19-495B-86F9-F9A12899BFC9}" destId="{AB921D97-38A4-4956-8C2E-BF89390549B9}" srcOrd="1" destOrd="0" presId="urn:microsoft.com/office/officeart/2005/8/layout/chevron1"/>
    <dgm:cxn modelId="{E87B7F4F-4828-43FF-8A67-0261ACD2D215}" type="presParOf" srcId="{2CD8C1C7-B81A-40D0-9094-23046C4EBDAF}" destId="{76EEE2AA-10ED-45F0-9053-FE7C62E8DA8E}" srcOrd="1" destOrd="0" presId="urn:microsoft.com/office/officeart/2005/8/layout/chevron1"/>
    <dgm:cxn modelId="{D35EEB10-F95A-4826-A0AB-9B346A3ABAAB}" type="presParOf" srcId="{2CD8C1C7-B81A-40D0-9094-23046C4EBDAF}" destId="{94138154-0E84-4888-9CC9-F9D92851E5E8}" srcOrd="2" destOrd="0" presId="urn:microsoft.com/office/officeart/2005/8/layout/chevron1"/>
    <dgm:cxn modelId="{DCF63933-0936-4B74-BA3D-90D670939E2F}" type="presParOf" srcId="{94138154-0E84-4888-9CC9-F9D92851E5E8}" destId="{065AF965-FE48-4457-9114-4C8E69C361C1}" srcOrd="0" destOrd="0" presId="urn:microsoft.com/office/officeart/2005/8/layout/chevron1"/>
    <dgm:cxn modelId="{81565CCA-0EA9-4A67-BDD4-A9F570795942}" type="presParOf" srcId="{94138154-0E84-4888-9CC9-F9D92851E5E8}" destId="{44326BC5-3295-438E-ACCD-1A14C8B07CCE}" srcOrd="1" destOrd="0" presId="urn:microsoft.com/office/officeart/2005/8/layout/chevron1"/>
    <dgm:cxn modelId="{9CD5559F-FEAA-4321-8CCE-82DB437F0547}" type="presParOf" srcId="{2CD8C1C7-B81A-40D0-9094-23046C4EBDAF}" destId="{8A3CAE1A-57D1-4F27-BD8F-2CAEF421F0B3}" srcOrd="3" destOrd="0" presId="urn:microsoft.com/office/officeart/2005/8/layout/chevron1"/>
    <dgm:cxn modelId="{FB007A84-05FB-429F-920E-03BC1EE760CA}" type="presParOf" srcId="{2CD8C1C7-B81A-40D0-9094-23046C4EBDAF}" destId="{597EA618-07C6-45A7-AC30-E869D8AB3402}" srcOrd="4" destOrd="0" presId="urn:microsoft.com/office/officeart/2005/8/layout/chevron1"/>
    <dgm:cxn modelId="{1BD2EFAC-DD73-485E-AE67-A84385C411D7}" type="presParOf" srcId="{597EA618-07C6-45A7-AC30-E869D8AB3402}" destId="{AE487897-9750-4E9A-A21F-EC66806E4321}" srcOrd="0" destOrd="0" presId="urn:microsoft.com/office/officeart/2005/8/layout/chevron1"/>
    <dgm:cxn modelId="{E47A558E-7D0F-4E83-9962-F545B49D05DF}" type="presParOf" srcId="{597EA618-07C6-45A7-AC30-E869D8AB3402}" destId="{60AADF45-BF5E-492A-87CE-AD35FBA6AE19}"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3C7714-4D54-4BFD-A1F7-6C77F3952E44}" type="doc">
      <dgm:prSet loTypeId="urn:microsoft.com/office/officeart/2005/8/layout/chevron1" loCatId="process" qsTypeId="urn:microsoft.com/office/officeart/2005/8/quickstyle/simple1" qsCatId="simple" csTypeId="urn:microsoft.com/office/officeart/2005/8/colors/accent4_2" csCatId="accent4" phldr="1"/>
      <dgm:spPr/>
      <dgm:t>
        <a:bodyPr/>
        <a:lstStyle/>
        <a:p>
          <a:endParaRPr lang="en-CA"/>
        </a:p>
      </dgm:t>
    </dgm:pt>
    <dgm:pt modelId="{456C8AF7-D8AC-4B8D-ACE0-D5426223EDC4}">
      <dgm:prSet phldrT="[Text]"/>
      <dgm:spPr>
        <a:solidFill>
          <a:schemeClr val="accent1"/>
        </a:solidFill>
      </dgm:spPr>
      <dgm:t>
        <a:bodyPr/>
        <a:lstStyle/>
        <a:p>
          <a:r>
            <a:rPr lang="en-CA"/>
            <a:t>Introduction </a:t>
          </a:r>
        </a:p>
      </dgm:t>
    </dgm:pt>
    <dgm:pt modelId="{CD8CFA4B-C138-453D-8580-E67EE1FD3BE2}" type="parTrans" cxnId="{7BBC4F1A-5ACD-4DF8-B60B-86035988821C}">
      <dgm:prSet/>
      <dgm:spPr/>
      <dgm:t>
        <a:bodyPr/>
        <a:lstStyle/>
        <a:p>
          <a:endParaRPr lang="en-CA"/>
        </a:p>
      </dgm:t>
    </dgm:pt>
    <dgm:pt modelId="{267532EF-D4FD-466F-86DA-003594CAB2AF}" type="sibTrans" cxnId="{7BBC4F1A-5ACD-4DF8-B60B-86035988821C}">
      <dgm:prSet/>
      <dgm:spPr/>
      <dgm:t>
        <a:bodyPr/>
        <a:lstStyle/>
        <a:p>
          <a:endParaRPr lang="en-CA"/>
        </a:p>
      </dgm:t>
    </dgm:pt>
    <dgm:pt modelId="{3E1710AA-D2F1-4C7A-8AB6-D7CB34E2EB20}">
      <dgm:prSet phldrT="[Text]"/>
      <dgm:spPr>
        <a:solidFill>
          <a:schemeClr val="tx1">
            <a:lumMod val="60000"/>
            <a:lumOff val="40000"/>
          </a:schemeClr>
        </a:solidFill>
      </dgm:spPr>
      <dgm:t>
        <a:bodyPr/>
        <a:lstStyle/>
        <a:p>
          <a:r>
            <a:rPr lang="en-CA"/>
            <a:t>Applications</a:t>
          </a:r>
        </a:p>
      </dgm:t>
    </dgm:pt>
    <dgm:pt modelId="{40D0EE32-2B07-4F6E-B405-A4FA8D3C4698}" type="parTrans" cxnId="{22272AEF-D9F4-4FEA-95EC-2ED053A09AA0}">
      <dgm:prSet/>
      <dgm:spPr/>
      <dgm:t>
        <a:bodyPr/>
        <a:lstStyle/>
        <a:p>
          <a:endParaRPr lang="en-CA"/>
        </a:p>
      </dgm:t>
    </dgm:pt>
    <dgm:pt modelId="{9B4B33CB-1400-4CB3-B301-7F938EDBA3C9}" type="sibTrans" cxnId="{22272AEF-D9F4-4FEA-95EC-2ED053A09AA0}">
      <dgm:prSet/>
      <dgm:spPr/>
      <dgm:t>
        <a:bodyPr/>
        <a:lstStyle/>
        <a:p>
          <a:endParaRPr lang="en-CA"/>
        </a:p>
      </dgm:t>
    </dgm:pt>
    <dgm:pt modelId="{00C6D1C3-A790-4053-876E-729B6E643F2C}">
      <dgm:prSet phldrT="[Text]"/>
      <dgm:spPr>
        <a:solidFill>
          <a:srgbClr val="8C8C8C"/>
        </a:solidFill>
      </dgm:spPr>
      <dgm:t>
        <a:bodyPr/>
        <a:lstStyle/>
        <a:p>
          <a:r>
            <a:rPr lang="en-CA"/>
            <a:t>Results</a:t>
          </a:r>
        </a:p>
      </dgm:t>
    </dgm:pt>
    <dgm:pt modelId="{DCED7638-218A-4DAB-BBB7-5773B8E882CC}" type="sibTrans" cxnId="{BBA5A72C-13BF-4E44-874E-03528FE32C08}">
      <dgm:prSet/>
      <dgm:spPr/>
      <dgm:t>
        <a:bodyPr/>
        <a:lstStyle/>
        <a:p>
          <a:endParaRPr lang="en-CA"/>
        </a:p>
      </dgm:t>
    </dgm:pt>
    <dgm:pt modelId="{5B3D4F1D-5232-4881-8B05-43CFCDDA01A0}" type="parTrans" cxnId="{BBA5A72C-13BF-4E44-874E-03528FE32C08}">
      <dgm:prSet/>
      <dgm:spPr/>
      <dgm:t>
        <a:bodyPr/>
        <a:lstStyle/>
        <a:p>
          <a:endParaRPr lang="en-CA"/>
        </a:p>
      </dgm:t>
    </dgm:pt>
    <dgm:pt modelId="{A5292E86-642E-4294-9C08-5B2C2A8D11BA}">
      <dgm:prSet phldrT="[Text]"/>
      <dgm:spPr>
        <a:solidFill>
          <a:schemeClr val="tx1">
            <a:lumMod val="60000"/>
            <a:lumOff val="40000"/>
          </a:schemeClr>
        </a:solidFill>
      </dgm:spPr>
      <dgm:t>
        <a:bodyPr/>
        <a:lstStyle/>
        <a:p>
          <a:r>
            <a:rPr lang="en-CA"/>
            <a:t>Challenges</a:t>
          </a:r>
        </a:p>
      </dgm:t>
    </dgm:pt>
    <dgm:pt modelId="{B88EB32A-E79E-464C-A64B-BE1E00B8B910}" type="parTrans" cxnId="{491DBDC4-3967-49DF-A3CF-740E23C044C1}">
      <dgm:prSet/>
      <dgm:spPr/>
      <dgm:t>
        <a:bodyPr/>
        <a:lstStyle/>
        <a:p>
          <a:endParaRPr lang="en-CA"/>
        </a:p>
      </dgm:t>
    </dgm:pt>
    <dgm:pt modelId="{FA832B7C-6AF6-4DF7-9FC8-7BF460CBF521}" type="sibTrans" cxnId="{491DBDC4-3967-49DF-A3CF-740E23C044C1}">
      <dgm:prSet/>
      <dgm:spPr/>
      <dgm:t>
        <a:bodyPr/>
        <a:lstStyle/>
        <a:p>
          <a:endParaRPr lang="en-CA"/>
        </a:p>
      </dgm:t>
    </dgm:pt>
    <dgm:pt modelId="{E3DBD166-BCEA-4FB9-9630-005B98B4C58C}" type="pres">
      <dgm:prSet presAssocID="{AC3C7714-4D54-4BFD-A1F7-6C77F3952E44}" presName="Name0" presStyleCnt="0">
        <dgm:presLayoutVars>
          <dgm:dir/>
          <dgm:animLvl val="lvl"/>
          <dgm:resizeHandles val="exact"/>
        </dgm:presLayoutVars>
      </dgm:prSet>
      <dgm:spPr/>
    </dgm:pt>
    <dgm:pt modelId="{74E24965-AC33-4781-8F37-C24A16627930}" type="pres">
      <dgm:prSet presAssocID="{456C8AF7-D8AC-4B8D-ACE0-D5426223EDC4}" presName="parTxOnly" presStyleLbl="node1" presStyleIdx="0" presStyleCnt="4">
        <dgm:presLayoutVars>
          <dgm:chMax val="0"/>
          <dgm:chPref val="0"/>
          <dgm:bulletEnabled val="1"/>
        </dgm:presLayoutVars>
      </dgm:prSet>
      <dgm:spPr/>
    </dgm:pt>
    <dgm:pt modelId="{7C31A468-697B-4B00-B638-4D37E9EDC068}" type="pres">
      <dgm:prSet presAssocID="{267532EF-D4FD-466F-86DA-003594CAB2AF}" presName="parTxOnlySpace" presStyleCnt="0"/>
      <dgm:spPr/>
    </dgm:pt>
    <dgm:pt modelId="{80D2101B-0F0B-4E84-854B-62469FD39427}" type="pres">
      <dgm:prSet presAssocID="{00C6D1C3-A790-4053-876E-729B6E643F2C}" presName="parTxOnly" presStyleLbl="node1" presStyleIdx="1" presStyleCnt="4">
        <dgm:presLayoutVars>
          <dgm:chMax val="0"/>
          <dgm:chPref val="0"/>
          <dgm:bulletEnabled val="1"/>
        </dgm:presLayoutVars>
      </dgm:prSet>
      <dgm:spPr/>
    </dgm:pt>
    <dgm:pt modelId="{3DC9D8B3-0967-432D-8E9C-E9698236CA0E}" type="pres">
      <dgm:prSet presAssocID="{DCED7638-218A-4DAB-BBB7-5773B8E882CC}" presName="parTxOnlySpace" presStyleCnt="0"/>
      <dgm:spPr/>
    </dgm:pt>
    <dgm:pt modelId="{DC05772C-1AFD-40A1-88B6-FC9B04AF0AA6}" type="pres">
      <dgm:prSet presAssocID="{3E1710AA-D2F1-4C7A-8AB6-D7CB34E2EB20}" presName="parTxOnly" presStyleLbl="node1" presStyleIdx="2" presStyleCnt="4">
        <dgm:presLayoutVars>
          <dgm:chMax val="0"/>
          <dgm:chPref val="0"/>
          <dgm:bulletEnabled val="1"/>
        </dgm:presLayoutVars>
      </dgm:prSet>
      <dgm:spPr/>
    </dgm:pt>
    <dgm:pt modelId="{E2669547-2F16-403E-B614-52DB9DDADAE3}" type="pres">
      <dgm:prSet presAssocID="{9B4B33CB-1400-4CB3-B301-7F938EDBA3C9}" presName="parTxOnlySpace" presStyleCnt="0"/>
      <dgm:spPr/>
    </dgm:pt>
    <dgm:pt modelId="{C0946BBB-7EB4-40C2-A536-9AEC17BE44C0}" type="pres">
      <dgm:prSet presAssocID="{A5292E86-642E-4294-9C08-5B2C2A8D11BA}" presName="parTxOnly" presStyleLbl="node1" presStyleIdx="3" presStyleCnt="4">
        <dgm:presLayoutVars>
          <dgm:chMax val="0"/>
          <dgm:chPref val="0"/>
          <dgm:bulletEnabled val="1"/>
        </dgm:presLayoutVars>
      </dgm:prSet>
      <dgm:spPr/>
    </dgm:pt>
  </dgm:ptLst>
  <dgm:cxnLst>
    <dgm:cxn modelId="{7BBC4F1A-5ACD-4DF8-B60B-86035988821C}" srcId="{AC3C7714-4D54-4BFD-A1F7-6C77F3952E44}" destId="{456C8AF7-D8AC-4B8D-ACE0-D5426223EDC4}" srcOrd="0" destOrd="0" parTransId="{CD8CFA4B-C138-453D-8580-E67EE1FD3BE2}" sibTransId="{267532EF-D4FD-466F-86DA-003594CAB2AF}"/>
    <dgm:cxn modelId="{BBA5A72C-13BF-4E44-874E-03528FE32C08}" srcId="{AC3C7714-4D54-4BFD-A1F7-6C77F3952E44}" destId="{00C6D1C3-A790-4053-876E-729B6E643F2C}" srcOrd="1" destOrd="0" parTransId="{5B3D4F1D-5232-4881-8B05-43CFCDDA01A0}" sibTransId="{DCED7638-218A-4DAB-BBB7-5773B8E882CC}"/>
    <dgm:cxn modelId="{E51E6347-5FEB-414C-9791-1AEC5F2C8282}" type="presOf" srcId="{A5292E86-642E-4294-9C08-5B2C2A8D11BA}" destId="{C0946BBB-7EB4-40C2-A536-9AEC17BE44C0}" srcOrd="0" destOrd="0" presId="urn:microsoft.com/office/officeart/2005/8/layout/chevron1"/>
    <dgm:cxn modelId="{F064D55B-0E19-4C1A-B890-2CEEE8CD5BA5}" type="presOf" srcId="{456C8AF7-D8AC-4B8D-ACE0-D5426223EDC4}" destId="{74E24965-AC33-4781-8F37-C24A16627930}" srcOrd="0" destOrd="0" presId="urn:microsoft.com/office/officeart/2005/8/layout/chevron1"/>
    <dgm:cxn modelId="{53842486-342D-4262-8CCC-4F480747AD09}" type="presOf" srcId="{3E1710AA-D2F1-4C7A-8AB6-D7CB34E2EB20}" destId="{DC05772C-1AFD-40A1-88B6-FC9B04AF0AA6}" srcOrd="0" destOrd="0" presId="urn:microsoft.com/office/officeart/2005/8/layout/chevron1"/>
    <dgm:cxn modelId="{746BBCA8-050F-43EE-8757-11D3293A85AA}" type="presOf" srcId="{AC3C7714-4D54-4BFD-A1F7-6C77F3952E44}" destId="{E3DBD166-BCEA-4FB9-9630-005B98B4C58C}" srcOrd="0" destOrd="0" presId="urn:microsoft.com/office/officeart/2005/8/layout/chevron1"/>
    <dgm:cxn modelId="{491DBDC4-3967-49DF-A3CF-740E23C044C1}" srcId="{AC3C7714-4D54-4BFD-A1F7-6C77F3952E44}" destId="{A5292E86-642E-4294-9C08-5B2C2A8D11BA}" srcOrd="3" destOrd="0" parTransId="{B88EB32A-E79E-464C-A64B-BE1E00B8B910}" sibTransId="{FA832B7C-6AF6-4DF7-9FC8-7BF460CBF521}"/>
    <dgm:cxn modelId="{0E5D38ED-851C-4EBA-AF18-F907FB556323}" type="presOf" srcId="{00C6D1C3-A790-4053-876E-729B6E643F2C}" destId="{80D2101B-0F0B-4E84-854B-62469FD39427}" srcOrd="0" destOrd="0" presId="urn:microsoft.com/office/officeart/2005/8/layout/chevron1"/>
    <dgm:cxn modelId="{22272AEF-D9F4-4FEA-95EC-2ED053A09AA0}" srcId="{AC3C7714-4D54-4BFD-A1F7-6C77F3952E44}" destId="{3E1710AA-D2F1-4C7A-8AB6-D7CB34E2EB20}" srcOrd="2" destOrd="0" parTransId="{40D0EE32-2B07-4F6E-B405-A4FA8D3C4698}" sibTransId="{9B4B33CB-1400-4CB3-B301-7F938EDBA3C9}"/>
    <dgm:cxn modelId="{A73B082A-DA5A-4676-877F-AE80EA73E296}" type="presParOf" srcId="{E3DBD166-BCEA-4FB9-9630-005B98B4C58C}" destId="{74E24965-AC33-4781-8F37-C24A16627930}" srcOrd="0" destOrd="0" presId="urn:microsoft.com/office/officeart/2005/8/layout/chevron1"/>
    <dgm:cxn modelId="{FB8C1574-3CD5-4D05-B47C-B1B9E17E7D63}" type="presParOf" srcId="{E3DBD166-BCEA-4FB9-9630-005B98B4C58C}" destId="{7C31A468-697B-4B00-B638-4D37E9EDC068}" srcOrd="1" destOrd="0" presId="urn:microsoft.com/office/officeart/2005/8/layout/chevron1"/>
    <dgm:cxn modelId="{CF7758BB-B7C5-4189-9EA8-57F5F23813A1}" type="presParOf" srcId="{E3DBD166-BCEA-4FB9-9630-005B98B4C58C}" destId="{80D2101B-0F0B-4E84-854B-62469FD39427}" srcOrd="2" destOrd="0" presId="urn:microsoft.com/office/officeart/2005/8/layout/chevron1"/>
    <dgm:cxn modelId="{0F451A19-2E83-4C4F-94B4-590E1FB72D52}" type="presParOf" srcId="{E3DBD166-BCEA-4FB9-9630-005B98B4C58C}" destId="{3DC9D8B3-0967-432D-8E9C-E9698236CA0E}" srcOrd="3" destOrd="0" presId="urn:microsoft.com/office/officeart/2005/8/layout/chevron1"/>
    <dgm:cxn modelId="{7F596AF1-976D-4043-B91E-E00DCC776DFC}" type="presParOf" srcId="{E3DBD166-BCEA-4FB9-9630-005B98B4C58C}" destId="{DC05772C-1AFD-40A1-88B6-FC9B04AF0AA6}" srcOrd="4" destOrd="0" presId="urn:microsoft.com/office/officeart/2005/8/layout/chevron1"/>
    <dgm:cxn modelId="{AD9C53E3-68DF-4C5D-A247-A5F20457DF2B}" type="presParOf" srcId="{E3DBD166-BCEA-4FB9-9630-005B98B4C58C}" destId="{E2669547-2F16-403E-B614-52DB9DDADAE3}" srcOrd="5" destOrd="0" presId="urn:microsoft.com/office/officeart/2005/8/layout/chevron1"/>
    <dgm:cxn modelId="{BB99A7F6-A9D5-4B87-A15A-1C2A4220B860}" type="presParOf" srcId="{E3DBD166-BCEA-4FB9-9630-005B98B4C58C}" destId="{C0946BBB-7EB4-40C2-A536-9AEC17BE44C0}" srcOrd="6"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C3C7714-4D54-4BFD-A1F7-6C77F3952E44}" type="doc">
      <dgm:prSet loTypeId="urn:microsoft.com/office/officeart/2005/8/layout/chevron1" loCatId="process" qsTypeId="urn:microsoft.com/office/officeart/2005/8/quickstyle/simple1" qsCatId="simple" csTypeId="urn:microsoft.com/office/officeart/2005/8/colors/accent4_2" csCatId="accent4" phldr="1"/>
      <dgm:spPr/>
      <dgm:t>
        <a:bodyPr/>
        <a:lstStyle/>
        <a:p>
          <a:endParaRPr lang="en-CA"/>
        </a:p>
      </dgm:t>
    </dgm:pt>
    <dgm:pt modelId="{456C8AF7-D8AC-4B8D-ACE0-D5426223EDC4}">
      <dgm:prSet phldrT="[Text]"/>
      <dgm:spPr>
        <a:solidFill>
          <a:schemeClr val="accent1"/>
        </a:solidFill>
      </dgm:spPr>
      <dgm:t>
        <a:bodyPr/>
        <a:lstStyle/>
        <a:p>
          <a:r>
            <a:rPr lang="en-CA"/>
            <a:t>Introduction </a:t>
          </a:r>
        </a:p>
      </dgm:t>
    </dgm:pt>
    <dgm:pt modelId="{CD8CFA4B-C138-453D-8580-E67EE1FD3BE2}" type="parTrans" cxnId="{7BBC4F1A-5ACD-4DF8-B60B-86035988821C}">
      <dgm:prSet/>
      <dgm:spPr/>
      <dgm:t>
        <a:bodyPr/>
        <a:lstStyle/>
        <a:p>
          <a:endParaRPr lang="en-CA"/>
        </a:p>
      </dgm:t>
    </dgm:pt>
    <dgm:pt modelId="{267532EF-D4FD-466F-86DA-003594CAB2AF}" type="sibTrans" cxnId="{7BBC4F1A-5ACD-4DF8-B60B-86035988821C}">
      <dgm:prSet/>
      <dgm:spPr/>
      <dgm:t>
        <a:bodyPr/>
        <a:lstStyle/>
        <a:p>
          <a:endParaRPr lang="en-CA"/>
        </a:p>
      </dgm:t>
    </dgm:pt>
    <dgm:pt modelId="{3E1710AA-D2F1-4C7A-8AB6-D7CB34E2EB20}">
      <dgm:prSet phldrT="[Text]"/>
      <dgm:spPr>
        <a:solidFill>
          <a:schemeClr val="tx1">
            <a:lumMod val="60000"/>
            <a:lumOff val="40000"/>
          </a:schemeClr>
        </a:solidFill>
      </dgm:spPr>
      <dgm:t>
        <a:bodyPr/>
        <a:lstStyle/>
        <a:p>
          <a:r>
            <a:rPr lang="en-CA"/>
            <a:t>Applications</a:t>
          </a:r>
        </a:p>
      </dgm:t>
    </dgm:pt>
    <dgm:pt modelId="{40D0EE32-2B07-4F6E-B405-A4FA8D3C4698}" type="parTrans" cxnId="{22272AEF-D9F4-4FEA-95EC-2ED053A09AA0}">
      <dgm:prSet/>
      <dgm:spPr/>
      <dgm:t>
        <a:bodyPr/>
        <a:lstStyle/>
        <a:p>
          <a:endParaRPr lang="en-CA"/>
        </a:p>
      </dgm:t>
    </dgm:pt>
    <dgm:pt modelId="{9B4B33CB-1400-4CB3-B301-7F938EDBA3C9}" type="sibTrans" cxnId="{22272AEF-D9F4-4FEA-95EC-2ED053A09AA0}">
      <dgm:prSet/>
      <dgm:spPr/>
      <dgm:t>
        <a:bodyPr/>
        <a:lstStyle/>
        <a:p>
          <a:endParaRPr lang="en-CA"/>
        </a:p>
      </dgm:t>
    </dgm:pt>
    <dgm:pt modelId="{00C6D1C3-A790-4053-876E-729B6E643F2C}">
      <dgm:prSet phldrT="[Text]"/>
      <dgm:spPr>
        <a:solidFill>
          <a:srgbClr val="8C8C8C"/>
        </a:solidFill>
      </dgm:spPr>
      <dgm:t>
        <a:bodyPr/>
        <a:lstStyle/>
        <a:p>
          <a:r>
            <a:rPr lang="en-CA"/>
            <a:t>Results</a:t>
          </a:r>
        </a:p>
      </dgm:t>
    </dgm:pt>
    <dgm:pt modelId="{DCED7638-218A-4DAB-BBB7-5773B8E882CC}" type="sibTrans" cxnId="{BBA5A72C-13BF-4E44-874E-03528FE32C08}">
      <dgm:prSet/>
      <dgm:spPr/>
      <dgm:t>
        <a:bodyPr/>
        <a:lstStyle/>
        <a:p>
          <a:endParaRPr lang="en-CA"/>
        </a:p>
      </dgm:t>
    </dgm:pt>
    <dgm:pt modelId="{5B3D4F1D-5232-4881-8B05-43CFCDDA01A0}" type="parTrans" cxnId="{BBA5A72C-13BF-4E44-874E-03528FE32C08}">
      <dgm:prSet/>
      <dgm:spPr/>
      <dgm:t>
        <a:bodyPr/>
        <a:lstStyle/>
        <a:p>
          <a:endParaRPr lang="en-CA"/>
        </a:p>
      </dgm:t>
    </dgm:pt>
    <dgm:pt modelId="{A5292E86-642E-4294-9C08-5B2C2A8D11BA}">
      <dgm:prSet phldrT="[Text]"/>
      <dgm:spPr>
        <a:solidFill>
          <a:schemeClr val="tx1">
            <a:lumMod val="60000"/>
            <a:lumOff val="40000"/>
          </a:schemeClr>
        </a:solidFill>
      </dgm:spPr>
      <dgm:t>
        <a:bodyPr/>
        <a:lstStyle/>
        <a:p>
          <a:r>
            <a:rPr lang="en-CA"/>
            <a:t>Challenges</a:t>
          </a:r>
        </a:p>
      </dgm:t>
    </dgm:pt>
    <dgm:pt modelId="{B88EB32A-E79E-464C-A64B-BE1E00B8B910}" type="parTrans" cxnId="{491DBDC4-3967-49DF-A3CF-740E23C044C1}">
      <dgm:prSet/>
      <dgm:spPr/>
      <dgm:t>
        <a:bodyPr/>
        <a:lstStyle/>
        <a:p>
          <a:endParaRPr lang="en-CA"/>
        </a:p>
      </dgm:t>
    </dgm:pt>
    <dgm:pt modelId="{FA832B7C-6AF6-4DF7-9FC8-7BF460CBF521}" type="sibTrans" cxnId="{491DBDC4-3967-49DF-A3CF-740E23C044C1}">
      <dgm:prSet/>
      <dgm:spPr/>
      <dgm:t>
        <a:bodyPr/>
        <a:lstStyle/>
        <a:p>
          <a:endParaRPr lang="en-CA"/>
        </a:p>
      </dgm:t>
    </dgm:pt>
    <dgm:pt modelId="{E3DBD166-BCEA-4FB9-9630-005B98B4C58C}" type="pres">
      <dgm:prSet presAssocID="{AC3C7714-4D54-4BFD-A1F7-6C77F3952E44}" presName="Name0" presStyleCnt="0">
        <dgm:presLayoutVars>
          <dgm:dir/>
          <dgm:animLvl val="lvl"/>
          <dgm:resizeHandles val="exact"/>
        </dgm:presLayoutVars>
      </dgm:prSet>
      <dgm:spPr/>
    </dgm:pt>
    <dgm:pt modelId="{74E24965-AC33-4781-8F37-C24A16627930}" type="pres">
      <dgm:prSet presAssocID="{456C8AF7-D8AC-4B8D-ACE0-D5426223EDC4}" presName="parTxOnly" presStyleLbl="node1" presStyleIdx="0" presStyleCnt="4">
        <dgm:presLayoutVars>
          <dgm:chMax val="0"/>
          <dgm:chPref val="0"/>
          <dgm:bulletEnabled val="1"/>
        </dgm:presLayoutVars>
      </dgm:prSet>
      <dgm:spPr>
        <a:solidFill>
          <a:srgbClr val="8C8C8C"/>
        </a:solidFill>
      </dgm:spPr>
    </dgm:pt>
    <dgm:pt modelId="{7C31A468-697B-4B00-B638-4D37E9EDC068}" type="pres">
      <dgm:prSet presAssocID="{267532EF-D4FD-466F-86DA-003594CAB2AF}" presName="parTxOnlySpace" presStyleCnt="0"/>
      <dgm:spPr/>
    </dgm:pt>
    <dgm:pt modelId="{80D2101B-0F0B-4E84-854B-62469FD39427}" type="pres">
      <dgm:prSet presAssocID="{00C6D1C3-A790-4053-876E-729B6E643F2C}" presName="parTxOnly" presStyleLbl="node1" presStyleIdx="1" presStyleCnt="4">
        <dgm:presLayoutVars>
          <dgm:chMax val="0"/>
          <dgm:chPref val="0"/>
          <dgm:bulletEnabled val="1"/>
        </dgm:presLayoutVars>
      </dgm:prSet>
      <dgm:spPr>
        <a:solidFill>
          <a:schemeClr val="accent1"/>
        </a:solidFill>
      </dgm:spPr>
    </dgm:pt>
    <dgm:pt modelId="{3DC9D8B3-0967-432D-8E9C-E9698236CA0E}" type="pres">
      <dgm:prSet presAssocID="{DCED7638-218A-4DAB-BBB7-5773B8E882CC}" presName="parTxOnlySpace" presStyleCnt="0"/>
      <dgm:spPr/>
    </dgm:pt>
    <dgm:pt modelId="{DC05772C-1AFD-40A1-88B6-FC9B04AF0AA6}" type="pres">
      <dgm:prSet presAssocID="{3E1710AA-D2F1-4C7A-8AB6-D7CB34E2EB20}" presName="parTxOnly" presStyleLbl="node1" presStyleIdx="2" presStyleCnt="4">
        <dgm:presLayoutVars>
          <dgm:chMax val="0"/>
          <dgm:chPref val="0"/>
          <dgm:bulletEnabled val="1"/>
        </dgm:presLayoutVars>
      </dgm:prSet>
      <dgm:spPr/>
    </dgm:pt>
    <dgm:pt modelId="{E2669547-2F16-403E-B614-52DB9DDADAE3}" type="pres">
      <dgm:prSet presAssocID="{9B4B33CB-1400-4CB3-B301-7F938EDBA3C9}" presName="parTxOnlySpace" presStyleCnt="0"/>
      <dgm:spPr/>
    </dgm:pt>
    <dgm:pt modelId="{C0946BBB-7EB4-40C2-A536-9AEC17BE44C0}" type="pres">
      <dgm:prSet presAssocID="{A5292E86-642E-4294-9C08-5B2C2A8D11BA}" presName="parTxOnly" presStyleLbl="node1" presStyleIdx="3" presStyleCnt="4">
        <dgm:presLayoutVars>
          <dgm:chMax val="0"/>
          <dgm:chPref val="0"/>
          <dgm:bulletEnabled val="1"/>
        </dgm:presLayoutVars>
      </dgm:prSet>
      <dgm:spPr/>
    </dgm:pt>
  </dgm:ptLst>
  <dgm:cxnLst>
    <dgm:cxn modelId="{7BBC4F1A-5ACD-4DF8-B60B-86035988821C}" srcId="{AC3C7714-4D54-4BFD-A1F7-6C77F3952E44}" destId="{456C8AF7-D8AC-4B8D-ACE0-D5426223EDC4}" srcOrd="0" destOrd="0" parTransId="{CD8CFA4B-C138-453D-8580-E67EE1FD3BE2}" sibTransId="{267532EF-D4FD-466F-86DA-003594CAB2AF}"/>
    <dgm:cxn modelId="{BBA5A72C-13BF-4E44-874E-03528FE32C08}" srcId="{AC3C7714-4D54-4BFD-A1F7-6C77F3952E44}" destId="{00C6D1C3-A790-4053-876E-729B6E643F2C}" srcOrd="1" destOrd="0" parTransId="{5B3D4F1D-5232-4881-8B05-43CFCDDA01A0}" sibTransId="{DCED7638-218A-4DAB-BBB7-5773B8E882CC}"/>
    <dgm:cxn modelId="{E51E6347-5FEB-414C-9791-1AEC5F2C8282}" type="presOf" srcId="{A5292E86-642E-4294-9C08-5B2C2A8D11BA}" destId="{C0946BBB-7EB4-40C2-A536-9AEC17BE44C0}" srcOrd="0" destOrd="0" presId="urn:microsoft.com/office/officeart/2005/8/layout/chevron1"/>
    <dgm:cxn modelId="{F064D55B-0E19-4C1A-B890-2CEEE8CD5BA5}" type="presOf" srcId="{456C8AF7-D8AC-4B8D-ACE0-D5426223EDC4}" destId="{74E24965-AC33-4781-8F37-C24A16627930}" srcOrd="0" destOrd="0" presId="urn:microsoft.com/office/officeart/2005/8/layout/chevron1"/>
    <dgm:cxn modelId="{53842486-342D-4262-8CCC-4F480747AD09}" type="presOf" srcId="{3E1710AA-D2F1-4C7A-8AB6-D7CB34E2EB20}" destId="{DC05772C-1AFD-40A1-88B6-FC9B04AF0AA6}" srcOrd="0" destOrd="0" presId="urn:microsoft.com/office/officeart/2005/8/layout/chevron1"/>
    <dgm:cxn modelId="{746BBCA8-050F-43EE-8757-11D3293A85AA}" type="presOf" srcId="{AC3C7714-4D54-4BFD-A1F7-6C77F3952E44}" destId="{E3DBD166-BCEA-4FB9-9630-005B98B4C58C}" srcOrd="0" destOrd="0" presId="urn:microsoft.com/office/officeart/2005/8/layout/chevron1"/>
    <dgm:cxn modelId="{491DBDC4-3967-49DF-A3CF-740E23C044C1}" srcId="{AC3C7714-4D54-4BFD-A1F7-6C77F3952E44}" destId="{A5292E86-642E-4294-9C08-5B2C2A8D11BA}" srcOrd="3" destOrd="0" parTransId="{B88EB32A-E79E-464C-A64B-BE1E00B8B910}" sibTransId="{FA832B7C-6AF6-4DF7-9FC8-7BF460CBF521}"/>
    <dgm:cxn modelId="{0E5D38ED-851C-4EBA-AF18-F907FB556323}" type="presOf" srcId="{00C6D1C3-A790-4053-876E-729B6E643F2C}" destId="{80D2101B-0F0B-4E84-854B-62469FD39427}" srcOrd="0" destOrd="0" presId="urn:microsoft.com/office/officeart/2005/8/layout/chevron1"/>
    <dgm:cxn modelId="{22272AEF-D9F4-4FEA-95EC-2ED053A09AA0}" srcId="{AC3C7714-4D54-4BFD-A1F7-6C77F3952E44}" destId="{3E1710AA-D2F1-4C7A-8AB6-D7CB34E2EB20}" srcOrd="2" destOrd="0" parTransId="{40D0EE32-2B07-4F6E-B405-A4FA8D3C4698}" sibTransId="{9B4B33CB-1400-4CB3-B301-7F938EDBA3C9}"/>
    <dgm:cxn modelId="{A73B082A-DA5A-4676-877F-AE80EA73E296}" type="presParOf" srcId="{E3DBD166-BCEA-4FB9-9630-005B98B4C58C}" destId="{74E24965-AC33-4781-8F37-C24A16627930}" srcOrd="0" destOrd="0" presId="urn:microsoft.com/office/officeart/2005/8/layout/chevron1"/>
    <dgm:cxn modelId="{FB8C1574-3CD5-4D05-B47C-B1B9E17E7D63}" type="presParOf" srcId="{E3DBD166-BCEA-4FB9-9630-005B98B4C58C}" destId="{7C31A468-697B-4B00-B638-4D37E9EDC068}" srcOrd="1" destOrd="0" presId="urn:microsoft.com/office/officeart/2005/8/layout/chevron1"/>
    <dgm:cxn modelId="{CF7758BB-B7C5-4189-9EA8-57F5F23813A1}" type="presParOf" srcId="{E3DBD166-BCEA-4FB9-9630-005B98B4C58C}" destId="{80D2101B-0F0B-4E84-854B-62469FD39427}" srcOrd="2" destOrd="0" presId="urn:microsoft.com/office/officeart/2005/8/layout/chevron1"/>
    <dgm:cxn modelId="{0F451A19-2E83-4C4F-94B4-590E1FB72D52}" type="presParOf" srcId="{E3DBD166-BCEA-4FB9-9630-005B98B4C58C}" destId="{3DC9D8B3-0967-432D-8E9C-E9698236CA0E}" srcOrd="3" destOrd="0" presId="urn:microsoft.com/office/officeart/2005/8/layout/chevron1"/>
    <dgm:cxn modelId="{7F596AF1-976D-4043-B91E-E00DCC776DFC}" type="presParOf" srcId="{E3DBD166-BCEA-4FB9-9630-005B98B4C58C}" destId="{DC05772C-1AFD-40A1-88B6-FC9B04AF0AA6}" srcOrd="4" destOrd="0" presId="urn:microsoft.com/office/officeart/2005/8/layout/chevron1"/>
    <dgm:cxn modelId="{AD9C53E3-68DF-4C5D-A247-A5F20457DF2B}" type="presParOf" srcId="{E3DBD166-BCEA-4FB9-9630-005B98B4C58C}" destId="{E2669547-2F16-403E-B614-52DB9DDADAE3}" srcOrd="5" destOrd="0" presId="urn:microsoft.com/office/officeart/2005/8/layout/chevron1"/>
    <dgm:cxn modelId="{BB99A7F6-A9D5-4B87-A15A-1C2A4220B860}" type="presParOf" srcId="{E3DBD166-BCEA-4FB9-9630-005B98B4C58C}" destId="{C0946BBB-7EB4-40C2-A536-9AEC17BE44C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C3C7714-4D54-4BFD-A1F7-6C77F3952E44}" type="doc">
      <dgm:prSet loTypeId="urn:microsoft.com/office/officeart/2005/8/layout/chevron1" loCatId="process" qsTypeId="urn:microsoft.com/office/officeart/2005/8/quickstyle/simple1" qsCatId="simple" csTypeId="urn:microsoft.com/office/officeart/2005/8/colors/accent4_2" csCatId="accent4" phldr="1"/>
      <dgm:spPr/>
      <dgm:t>
        <a:bodyPr/>
        <a:lstStyle/>
        <a:p>
          <a:endParaRPr lang="en-CA"/>
        </a:p>
      </dgm:t>
    </dgm:pt>
    <dgm:pt modelId="{456C8AF7-D8AC-4B8D-ACE0-D5426223EDC4}">
      <dgm:prSet phldrT="[Text]"/>
      <dgm:spPr>
        <a:solidFill>
          <a:schemeClr val="accent1"/>
        </a:solidFill>
      </dgm:spPr>
      <dgm:t>
        <a:bodyPr/>
        <a:lstStyle/>
        <a:p>
          <a:r>
            <a:rPr lang="en-CA"/>
            <a:t>Introduction </a:t>
          </a:r>
        </a:p>
      </dgm:t>
    </dgm:pt>
    <dgm:pt modelId="{CD8CFA4B-C138-453D-8580-E67EE1FD3BE2}" type="parTrans" cxnId="{7BBC4F1A-5ACD-4DF8-B60B-86035988821C}">
      <dgm:prSet/>
      <dgm:spPr/>
      <dgm:t>
        <a:bodyPr/>
        <a:lstStyle/>
        <a:p>
          <a:endParaRPr lang="en-CA"/>
        </a:p>
      </dgm:t>
    </dgm:pt>
    <dgm:pt modelId="{267532EF-D4FD-466F-86DA-003594CAB2AF}" type="sibTrans" cxnId="{7BBC4F1A-5ACD-4DF8-B60B-86035988821C}">
      <dgm:prSet/>
      <dgm:spPr/>
      <dgm:t>
        <a:bodyPr/>
        <a:lstStyle/>
        <a:p>
          <a:endParaRPr lang="en-CA"/>
        </a:p>
      </dgm:t>
    </dgm:pt>
    <dgm:pt modelId="{3E1710AA-D2F1-4C7A-8AB6-D7CB34E2EB20}">
      <dgm:prSet phldrT="[Text]"/>
      <dgm:spPr>
        <a:solidFill>
          <a:schemeClr val="tx1">
            <a:lumMod val="60000"/>
            <a:lumOff val="40000"/>
          </a:schemeClr>
        </a:solidFill>
      </dgm:spPr>
      <dgm:t>
        <a:bodyPr/>
        <a:lstStyle/>
        <a:p>
          <a:r>
            <a:rPr lang="en-CA"/>
            <a:t>Applications</a:t>
          </a:r>
        </a:p>
      </dgm:t>
    </dgm:pt>
    <dgm:pt modelId="{40D0EE32-2B07-4F6E-B405-A4FA8D3C4698}" type="parTrans" cxnId="{22272AEF-D9F4-4FEA-95EC-2ED053A09AA0}">
      <dgm:prSet/>
      <dgm:spPr/>
      <dgm:t>
        <a:bodyPr/>
        <a:lstStyle/>
        <a:p>
          <a:endParaRPr lang="en-CA"/>
        </a:p>
      </dgm:t>
    </dgm:pt>
    <dgm:pt modelId="{9B4B33CB-1400-4CB3-B301-7F938EDBA3C9}" type="sibTrans" cxnId="{22272AEF-D9F4-4FEA-95EC-2ED053A09AA0}">
      <dgm:prSet/>
      <dgm:spPr/>
      <dgm:t>
        <a:bodyPr/>
        <a:lstStyle/>
        <a:p>
          <a:endParaRPr lang="en-CA"/>
        </a:p>
      </dgm:t>
    </dgm:pt>
    <dgm:pt modelId="{00C6D1C3-A790-4053-876E-729B6E643F2C}">
      <dgm:prSet phldrT="[Text]"/>
      <dgm:spPr>
        <a:solidFill>
          <a:srgbClr val="8C8C8C"/>
        </a:solidFill>
      </dgm:spPr>
      <dgm:t>
        <a:bodyPr/>
        <a:lstStyle/>
        <a:p>
          <a:r>
            <a:rPr lang="en-CA"/>
            <a:t>Results</a:t>
          </a:r>
        </a:p>
      </dgm:t>
    </dgm:pt>
    <dgm:pt modelId="{DCED7638-218A-4DAB-BBB7-5773B8E882CC}" type="sibTrans" cxnId="{BBA5A72C-13BF-4E44-874E-03528FE32C08}">
      <dgm:prSet/>
      <dgm:spPr/>
      <dgm:t>
        <a:bodyPr/>
        <a:lstStyle/>
        <a:p>
          <a:endParaRPr lang="en-CA"/>
        </a:p>
      </dgm:t>
    </dgm:pt>
    <dgm:pt modelId="{5B3D4F1D-5232-4881-8B05-43CFCDDA01A0}" type="parTrans" cxnId="{BBA5A72C-13BF-4E44-874E-03528FE32C08}">
      <dgm:prSet/>
      <dgm:spPr/>
      <dgm:t>
        <a:bodyPr/>
        <a:lstStyle/>
        <a:p>
          <a:endParaRPr lang="en-CA"/>
        </a:p>
      </dgm:t>
    </dgm:pt>
    <dgm:pt modelId="{A5292E86-642E-4294-9C08-5B2C2A8D11BA}">
      <dgm:prSet phldrT="[Text]"/>
      <dgm:spPr>
        <a:solidFill>
          <a:schemeClr val="tx1">
            <a:lumMod val="60000"/>
            <a:lumOff val="40000"/>
          </a:schemeClr>
        </a:solidFill>
      </dgm:spPr>
      <dgm:t>
        <a:bodyPr/>
        <a:lstStyle/>
        <a:p>
          <a:r>
            <a:rPr lang="en-CA"/>
            <a:t>Challenges</a:t>
          </a:r>
        </a:p>
      </dgm:t>
    </dgm:pt>
    <dgm:pt modelId="{B88EB32A-E79E-464C-A64B-BE1E00B8B910}" type="parTrans" cxnId="{491DBDC4-3967-49DF-A3CF-740E23C044C1}">
      <dgm:prSet/>
      <dgm:spPr/>
      <dgm:t>
        <a:bodyPr/>
        <a:lstStyle/>
        <a:p>
          <a:endParaRPr lang="en-CA"/>
        </a:p>
      </dgm:t>
    </dgm:pt>
    <dgm:pt modelId="{FA832B7C-6AF6-4DF7-9FC8-7BF460CBF521}" type="sibTrans" cxnId="{491DBDC4-3967-49DF-A3CF-740E23C044C1}">
      <dgm:prSet/>
      <dgm:spPr/>
      <dgm:t>
        <a:bodyPr/>
        <a:lstStyle/>
        <a:p>
          <a:endParaRPr lang="en-CA"/>
        </a:p>
      </dgm:t>
    </dgm:pt>
    <dgm:pt modelId="{E3DBD166-BCEA-4FB9-9630-005B98B4C58C}" type="pres">
      <dgm:prSet presAssocID="{AC3C7714-4D54-4BFD-A1F7-6C77F3952E44}" presName="Name0" presStyleCnt="0">
        <dgm:presLayoutVars>
          <dgm:dir/>
          <dgm:animLvl val="lvl"/>
          <dgm:resizeHandles val="exact"/>
        </dgm:presLayoutVars>
      </dgm:prSet>
      <dgm:spPr/>
    </dgm:pt>
    <dgm:pt modelId="{74E24965-AC33-4781-8F37-C24A16627930}" type="pres">
      <dgm:prSet presAssocID="{456C8AF7-D8AC-4B8D-ACE0-D5426223EDC4}" presName="parTxOnly" presStyleLbl="node1" presStyleIdx="0" presStyleCnt="4">
        <dgm:presLayoutVars>
          <dgm:chMax val="0"/>
          <dgm:chPref val="0"/>
          <dgm:bulletEnabled val="1"/>
        </dgm:presLayoutVars>
      </dgm:prSet>
      <dgm:spPr>
        <a:solidFill>
          <a:srgbClr val="8C8C8C"/>
        </a:solidFill>
      </dgm:spPr>
    </dgm:pt>
    <dgm:pt modelId="{7C31A468-697B-4B00-B638-4D37E9EDC068}" type="pres">
      <dgm:prSet presAssocID="{267532EF-D4FD-466F-86DA-003594CAB2AF}" presName="parTxOnlySpace" presStyleCnt="0"/>
      <dgm:spPr/>
    </dgm:pt>
    <dgm:pt modelId="{80D2101B-0F0B-4E84-854B-62469FD39427}" type="pres">
      <dgm:prSet presAssocID="{00C6D1C3-A790-4053-876E-729B6E643F2C}" presName="parTxOnly" presStyleLbl="node1" presStyleIdx="1" presStyleCnt="4">
        <dgm:presLayoutVars>
          <dgm:chMax val="0"/>
          <dgm:chPref val="0"/>
          <dgm:bulletEnabled val="1"/>
        </dgm:presLayoutVars>
      </dgm:prSet>
      <dgm:spPr/>
    </dgm:pt>
    <dgm:pt modelId="{3DC9D8B3-0967-432D-8E9C-E9698236CA0E}" type="pres">
      <dgm:prSet presAssocID="{DCED7638-218A-4DAB-BBB7-5773B8E882CC}" presName="parTxOnlySpace" presStyleCnt="0"/>
      <dgm:spPr/>
    </dgm:pt>
    <dgm:pt modelId="{DC05772C-1AFD-40A1-88B6-FC9B04AF0AA6}" type="pres">
      <dgm:prSet presAssocID="{3E1710AA-D2F1-4C7A-8AB6-D7CB34E2EB20}" presName="parTxOnly" presStyleLbl="node1" presStyleIdx="2" presStyleCnt="4">
        <dgm:presLayoutVars>
          <dgm:chMax val="0"/>
          <dgm:chPref val="0"/>
          <dgm:bulletEnabled val="1"/>
        </dgm:presLayoutVars>
      </dgm:prSet>
      <dgm:spPr>
        <a:solidFill>
          <a:schemeClr val="accent1"/>
        </a:solidFill>
      </dgm:spPr>
    </dgm:pt>
    <dgm:pt modelId="{E2669547-2F16-403E-B614-52DB9DDADAE3}" type="pres">
      <dgm:prSet presAssocID="{9B4B33CB-1400-4CB3-B301-7F938EDBA3C9}" presName="parTxOnlySpace" presStyleCnt="0"/>
      <dgm:spPr/>
    </dgm:pt>
    <dgm:pt modelId="{C0946BBB-7EB4-40C2-A536-9AEC17BE44C0}" type="pres">
      <dgm:prSet presAssocID="{A5292E86-642E-4294-9C08-5B2C2A8D11BA}" presName="parTxOnly" presStyleLbl="node1" presStyleIdx="3" presStyleCnt="4">
        <dgm:presLayoutVars>
          <dgm:chMax val="0"/>
          <dgm:chPref val="0"/>
          <dgm:bulletEnabled val="1"/>
        </dgm:presLayoutVars>
      </dgm:prSet>
      <dgm:spPr/>
    </dgm:pt>
  </dgm:ptLst>
  <dgm:cxnLst>
    <dgm:cxn modelId="{7BBC4F1A-5ACD-4DF8-B60B-86035988821C}" srcId="{AC3C7714-4D54-4BFD-A1F7-6C77F3952E44}" destId="{456C8AF7-D8AC-4B8D-ACE0-D5426223EDC4}" srcOrd="0" destOrd="0" parTransId="{CD8CFA4B-C138-453D-8580-E67EE1FD3BE2}" sibTransId="{267532EF-D4FD-466F-86DA-003594CAB2AF}"/>
    <dgm:cxn modelId="{BBA5A72C-13BF-4E44-874E-03528FE32C08}" srcId="{AC3C7714-4D54-4BFD-A1F7-6C77F3952E44}" destId="{00C6D1C3-A790-4053-876E-729B6E643F2C}" srcOrd="1" destOrd="0" parTransId="{5B3D4F1D-5232-4881-8B05-43CFCDDA01A0}" sibTransId="{DCED7638-218A-4DAB-BBB7-5773B8E882CC}"/>
    <dgm:cxn modelId="{E51E6347-5FEB-414C-9791-1AEC5F2C8282}" type="presOf" srcId="{A5292E86-642E-4294-9C08-5B2C2A8D11BA}" destId="{C0946BBB-7EB4-40C2-A536-9AEC17BE44C0}" srcOrd="0" destOrd="0" presId="urn:microsoft.com/office/officeart/2005/8/layout/chevron1"/>
    <dgm:cxn modelId="{F064D55B-0E19-4C1A-B890-2CEEE8CD5BA5}" type="presOf" srcId="{456C8AF7-D8AC-4B8D-ACE0-D5426223EDC4}" destId="{74E24965-AC33-4781-8F37-C24A16627930}" srcOrd="0" destOrd="0" presId="urn:microsoft.com/office/officeart/2005/8/layout/chevron1"/>
    <dgm:cxn modelId="{53842486-342D-4262-8CCC-4F480747AD09}" type="presOf" srcId="{3E1710AA-D2F1-4C7A-8AB6-D7CB34E2EB20}" destId="{DC05772C-1AFD-40A1-88B6-FC9B04AF0AA6}" srcOrd="0" destOrd="0" presId="urn:microsoft.com/office/officeart/2005/8/layout/chevron1"/>
    <dgm:cxn modelId="{746BBCA8-050F-43EE-8757-11D3293A85AA}" type="presOf" srcId="{AC3C7714-4D54-4BFD-A1F7-6C77F3952E44}" destId="{E3DBD166-BCEA-4FB9-9630-005B98B4C58C}" srcOrd="0" destOrd="0" presId="urn:microsoft.com/office/officeart/2005/8/layout/chevron1"/>
    <dgm:cxn modelId="{491DBDC4-3967-49DF-A3CF-740E23C044C1}" srcId="{AC3C7714-4D54-4BFD-A1F7-6C77F3952E44}" destId="{A5292E86-642E-4294-9C08-5B2C2A8D11BA}" srcOrd="3" destOrd="0" parTransId="{B88EB32A-E79E-464C-A64B-BE1E00B8B910}" sibTransId="{FA832B7C-6AF6-4DF7-9FC8-7BF460CBF521}"/>
    <dgm:cxn modelId="{0E5D38ED-851C-4EBA-AF18-F907FB556323}" type="presOf" srcId="{00C6D1C3-A790-4053-876E-729B6E643F2C}" destId="{80D2101B-0F0B-4E84-854B-62469FD39427}" srcOrd="0" destOrd="0" presId="urn:microsoft.com/office/officeart/2005/8/layout/chevron1"/>
    <dgm:cxn modelId="{22272AEF-D9F4-4FEA-95EC-2ED053A09AA0}" srcId="{AC3C7714-4D54-4BFD-A1F7-6C77F3952E44}" destId="{3E1710AA-D2F1-4C7A-8AB6-D7CB34E2EB20}" srcOrd="2" destOrd="0" parTransId="{40D0EE32-2B07-4F6E-B405-A4FA8D3C4698}" sibTransId="{9B4B33CB-1400-4CB3-B301-7F938EDBA3C9}"/>
    <dgm:cxn modelId="{A73B082A-DA5A-4676-877F-AE80EA73E296}" type="presParOf" srcId="{E3DBD166-BCEA-4FB9-9630-005B98B4C58C}" destId="{74E24965-AC33-4781-8F37-C24A16627930}" srcOrd="0" destOrd="0" presId="urn:microsoft.com/office/officeart/2005/8/layout/chevron1"/>
    <dgm:cxn modelId="{FB8C1574-3CD5-4D05-B47C-B1B9E17E7D63}" type="presParOf" srcId="{E3DBD166-BCEA-4FB9-9630-005B98B4C58C}" destId="{7C31A468-697B-4B00-B638-4D37E9EDC068}" srcOrd="1" destOrd="0" presId="urn:microsoft.com/office/officeart/2005/8/layout/chevron1"/>
    <dgm:cxn modelId="{CF7758BB-B7C5-4189-9EA8-57F5F23813A1}" type="presParOf" srcId="{E3DBD166-BCEA-4FB9-9630-005B98B4C58C}" destId="{80D2101B-0F0B-4E84-854B-62469FD39427}" srcOrd="2" destOrd="0" presId="urn:microsoft.com/office/officeart/2005/8/layout/chevron1"/>
    <dgm:cxn modelId="{0F451A19-2E83-4C4F-94B4-590E1FB72D52}" type="presParOf" srcId="{E3DBD166-BCEA-4FB9-9630-005B98B4C58C}" destId="{3DC9D8B3-0967-432D-8E9C-E9698236CA0E}" srcOrd="3" destOrd="0" presId="urn:microsoft.com/office/officeart/2005/8/layout/chevron1"/>
    <dgm:cxn modelId="{7F596AF1-976D-4043-B91E-E00DCC776DFC}" type="presParOf" srcId="{E3DBD166-BCEA-4FB9-9630-005B98B4C58C}" destId="{DC05772C-1AFD-40A1-88B6-FC9B04AF0AA6}" srcOrd="4" destOrd="0" presId="urn:microsoft.com/office/officeart/2005/8/layout/chevron1"/>
    <dgm:cxn modelId="{AD9C53E3-68DF-4C5D-A247-A5F20457DF2B}" type="presParOf" srcId="{E3DBD166-BCEA-4FB9-9630-005B98B4C58C}" destId="{E2669547-2F16-403E-B614-52DB9DDADAE3}" srcOrd="5" destOrd="0" presId="urn:microsoft.com/office/officeart/2005/8/layout/chevron1"/>
    <dgm:cxn modelId="{BB99A7F6-A9D5-4B87-A15A-1C2A4220B860}" type="presParOf" srcId="{E3DBD166-BCEA-4FB9-9630-005B98B4C58C}" destId="{C0946BBB-7EB4-40C2-A536-9AEC17BE44C0}" srcOrd="6"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C3C7714-4D54-4BFD-A1F7-6C77F3952E44}" type="doc">
      <dgm:prSet loTypeId="urn:microsoft.com/office/officeart/2005/8/layout/chevron1" loCatId="process" qsTypeId="urn:microsoft.com/office/officeart/2005/8/quickstyle/simple1" qsCatId="simple" csTypeId="urn:microsoft.com/office/officeart/2005/8/colors/accent4_2" csCatId="accent4" phldr="1"/>
      <dgm:spPr/>
      <dgm:t>
        <a:bodyPr/>
        <a:lstStyle/>
        <a:p>
          <a:endParaRPr lang="en-CA"/>
        </a:p>
      </dgm:t>
    </dgm:pt>
    <dgm:pt modelId="{456C8AF7-D8AC-4B8D-ACE0-D5426223EDC4}">
      <dgm:prSet phldrT="[Text]"/>
      <dgm:spPr>
        <a:solidFill>
          <a:schemeClr val="accent1"/>
        </a:solidFill>
      </dgm:spPr>
      <dgm:t>
        <a:bodyPr/>
        <a:lstStyle/>
        <a:p>
          <a:r>
            <a:rPr lang="en-CA"/>
            <a:t>Introduction </a:t>
          </a:r>
        </a:p>
      </dgm:t>
    </dgm:pt>
    <dgm:pt modelId="{CD8CFA4B-C138-453D-8580-E67EE1FD3BE2}" type="parTrans" cxnId="{7BBC4F1A-5ACD-4DF8-B60B-86035988821C}">
      <dgm:prSet/>
      <dgm:spPr/>
      <dgm:t>
        <a:bodyPr/>
        <a:lstStyle/>
        <a:p>
          <a:endParaRPr lang="en-CA"/>
        </a:p>
      </dgm:t>
    </dgm:pt>
    <dgm:pt modelId="{267532EF-D4FD-466F-86DA-003594CAB2AF}" type="sibTrans" cxnId="{7BBC4F1A-5ACD-4DF8-B60B-86035988821C}">
      <dgm:prSet/>
      <dgm:spPr/>
      <dgm:t>
        <a:bodyPr/>
        <a:lstStyle/>
        <a:p>
          <a:endParaRPr lang="en-CA"/>
        </a:p>
      </dgm:t>
    </dgm:pt>
    <dgm:pt modelId="{3E1710AA-D2F1-4C7A-8AB6-D7CB34E2EB20}">
      <dgm:prSet phldrT="[Text]"/>
      <dgm:spPr>
        <a:solidFill>
          <a:schemeClr val="tx1">
            <a:lumMod val="60000"/>
            <a:lumOff val="40000"/>
          </a:schemeClr>
        </a:solidFill>
      </dgm:spPr>
      <dgm:t>
        <a:bodyPr/>
        <a:lstStyle/>
        <a:p>
          <a:r>
            <a:rPr lang="en-CA"/>
            <a:t>Applications</a:t>
          </a:r>
        </a:p>
      </dgm:t>
    </dgm:pt>
    <dgm:pt modelId="{40D0EE32-2B07-4F6E-B405-A4FA8D3C4698}" type="parTrans" cxnId="{22272AEF-D9F4-4FEA-95EC-2ED053A09AA0}">
      <dgm:prSet/>
      <dgm:spPr/>
      <dgm:t>
        <a:bodyPr/>
        <a:lstStyle/>
        <a:p>
          <a:endParaRPr lang="en-CA"/>
        </a:p>
      </dgm:t>
    </dgm:pt>
    <dgm:pt modelId="{9B4B33CB-1400-4CB3-B301-7F938EDBA3C9}" type="sibTrans" cxnId="{22272AEF-D9F4-4FEA-95EC-2ED053A09AA0}">
      <dgm:prSet/>
      <dgm:spPr/>
      <dgm:t>
        <a:bodyPr/>
        <a:lstStyle/>
        <a:p>
          <a:endParaRPr lang="en-CA"/>
        </a:p>
      </dgm:t>
    </dgm:pt>
    <dgm:pt modelId="{00C6D1C3-A790-4053-876E-729B6E643F2C}">
      <dgm:prSet phldrT="[Text]"/>
      <dgm:spPr>
        <a:solidFill>
          <a:srgbClr val="8C8C8C"/>
        </a:solidFill>
      </dgm:spPr>
      <dgm:t>
        <a:bodyPr/>
        <a:lstStyle/>
        <a:p>
          <a:r>
            <a:rPr lang="en-CA"/>
            <a:t>Results</a:t>
          </a:r>
        </a:p>
      </dgm:t>
    </dgm:pt>
    <dgm:pt modelId="{DCED7638-218A-4DAB-BBB7-5773B8E882CC}" type="sibTrans" cxnId="{BBA5A72C-13BF-4E44-874E-03528FE32C08}">
      <dgm:prSet/>
      <dgm:spPr/>
      <dgm:t>
        <a:bodyPr/>
        <a:lstStyle/>
        <a:p>
          <a:endParaRPr lang="en-CA"/>
        </a:p>
      </dgm:t>
    </dgm:pt>
    <dgm:pt modelId="{5B3D4F1D-5232-4881-8B05-43CFCDDA01A0}" type="parTrans" cxnId="{BBA5A72C-13BF-4E44-874E-03528FE32C08}">
      <dgm:prSet/>
      <dgm:spPr/>
      <dgm:t>
        <a:bodyPr/>
        <a:lstStyle/>
        <a:p>
          <a:endParaRPr lang="en-CA"/>
        </a:p>
      </dgm:t>
    </dgm:pt>
    <dgm:pt modelId="{A5292E86-642E-4294-9C08-5B2C2A8D11BA}">
      <dgm:prSet phldrT="[Text]"/>
      <dgm:spPr>
        <a:solidFill>
          <a:schemeClr val="tx1">
            <a:lumMod val="60000"/>
            <a:lumOff val="40000"/>
          </a:schemeClr>
        </a:solidFill>
      </dgm:spPr>
      <dgm:t>
        <a:bodyPr/>
        <a:lstStyle/>
        <a:p>
          <a:r>
            <a:rPr lang="en-CA"/>
            <a:t>Challenges</a:t>
          </a:r>
        </a:p>
      </dgm:t>
    </dgm:pt>
    <dgm:pt modelId="{B88EB32A-E79E-464C-A64B-BE1E00B8B910}" type="parTrans" cxnId="{491DBDC4-3967-49DF-A3CF-740E23C044C1}">
      <dgm:prSet/>
      <dgm:spPr/>
      <dgm:t>
        <a:bodyPr/>
        <a:lstStyle/>
        <a:p>
          <a:endParaRPr lang="en-CA"/>
        </a:p>
      </dgm:t>
    </dgm:pt>
    <dgm:pt modelId="{FA832B7C-6AF6-4DF7-9FC8-7BF460CBF521}" type="sibTrans" cxnId="{491DBDC4-3967-49DF-A3CF-740E23C044C1}">
      <dgm:prSet/>
      <dgm:spPr/>
      <dgm:t>
        <a:bodyPr/>
        <a:lstStyle/>
        <a:p>
          <a:endParaRPr lang="en-CA"/>
        </a:p>
      </dgm:t>
    </dgm:pt>
    <dgm:pt modelId="{E3DBD166-BCEA-4FB9-9630-005B98B4C58C}" type="pres">
      <dgm:prSet presAssocID="{AC3C7714-4D54-4BFD-A1F7-6C77F3952E44}" presName="Name0" presStyleCnt="0">
        <dgm:presLayoutVars>
          <dgm:dir/>
          <dgm:animLvl val="lvl"/>
          <dgm:resizeHandles val="exact"/>
        </dgm:presLayoutVars>
      </dgm:prSet>
      <dgm:spPr/>
    </dgm:pt>
    <dgm:pt modelId="{74E24965-AC33-4781-8F37-C24A16627930}" type="pres">
      <dgm:prSet presAssocID="{456C8AF7-D8AC-4B8D-ACE0-D5426223EDC4}" presName="parTxOnly" presStyleLbl="node1" presStyleIdx="0" presStyleCnt="4">
        <dgm:presLayoutVars>
          <dgm:chMax val="0"/>
          <dgm:chPref val="0"/>
          <dgm:bulletEnabled val="1"/>
        </dgm:presLayoutVars>
      </dgm:prSet>
      <dgm:spPr>
        <a:solidFill>
          <a:srgbClr val="8C8C8C"/>
        </a:solidFill>
      </dgm:spPr>
    </dgm:pt>
    <dgm:pt modelId="{7C31A468-697B-4B00-B638-4D37E9EDC068}" type="pres">
      <dgm:prSet presAssocID="{267532EF-D4FD-466F-86DA-003594CAB2AF}" presName="parTxOnlySpace" presStyleCnt="0"/>
      <dgm:spPr/>
    </dgm:pt>
    <dgm:pt modelId="{80D2101B-0F0B-4E84-854B-62469FD39427}" type="pres">
      <dgm:prSet presAssocID="{00C6D1C3-A790-4053-876E-729B6E643F2C}" presName="parTxOnly" presStyleLbl="node1" presStyleIdx="1" presStyleCnt="4">
        <dgm:presLayoutVars>
          <dgm:chMax val="0"/>
          <dgm:chPref val="0"/>
          <dgm:bulletEnabled val="1"/>
        </dgm:presLayoutVars>
      </dgm:prSet>
      <dgm:spPr/>
    </dgm:pt>
    <dgm:pt modelId="{3DC9D8B3-0967-432D-8E9C-E9698236CA0E}" type="pres">
      <dgm:prSet presAssocID="{DCED7638-218A-4DAB-BBB7-5773B8E882CC}" presName="parTxOnlySpace" presStyleCnt="0"/>
      <dgm:spPr/>
    </dgm:pt>
    <dgm:pt modelId="{DC05772C-1AFD-40A1-88B6-FC9B04AF0AA6}" type="pres">
      <dgm:prSet presAssocID="{3E1710AA-D2F1-4C7A-8AB6-D7CB34E2EB20}" presName="parTxOnly" presStyleLbl="node1" presStyleIdx="2" presStyleCnt="4">
        <dgm:presLayoutVars>
          <dgm:chMax val="0"/>
          <dgm:chPref val="0"/>
          <dgm:bulletEnabled val="1"/>
        </dgm:presLayoutVars>
      </dgm:prSet>
      <dgm:spPr>
        <a:solidFill>
          <a:schemeClr val="accent1"/>
        </a:solidFill>
      </dgm:spPr>
    </dgm:pt>
    <dgm:pt modelId="{E2669547-2F16-403E-B614-52DB9DDADAE3}" type="pres">
      <dgm:prSet presAssocID="{9B4B33CB-1400-4CB3-B301-7F938EDBA3C9}" presName="parTxOnlySpace" presStyleCnt="0"/>
      <dgm:spPr/>
    </dgm:pt>
    <dgm:pt modelId="{C0946BBB-7EB4-40C2-A536-9AEC17BE44C0}" type="pres">
      <dgm:prSet presAssocID="{A5292E86-642E-4294-9C08-5B2C2A8D11BA}" presName="parTxOnly" presStyleLbl="node1" presStyleIdx="3" presStyleCnt="4">
        <dgm:presLayoutVars>
          <dgm:chMax val="0"/>
          <dgm:chPref val="0"/>
          <dgm:bulletEnabled val="1"/>
        </dgm:presLayoutVars>
      </dgm:prSet>
      <dgm:spPr/>
    </dgm:pt>
  </dgm:ptLst>
  <dgm:cxnLst>
    <dgm:cxn modelId="{7BBC4F1A-5ACD-4DF8-B60B-86035988821C}" srcId="{AC3C7714-4D54-4BFD-A1F7-6C77F3952E44}" destId="{456C8AF7-D8AC-4B8D-ACE0-D5426223EDC4}" srcOrd="0" destOrd="0" parTransId="{CD8CFA4B-C138-453D-8580-E67EE1FD3BE2}" sibTransId="{267532EF-D4FD-466F-86DA-003594CAB2AF}"/>
    <dgm:cxn modelId="{BBA5A72C-13BF-4E44-874E-03528FE32C08}" srcId="{AC3C7714-4D54-4BFD-A1F7-6C77F3952E44}" destId="{00C6D1C3-A790-4053-876E-729B6E643F2C}" srcOrd="1" destOrd="0" parTransId="{5B3D4F1D-5232-4881-8B05-43CFCDDA01A0}" sibTransId="{DCED7638-218A-4DAB-BBB7-5773B8E882CC}"/>
    <dgm:cxn modelId="{E51E6347-5FEB-414C-9791-1AEC5F2C8282}" type="presOf" srcId="{A5292E86-642E-4294-9C08-5B2C2A8D11BA}" destId="{C0946BBB-7EB4-40C2-A536-9AEC17BE44C0}" srcOrd="0" destOrd="0" presId="urn:microsoft.com/office/officeart/2005/8/layout/chevron1"/>
    <dgm:cxn modelId="{F064D55B-0E19-4C1A-B890-2CEEE8CD5BA5}" type="presOf" srcId="{456C8AF7-D8AC-4B8D-ACE0-D5426223EDC4}" destId="{74E24965-AC33-4781-8F37-C24A16627930}" srcOrd="0" destOrd="0" presId="urn:microsoft.com/office/officeart/2005/8/layout/chevron1"/>
    <dgm:cxn modelId="{53842486-342D-4262-8CCC-4F480747AD09}" type="presOf" srcId="{3E1710AA-D2F1-4C7A-8AB6-D7CB34E2EB20}" destId="{DC05772C-1AFD-40A1-88B6-FC9B04AF0AA6}" srcOrd="0" destOrd="0" presId="urn:microsoft.com/office/officeart/2005/8/layout/chevron1"/>
    <dgm:cxn modelId="{746BBCA8-050F-43EE-8757-11D3293A85AA}" type="presOf" srcId="{AC3C7714-4D54-4BFD-A1F7-6C77F3952E44}" destId="{E3DBD166-BCEA-4FB9-9630-005B98B4C58C}" srcOrd="0" destOrd="0" presId="urn:microsoft.com/office/officeart/2005/8/layout/chevron1"/>
    <dgm:cxn modelId="{491DBDC4-3967-49DF-A3CF-740E23C044C1}" srcId="{AC3C7714-4D54-4BFD-A1F7-6C77F3952E44}" destId="{A5292E86-642E-4294-9C08-5B2C2A8D11BA}" srcOrd="3" destOrd="0" parTransId="{B88EB32A-E79E-464C-A64B-BE1E00B8B910}" sibTransId="{FA832B7C-6AF6-4DF7-9FC8-7BF460CBF521}"/>
    <dgm:cxn modelId="{0E5D38ED-851C-4EBA-AF18-F907FB556323}" type="presOf" srcId="{00C6D1C3-A790-4053-876E-729B6E643F2C}" destId="{80D2101B-0F0B-4E84-854B-62469FD39427}" srcOrd="0" destOrd="0" presId="urn:microsoft.com/office/officeart/2005/8/layout/chevron1"/>
    <dgm:cxn modelId="{22272AEF-D9F4-4FEA-95EC-2ED053A09AA0}" srcId="{AC3C7714-4D54-4BFD-A1F7-6C77F3952E44}" destId="{3E1710AA-D2F1-4C7A-8AB6-D7CB34E2EB20}" srcOrd="2" destOrd="0" parTransId="{40D0EE32-2B07-4F6E-B405-A4FA8D3C4698}" sibTransId="{9B4B33CB-1400-4CB3-B301-7F938EDBA3C9}"/>
    <dgm:cxn modelId="{A73B082A-DA5A-4676-877F-AE80EA73E296}" type="presParOf" srcId="{E3DBD166-BCEA-4FB9-9630-005B98B4C58C}" destId="{74E24965-AC33-4781-8F37-C24A16627930}" srcOrd="0" destOrd="0" presId="urn:microsoft.com/office/officeart/2005/8/layout/chevron1"/>
    <dgm:cxn modelId="{FB8C1574-3CD5-4D05-B47C-B1B9E17E7D63}" type="presParOf" srcId="{E3DBD166-BCEA-4FB9-9630-005B98B4C58C}" destId="{7C31A468-697B-4B00-B638-4D37E9EDC068}" srcOrd="1" destOrd="0" presId="urn:microsoft.com/office/officeart/2005/8/layout/chevron1"/>
    <dgm:cxn modelId="{CF7758BB-B7C5-4189-9EA8-57F5F23813A1}" type="presParOf" srcId="{E3DBD166-BCEA-4FB9-9630-005B98B4C58C}" destId="{80D2101B-0F0B-4E84-854B-62469FD39427}" srcOrd="2" destOrd="0" presId="urn:microsoft.com/office/officeart/2005/8/layout/chevron1"/>
    <dgm:cxn modelId="{0F451A19-2E83-4C4F-94B4-590E1FB72D52}" type="presParOf" srcId="{E3DBD166-BCEA-4FB9-9630-005B98B4C58C}" destId="{3DC9D8B3-0967-432D-8E9C-E9698236CA0E}" srcOrd="3" destOrd="0" presId="urn:microsoft.com/office/officeart/2005/8/layout/chevron1"/>
    <dgm:cxn modelId="{7F596AF1-976D-4043-B91E-E00DCC776DFC}" type="presParOf" srcId="{E3DBD166-BCEA-4FB9-9630-005B98B4C58C}" destId="{DC05772C-1AFD-40A1-88B6-FC9B04AF0AA6}" srcOrd="4" destOrd="0" presId="urn:microsoft.com/office/officeart/2005/8/layout/chevron1"/>
    <dgm:cxn modelId="{AD9C53E3-68DF-4C5D-A247-A5F20457DF2B}" type="presParOf" srcId="{E3DBD166-BCEA-4FB9-9630-005B98B4C58C}" destId="{E2669547-2F16-403E-B614-52DB9DDADAE3}" srcOrd="5" destOrd="0" presId="urn:microsoft.com/office/officeart/2005/8/layout/chevron1"/>
    <dgm:cxn modelId="{BB99A7F6-A9D5-4B87-A15A-1C2A4220B860}" type="presParOf" srcId="{E3DBD166-BCEA-4FB9-9630-005B98B4C58C}" destId="{C0946BBB-7EB4-40C2-A536-9AEC17BE44C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0A4405A4-40B5-4524-BDB8-870936204E16}"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CA"/>
        </a:p>
      </dgm:t>
    </dgm:pt>
    <dgm:pt modelId="{FDA6456D-F760-49C6-87B7-4F32735F128F}">
      <dgm:prSet phldrT="[Text]"/>
      <dgm:spPr/>
      <dgm:t>
        <a:bodyPr/>
        <a:lstStyle/>
        <a:p>
          <a:r>
            <a:rPr lang="en-CA"/>
            <a:t>“…items are great and </a:t>
          </a:r>
          <a:r>
            <a:rPr lang="en-CA" b="1"/>
            <a:t>cheap</a:t>
          </a:r>
          <a:r>
            <a:rPr lang="en-CA"/>
            <a:t>…”</a:t>
          </a:r>
        </a:p>
      </dgm:t>
    </dgm:pt>
    <dgm:pt modelId="{686D6AB1-D55D-43B4-BDFE-D5F9719F8AD2}" type="parTrans" cxnId="{C4BE6397-39FC-4FCC-BD3B-45DF5F5A3F64}">
      <dgm:prSet/>
      <dgm:spPr/>
      <dgm:t>
        <a:bodyPr/>
        <a:lstStyle/>
        <a:p>
          <a:endParaRPr lang="en-CA"/>
        </a:p>
      </dgm:t>
    </dgm:pt>
    <dgm:pt modelId="{FF7D6D3E-CD31-4E89-A252-2E2A0E85390B}" type="sibTrans" cxnId="{C4BE6397-39FC-4FCC-BD3B-45DF5F5A3F64}">
      <dgm:prSet/>
      <dgm:spPr/>
      <dgm:t>
        <a:bodyPr/>
        <a:lstStyle/>
        <a:p>
          <a:endParaRPr lang="en-CA"/>
        </a:p>
      </dgm:t>
    </dgm:pt>
    <dgm:pt modelId="{5D4AABEA-BF9B-47CA-B822-21972E38B69C}">
      <dgm:prSet phldrT="[Text]"/>
      <dgm:spPr/>
      <dgm:t>
        <a:bodyPr/>
        <a:lstStyle/>
        <a:p>
          <a:r>
            <a:rPr lang="en-CA"/>
            <a:t>“…not above ordinary and had </a:t>
          </a:r>
          <a:r>
            <a:rPr lang="en-CA" b="1"/>
            <a:t>cheap</a:t>
          </a:r>
          <a:r>
            <a:rPr lang="en-CA"/>
            <a:t> beef…”</a:t>
          </a:r>
        </a:p>
      </dgm:t>
    </dgm:pt>
    <dgm:pt modelId="{7E2E4FC7-64A1-4A99-858E-269ADC138A67}" type="parTrans" cxnId="{2ED277CD-DF35-4B40-A217-347C469FB265}">
      <dgm:prSet/>
      <dgm:spPr/>
      <dgm:t>
        <a:bodyPr/>
        <a:lstStyle/>
        <a:p>
          <a:endParaRPr lang="en-CA"/>
        </a:p>
      </dgm:t>
    </dgm:pt>
    <dgm:pt modelId="{252D7E1B-9198-403B-8489-AD7F1BBAA6A4}" type="sibTrans" cxnId="{2ED277CD-DF35-4B40-A217-347C469FB265}">
      <dgm:prSet/>
      <dgm:spPr/>
      <dgm:t>
        <a:bodyPr/>
        <a:lstStyle/>
        <a:p>
          <a:endParaRPr lang="en-CA"/>
        </a:p>
      </dgm:t>
    </dgm:pt>
    <dgm:pt modelId="{2FFB0645-111B-4862-A5A2-ECBB5B3BF85A}" type="pres">
      <dgm:prSet presAssocID="{0A4405A4-40B5-4524-BDB8-870936204E16}" presName="Name0" presStyleCnt="0">
        <dgm:presLayoutVars>
          <dgm:chMax val="2"/>
          <dgm:chPref val="2"/>
          <dgm:dir/>
          <dgm:animOne/>
          <dgm:resizeHandles val="exact"/>
        </dgm:presLayoutVars>
      </dgm:prSet>
      <dgm:spPr/>
    </dgm:pt>
    <dgm:pt modelId="{EF4827D0-4B5E-4E45-BCEA-0BD47F173C25}" type="pres">
      <dgm:prSet presAssocID="{0A4405A4-40B5-4524-BDB8-870936204E16}" presName="Background" presStyleLbl="bgImgPlace1" presStyleIdx="0" presStyleCnt="1" custScaleX="104277"/>
      <dgm:spPr/>
    </dgm:pt>
    <dgm:pt modelId="{0CEDA5A5-4BB7-4B2F-8D16-CFE6F1013E03}" type="pres">
      <dgm:prSet presAssocID="{0A4405A4-40B5-4524-BDB8-870936204E16}" presName="ParentText1" presStyleLbl="revTx" presStyleIdx="0" presStyleCnt="2" custScaleY="66001">
        <dgm:presLayoutVars>
          <dgm:chMax val="0"/>
          <dgm:chPref val="0"/>
          <dgm:bulletEnabled val="1"/>
        </dgm:presLayoutVars>
      </dgm:prSet>
      <dgm:spPr/>
    </dgm:pt>
    <dgm:pt modelId="{0C57ECDF-A865-407E-8DC3-BA72B42A1E80}" type="pres">
      <dgm:prSet presAssocID="{0A4405A4-40B5-4524-BDB8-870936204E16}" presName="ParentText2" presStyleLbl="revTx" presStyleIdx="1" presStyleCnt="2" custScaleY="75667" custLinFactNeighborX="7123" custLinFactNeighborY="-105">
        <dgm:presLayoutVars>
          <dgm:chMax val="0"/>
          <dgm:chPref val="0"/>
          <dgm:bulletEnabled val="1"/>
        </dgm:presLayoutVars>
      </dgm:prSet>
      <dgm:spPr/>
    </dgm:pt>
    <dgm:pt modelId="{1872B220-A11E-4AC8-A818-E1D2AE2827E8}" type="pres">
      <dgm:prSet presAssocID="{0A4405A4-40B5-4524-BDB8-870936204E16}" presName="Plus" presStyleLbl="alignNode1" presStyleIdx="0" presStyleCnt="2"/>
      <dgm:spPr/>
    </dgm:pt>
    <dgm:pt modelId="{95EA8861-17F5-4E4B-9909-12E130EDD76B}" type="pres">
      <dgm:prSet presAssocID="{0A4405A4-40B5-4524-BDB8-870936204E16}" presName="Minus" presStyleLbl="alignNode1" presStyleIdx="1" presStyleCnt="2"/>
      <dgm:spPr>
        <a:solidFill>
          <a:srgbClr val="CC0000"/>
        </a:solidFill>
        <a:ln>
          <a:noFill/>
        </a:ln>
      </dgm:spPr>
    </dgm:pt>
    <dgm:pt modelId="{DCC5956A-0B62-422D-8E92-F5D01C9AB0E8}" type="pres">
      <dgm:prSet presAssocID="{0A4405A4-40B5-4524-BDB8-870936204E16}" presName="Divider" presStyleLbl="parChTrans1D1" presStyleIdx="0" presStyleCnt="1"/>
      <dgm:spPr/>
    </dgm:pt>
  </dgm:ptLst>
  <dgm:cxnLst>
    <dgm:cxn modelId="{18A9C544-69D7-497A-A0C8-707FC01F2219}" type="presOf" srcId="{0A4405A4-40B5-4524-BDB8-870936204E16}" destId="{2FFB0645-111B-4862-A5A2-ECBB5B3BF85A}" srcOrd="0" destOrd="0" presId="urn:microsoft.com/office/officeart/2009/3/layout/PlusandMinus"/>
    <dgm:cxn modelId="{733EC16D-5521-459B-9281-C96C4967AAEC}" type="presOf" srcId="{5D4AABEA-BF9B-47CA-B822-21972E38B69C}" destId="{0C57ECDF-A865-407E-8DC3-BA72B42A1E80}" srcOrd="0" destOrd="0" presId="urn:microsoft.com/office/officeart/2009/3/layout/PlusandMinus"/>
    <dgm:cxn modelId="{BEAAB774-9E63-4B72-8088-7C34F4E2BD31}" type="presOf" srcId="{FDA6456D-F760-49C6-87B7-4F32735F128F}" destId="{0CEDA5A5-4BB7-4B2F-8D16-CFE6F1013E03}" srcOrd="0" destOrd="0" presId="urn:microsoft.com/office/officeart/2009/3/layout/PlusandMinus"/>
    <dgm:cxn modelId="{C4BE6397-39FC-4FCC-BD3B-45DF5F5A3F64}" srcId="{0A4405A4-40B5-4524-BDB8-870936204E16}" destId="{FDA6456D-F760-49C6-87B7-4F32735F128F}" srcOrd="0" destOrd="0" parTransId="{686D6AB1-D55D-43B4-BDFE-D5F9719F8AD2}" sibTransId="{FF7D6D3E-CD31-4E89-A252-2E2A0E85390B}"/>
    <dgm:cxn modelId="{2ED277CD-DF35-4B40-A217-347C469FB265}" srcId="{0A4405A4-40B5-4524-BDB8-870936204E16}" destId="{5D4AABEA-BF9B-47CA-B822-21972E38B69C}" srcOrd="1" destOrd="0" parTransId="{7E2E4FC7-64A1-4A99-858E-269ADC138A67}" sibTransId="{252D7E1B-9198-403B-8489-AD7F1BBAA6A4}"/>
    <dgm:cxn modelId="{C19B1974-E7C3-4E23-944D-8177F8F79086}" type="presParOf" srcId="{2FFB0645-111B-4862-A5A2-ECBB5B3BF85A}" destId="{EF4827D0-4B5E-4E45-BCEA-0BD47F173C25}" srcOrd="0" destOrd="0" presId="urn:microsoft.com/office/officeart/2009/3/layout/PlusandMinus"/>
    <dgm:cxn modelId="{44738D6A-C236-4856-9C23-679B4DE762EB}" type="presParOf" srcId="{2FFB0645-111B-4862-A5A2-ECBB5B3BF85A}" destId="{0CEDA5A5-4BB7-4B2F-8D16-CFE6F1013E03}" srcOrd="1" destOrd="0" presId="urn:microsoft.com/office/officeart/2009/3/layout/PlusandMinus"/>
    <dgm:cxn modelId="{E5F5B037-635B-4A83-B685-15F85916D017}" type="presParOf" srcId="{2FFB0645-111B-4862-A5A2-ECBB5B3BF85A}" destId="{0C57ECDF-A865-407E-8DC3-BA72B42A1E80}" srcOrd="2" destOrd="0" presId="urn:microsoft.com/office/officeart/2009/3/layout/PlusandMinus"/>
    <dgm:cxn modelId="{FC5C4CF9-985C-49FF-B30C-2380B9A99E63}" type="presParOf" srcId="{2FFB0645-111B-4862-A5A2-ECBB5B3BF85A}" destId="{1872B220-A11E-4AC8-A818-E1D2AE2827E8}" srcOrd="3" destOrd="0" presId="urn:microsoft.com/office/officeart/2009/3/layout/PlusandMinus"/>
    <dgm:cxn modelId="{3B2B6BB7-46A2-41ED-9345-F43341F523EA}" type="presParOf" srcId="{2FFB0645-111B-4862-A5A2-ECBB5B3BF85A}" destId="{95EA8861-17F5-4E4B-9909-12E130EDD76B}" srcOrd="4" destOrd="0" presId="urn:microsoft.com/office/officeart/2009/3/layout/PlusandMinus"/>
    <dgm:cxn modelId="{B0F8DBC9-32F3-4161-86CE-2E2BB29D335D}" type="presParOf" srcId="{2FFB0645-111B-4862-A5A2-ECBB5B3BF85A}" destId="{DCC5956A-0B62-422D-8E92-F5D01C9AB0E8}"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038749-6BEF-403B-A91E-0F53FDA6ECBA}"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CA"/>
        </a:p>
      </dgm:t>
    </dgm:pt>
    <dgm:pt modelId="{2FEC624C-7692-4F95-ACC4-CAECD778E22B}">
      <dgm:prSet phldrT="[Text]"/>
      <dgm:spPr/>
      <dgm:t>
        <a:bodyPr/>
        <a:lstStyle/>
        <a:p>
          <a:r>
            <a:rPr lang="en-CA"/>
            <a:t>Smartphone</a:t>
          </a:r>
        </a:p>
      </dgm:t>
    </dgm:pt>
    <dgm:pt modelId="{0CE61ACE-6BD5-4F4E-AADD-396A47E88788}" type="parTrans" cxnId="{4FF99649-D1DF-410C-82B1-D3808AEF4433}">
      <dgm:prSet/>
      <dgm:spPr/>
      <dgm:t>
        <a:bodyPr/>
        <a:lstStyle/>
        <a:p>
          <a:endParaRPr lang="en-CA"/>
        </a:p>
      </dgm:t>
    </dgm:pt>
    <dgm:pt modelId="{DE27CAFF-DAEF-48CE-A332-91F6EFF3728F}" type="sibTrans" cxnId="{4FF99649-D1DF-410C-82B1-D3808AEF4433}">
      <dgm:prSet/>
      <dgm:spPr/>
      <dgm:t>
        <a:bodyPr/>
        <a:lstStyle/>
        <a:p>
          <a:endParaRPr lang="en-CA"/>
        </a:p>
      </dgm:t>
    </dgm:pt>
    <dgm:pt modelId="{6DA04278-97FC-4FD6-ABBC-64D04E2C37E5}">
      <dgm:prSet phldrT="[Text]"/>
      <dgm:spPr/>
      <dgm:t>
        <a:bodyPr/>
        <a:lstStyle/>
        <a:p>
          <a:r>
            <a:rPr lang="en-CA"/>
            <a:t>‘face-id’</a:t>
          </a:r>
        </a:p>
      </dgm:t>
    </dgm:pt>
    <dgm:pt modelId="{D499DAF8-7A48-402A-8FFD-EA1FB651E846}" type="parTrans" cxnId="{6F58EAA3-22B2-4900-B461-929437898F35}">
      <dgm:prSet/>
      <dgm:spPr/>
      <dgm:t>
        <a:bodyPr/>
        <a:lstStyle/>
        <a:p>
          <a:endParaRPr lang="en-CA"/>
        </a:p>
      </dgm:t>
    </dgm:pt>
    <dgm:pt modelId="{1D6558DB-EF1A-446A-AE2A-8259AE49218E}" type="sibTrans" cxnId="{6F58EAA3-22B2-4900-B461-929437898F35}">
      <dgm:prSet/>
      <dgm:spPr/>
      <dgm:t>
        <a:bodyPr/>
        <a:lstStyle/>
        <a:p>
          <a:endParaRPr lang="en-CA"/>
        </a:p>
      </dgm:t>
    </dgm:pt>
    <dgm:pt modelId="{73F1E934-1007-4008-A07B-644E897518E9}">
      <dgm:prSet phldrT="[Text]"/>
      <dgm:spPr/>
      <dgm:t>
        <a:bodyPr/>
        <a:lstStyle/>
        <a:p>
          <a:r>
            <a:rPr lang="en-CA"/>
            <a:t>‘camera’</a:t>
          </a:r>
        </a:p>
      </dgm:t>
    </dgm:pt>
    <dgm:pt modelId="{2C8642DB-CCA9-410D-8DC7-07E219CE92BD}" type="parTrans" cxnId="{3F8ADFB5-A875-407F-96D3-3E76112700CA}">
      <dgm:prSet/>
      <dgm:spPr/>
      <dgm:t>
        <a:bodyPr/>
        <a:lstStyle/>
        <a:p>
          <a:endParaRPr lang="en-CA"/>
        </a:p>
      </dgm:t>
    </dgm:pt>
    <dgm:pt modelId="{A6F9A4FD-AA33-43E7-BD93-46A4EB12293E}" type="sibTrans" cxnId="{3F8ADFB5-A875-407F-96D3-3E76112700CA}">
      <dgm:prSet/>
      <dgm:spPr/>
      <dgm:t>
        <a:bodyPr/>
        <a:lstStyle/>
        <a:p>
          <a:endParaRPr lang="en-CA"/>
        </a:p>
      </dgm:t>
    </dgm:pt>
    <dgm:pt modelId="{16B16944-48D0-4EA6-BC5D-3E78D23ED14C}" type="pres">
      <dgm:prSet presAssocID="{F4038749-6BEF-403B-A91E-0F53FDA6ECBA}" presName="hierChild1" presStyleCnt="0">
        <dgm:presLayoutVars>
          <dgm:chPref val="1"/>
          <dgm:dir/>
          <dgm:animOne val="branch"/>
          <dgm:animLvl val="lvl"/>
          <dgm:resizeHandles/>
        </dgm:presLayoutVars>
      </dgm:prSet>
      <dgm:spPr/>
    </dgm:pt>
    <dgm:pt modelId="{EAD676D7-CF88-49AB-8B2D-FEA759698A28}" type="pres">
      <dgm:prSet presAssocID="{2FEC624C-7692-4F95-ACC4-CAECD778E22B}" presName="hierRoot1" presStyleCnt="0"/>
      <dgm:spPr/>
    </dgm:pt>
    <dgm:pt modelId="{9B35611A-FED5-4762-A901-2BE636DE834D}" type="pres">
      <dgm:prSet presAssocID="{2FEC624C-7692-4F95-ACC4-CAECD778E22B}" presName="composite" presStyleCnt="0"/>
      <dgm:spPr/>
    </dgm:pt>
    <dgm:pt modelId="{894969ED-ACB7-4C51-909B-0B7067B63310}" type="pres">
      <dgm:prSet presAssocID="{2FEC624C-7692-4F95-ACC4-CAECD778E22B}"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mart Phone with solid fill"/>
        </a:ext>
      </dgm:extLst>
    </dgm:pt>
    <dgm:pt modelId="{B4D92345-E915-4D14-AB21-9C6EC632C181}" type="pres">
      <dgm:prSet presAssocID="{2FEC624C-7692-4F95-ACC4-CAECD778E22B}" presName="text" presStyleLbl="revTx" presStyleIdx="0" presStyleCnt="3">
        <dgm:presLayoutVars>
          <dgm:chPref val="3"/>
        </dgm:presLayoutVars>
      </dgm:prSet>
      <dgm:spPr/>
    </dgm:pt>
    <dgm:pt modelId="{EC51C2D5-AE28-41EA-991E-D4D952B1D3FB}" type="pres">
      <dgm:prSet presAssocID="{2FEC624C-7692-4F95-ACC4-CAECD778E22B}" presName="hierChild2" presStyleCnt="0"/>
      <dgm:spPr/>
    </dgm:pt>
    <dgm:pt modelId="{8CF31650-A408-48AD-AA7E-618FCF3F273A}" type="pres">
      <dgm:prSet presAssocID="{D499DAF8-7A48-402A-8FFD-EA1FB651E846}" presName="Name10" presStyleLbl="parChTrans1D2" presStyleIdx="0" presStyleCnt="2"/>
      <dgm:spPr/>
    </dgm:pt>
    <dgm:pt modelId="{D15C3220-5FB2-45B3-A253-7458F6977B2E}" type="pres">
      <dgm:prSet presAssocID="{6DA04278-97FC-4FD6-ABBC-64D04E2C37E5}" presName="hierRoot2" presStyleCnt="0"/>
      <dgm:spPr/>
    </dgm:pt>
    <dgm:pt modelId="{1C5274C7-8A27-4744-89F1-2EC692D49004}" type="pres">
      <dgm:prSet presAssocID="{6DA04278-97FC-4FD6-ABBC-64D04E2C37E5}" presName="composite2" presStyleCnt="0"/>
      <dgm:spPr/>
    </dgm:pt>
    <dgm:pt modelId="{7E6AAD1F-0E10-455C-82BE-EFDBE6177E93}" type="pres">
      <dgm:prSet presAssocID="{6DA04278-97FC-4FD6-ABBC-64D04E2C37E5}" presName="image2" presStyleLbl="node2"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 with solid fill"/>
        </a:ext>
      </dgm:extLst>
    </dgm:pt>
    <dgm:pt modelId="{3FD1B3D9-2395-40B2-8C20-4D6544743461}" type="pres">
      <dgm:prSet presAssocID="{6DA04278-97FC-4FD6-ABBC-64D04E2C37E5}" presName="text2" presStyleLbl="revTx" presStyleIdx="1" presStyleCnt="3">
        <dgm:presLayoutVars>
          <dgm:chPref val="3"/>
        </dgm:presLayoutVars>
      </dgm:prSet>
      <dgm:spPr/>
    </dgm:pt>
    <dgm:pt modelId="{757F58C1-33E4-4151-8C27-B8BF215B2B04}" type="pres">
      <dgm:prSet presAssocID="{6DA04278-97FC-4FD6-ABBC-64D04E2C37E5}" presName="hierChild3" presStyleCnt="0"/>
      <dgm:spPr/>
    </dgm:pt>
    <dgm:pt modelId="{FC4E232E-DC7C-4BD2-8284-CE4E118B3DE1}" type="pres">
      <dgm:prSet presAssocID="{2C8642DB-CCA9-410D-8DC7-07E219CE92BD}" presName="Name10" presStyleLbl="parChTrans1D2" presStyleIdx="1" presStyleCnt="2"/>
      <dgm:spPr/>
    </dgm:pt>
    <dgm:pt modelId="{6F49281F-37EE-44A1-8828-6640BDC12092}" type="pres">
      <dgm:prSet presAssocID="{73F1E934-1007-4008-A07B-644E897518E9}" presName="hierRoot2" presStyleCnt="0"/>
      <dgm:spPr/>
    </dgm:pt>
    <dgm:pt modelId="{83285B53-592F-4F09-A42D-43B783206A69}" type="pres">
      <dgm:prSet presAssocID="{73F1E934-1007-4008-A07B-644E897518E9}" presName="composite2" presStyleCnt="0"/>
      <dgm:spPr/>
    </dgm:pt>
    <dgm:pt modelId="{5F7F2679-D375-4565-880A-C0F3FD9780C4}" type="pres">
      <dgm:prSet presAssocID="{73F1E934-1007-4008-A07B-644E897518E9}"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eb cam with solid fill"/>
        </a:ext>
      </dgm:extLst>
    </dgm:pt>
    <dgm:pt modelId="{B0627433-1990-4C66-B56B-A7EAD176E2E5}" type="pres">
      <dgm:prSet presAssocID="{73F1E934-1007-4008-A07B-644E897518E9}" presName="text2" presStyleLbl="revTx" presStyleIdx="2" presStyleCnt="3">
        <dgm:presLayoutVars>
          <dgm:chPref val="3"/>
        </dgm:presLayoutVars>
      </dgm:prSet>
      <dgm:spPr/>
    </dgm:pt>
    <dgm:pt modelId="{3FD3CB25-10F8-47FC-8686-AAB2A9B80547}" type="pres">
      <dgm:prSet presAssocID="{73F1E934-1007-4008-A07B-644E897518E9}" presName="hierChild3" presStyleCnt="0"/>
      <dgm:spPr/>
    </dgm:pt>
  </dgm:ptLst>
  <dgm:cxnLst>
    <dgm:cxn modelId="{5A946502-76DC-41C9-BF7F-0ED2957C6023}" type="presOf" srcId="{F4038749-6BEF-403B-A91E-0F53FDA6ECBA}" destId="{16B16944-48D0-4EA6-BC5D-3E78D23ED14C}" srcOrd="0" destOrd="0" presId="urn:microsoft.com/office/officeart/2009/layout/CirclePictureHierarchy"/>
    <dgm:cxn modelId="{4FF99649-D1DF-410C-82B1-D3808AEF4433}" srcId="{F4038749-6BEF-403B-A91E-0F53FDA6ECBA}" destId="{2FEC624C-7692-4F95-ACC4-CAECD778E22B}" srcOrd="0" destOrd="0" parTransId="{0CE61ACE-6BD5-4F4E-AADD-396A47E88788}" sibTransId="{DE27CAFF-DAEF-48CE-A332-91F6EFF3728F}"/>
    <dgm:cxn modelId="{59765C56-A838-4385-8BB7-C0F625265818}" type="presOf" srcId="{73F1E934-1007-4008-A07B-644E897518E9}" destId="{B0627433-1990-4C66-B56B-A7EAD176E2E5}" srcOrd="0" destOrd="0" presId="urn:microsoft.com/office/officeart/2009/layout/CirclePictureHierarchy"/>
    <dgm:cxn modelId="{3C8DFE62-F9F2-4017-82CC-E858E7D9BBF4}" type="presOf" srcId="{D499DAF8-7A48-402A-8FFD-EA1FB651E846}" destId="{8CF31650-A408-48AD-AA7E-618FCF3F273A}" srcOrd="0" destOrd="0" presId="urn:microsoft.com/office/officeart/2009/layout/CirclePictureHierarchy"/>
    <dgm:cxn modelId="{6F58EAA3-22B2-4900-B461-929437898F35}" srcId="{2FEC624C-7692-4F95-ACC4-CAECD778E22B}" destId="{6DA04278-97FC-4FD6-ABBC-64D04E2C37E5}" srcOrd="0" destOrd="0" parTransId="{D499DAF8-7A48-402A-8FFD-EA1FB651E846}" sibTransId="{1D6558DB-EF1A-446A-AE2A-8259AE49218E}"/>
    <dgm:cxn modelId="{5CD6CFA4-37B0-451B-AD18-C15405718DFE}" type="presOf" srcId="{2C8642DB-CCA9-410D-8DC7-07E219CE92BD}" destId="{FC4E232E-DC7C-4BD2-8284-CE4E118B3DE1}" srcOrd="0" destOrd="0" presId="urn:microsoft.com/office/officeart/2009/layout/CirclePictureHierarchy"/>
    <dgm:cxn modelId="{93BC11B2-5E09-4D78-902F-F182F567B93F}" type="presOf" srcId="{6DA04278-97FC-4FD6-ABBC-64D04E2C37E5}" destId="{3FD1B3D9-2395-40B2-8C20-4D6544743461}" srcOrd="0" destOrd="0" presId="urn:microsoft.com/office/officeart/2009/layout/CirclePictureHierarchy"/>
    <dgm:cxn modelId="{3F8ADFB5-A875-407F-96D3-3E76112700CA}" srcId="{2FEC624C-7692-4F95-ACC4-CAECD778E22B}" destId="{73F1E934-1007-4008-A07B-644E897518E9}" srcOrd="1" destOrd="0" parTransId="{2C8642DB-CCA9-410D-8DC7-07E219CE92BD}" sibTransId="{A6F9A4FD-AA33-43E7-BD93-46A4EB12293E}"/>
    <dgm:cxn modelId="{43F34CD5-C16C-43A1-AED1-B37517ACFE05}" type="presOf" srcId="{2FEC624C-7692-4F95-ACC4-CAECD778E22B}" destId="{B4D92345-E915-4D14-AB21-9C6EC632C181}" srcOrd="0" destOrd="0" presId="urn:microsoft.com/office/officeart/2009/layout/CirclePictureHierarchy"/>
    <dgm:cxn modelId="{238E305F-6550-4E9A-BC11-E80BD8FF5B73}" type="presParOf" srcId="{16B16944-48D0-4EA6-BC5D-3E78D23ED14C}" destId="{EAD676D7-CF88-49AB-8B2D-FEA759698A28}" srcOrd="0" destOrd="0" presId="urn:microsoft.com/office/officeart/2009/layout/CirclePictureHierarchy"/>
    <dgm:cxn modelId="{EBEB9BCA-1B74-45E1-87D5-DEC8C809B032}" type="presParOf" srcId="{EAD676D7-CF88-49AB-8B2D-FEA759698A28}" destId="{9B35611A-FED5-4762-A901-2BE636DE834D}" srcOrd="0" destOrd="0" presId="urn:microsoft.com/office/officeart/2009/layout/CirclePictureHierarchy"/>
    <dgm:cxn modelId="{A78319D5-CEEA-4AA7-A9DF-B4412A9374CB}" type="presParOf" srcId="{9B35611A-FED5-4762-A901-2BE636DE834D}" destId="{894969ED-ACB7-4C51-909B-0B7067B63310}" srcOrd="0" destOrd="0" presId="urn:microsoft.com/office/officeart/2009/layout/CirclePictureHierarchy"/>
    <dgm:cxn modelId="{95A56257-1CEC-4E0A-8FE3-2BB0C6EA409D}" type="presParOf" srcId="{9B35611A-FED5-4762-A901-2BE636DE834D}" destId="{B4D92345-E915-4D14-AB21-9C6EC632C181}" srcOrd="1" destOrd="0" presId="urn:microsoft.com/office/officeart/2009/layout/CirclePictureHierarchy"/>
    <dgm:cxn modelId="{EF533A70-FD55-45A6-A29D-47F0DB62061A}" type="presParOf" srcId="{EAD676D7-CF88-49AB-8B2D-FEA759698A28}" destId="{EC51C2D5-AE28-41EA-991E-D4D952B1D3FB}" srcOrd="1" destOrd="0" presId="urn:microsoft.com/office/officeart/2009/layout/CirclePictureHierarchy"/>
    <dgm:cxn modelId="{E5B66F43-90C3-4C40-BC39-14F759A3118D}" type="presParOf" srcId="{EC51C2D5-AE28-41EA-991E-D4D952B1D3FB}" destId="{8CF31650-A408-48AD-AA7E-618FCF3F273A}" srcOrd="0" destOrd="0" presId="urn:microsoft.com/office/officeart/2009/layout/CirclePictureHierarchy"/>
    <dgm:cxn modelId="{C3B38C4C-17A8-4D81-A3E6-5BBB50A901DC}" type="presParOf" srcId="{EC51C2D5-AE28-41EA-991E-D4D952B1D3FB}" destId="{D15C3220-5FB2-45B3-A253-7458F6977B2E}" srcOrd="1" destOrd="0" presId="urn:microsoft.com/office/officeart/2009/layout/CirclePictureHierarchy"/>
    <dgm:cxn modelId="{0FF0F94B-B162-42EE-877C-8FE2372F0735}" type="presParOf" srcId="{D15C3220-5FB2-45B3-A253-7458F6977B2E}" destId="{1C5274C7-8A27-4744-89F1-2EC692D49004}" srcOrd="0" destOrd="0" presId="urn:microsoft.com/office/officeart/2009/layout/CirclePictureHierarchy"/>
    <dgm:cxn modelId="{C24FBAD7-B773-4FAC-8429-059794483988}" type="presParOf" srcId="{1C5274C7-8A27-4744-89F1-2EC692D49004}" destId="{7E6AAD1F-0E10-455C-82BE-EFDBE6177E93}" srcOrd="0" destOrd="0" presId="urn:microsoft.com/office/officeart/2009/layout/CirclePictureHierarchy"/>
    <dgm:cxn modelId="{61C4D2D8-E7EA-4457-AE47-559E4DDE1624}" type="presParOf" srcId="{1C5274C7-8A27-4744-89F1-2EC692D49004}" destId="{3FD1B3D9-2395-40B2-8C20-4D6544743461}" srcOrd="1" destOrd="0" presId="urn:microsoft.com/office/officeart/2009/layout/CirclePictureHierarchy"/>
    <dgm:cxn modelId="{E226D413-9DCB-4F8C-BE88-81CB55DDC577}" type="presParOf" srcId="{D15C3220-5FB2-45B3-A253-7458F6977B2E}" destId="{757F58C1-33E4-4151-8C27-B8BF215B2B04}" srcOrd="1" destOrd="0" presId="urn:microsoft.com/office/officeart/2009/layout/CirclePictureHierarchy"/>
    <dgm:cxn modelId="{4067224C-FC6C-44A6-9341-27C423F65486}" type="presParOf" srcId="{EC51C2D5-AE28-41EA-991E-D4D952B1D3FB}" destId="{FC4E232E-DC7C-4BD2-8284-CE4E118B3DE1}" srcOrd="2" destOrd="0" presId="urn:microsoft.com/office/officeart/2009/layout/CirclePictureHierarchy"/>
    <dgm:cxn modelId="{2013ABD6-4A07-415B-A041-64F25F924C7B}" type="presParOf" srcId="{EC51C2D5-AE28-41EA-991E-D4D952B1D3FB}" destId="{6F49281F-37EE-44A1-8828-6640BDC12092}" srcOrd="3" destOrd="0" presId="urn:microsoft.com/office/officeart/2009/layout/CirclePictureHierarchy"/>
    <dgm:cxn modelId="{A9C2F8CA-C74F-48E5-BC92-CE2C8F8FE2CB}" type="presParOf" srcId="{6F49281F-37EE-44A1-8828-6640BDC12092}" destId="{83285B53-592F-4F09-A42D-43B783206A69}" srcOrd="0" destOrd="0" presId="urn:microsoft.com/office/officeart/2009/layout/CirclePictureHierarchy"/>
    <dgm:cxn modelId="{A88E3926-8FF6-452F-BBF0-228EA0FA98FF}" type="presParOf" srcId="{83285B53-592F-4F09-A42D-43B783206A69}" destId="{5F7F2679-D375-4565-880A-C0F3FD9780C4}" srcOrd="0" destOrd="0" presId="urn:microsoft.com/office/officeart/2009/layout/CirclePictureHierarchy"/>
    <dgm:cxn modelId="{A2E04857-0167-4045-BCF0-60A79F013473}" type="presParOf" srcId="{83285B53-592F-4F09-A42D-43B783206A69}" destId="{B0627433-1990-4C66-B56B-A7EAD176E2E5}" srcOrd="1" destOrd="0" presId="urn:microsoft.com/office/officeart/2009/layout/CirclePictureHierarchy"/>
    <dgm:cxn modelId="{63DA92F6-F3D5-44A4-B6EF-F08DD0C437A4}" type="presParOf" srcId="{6F49281F-37EE-44A1-8828-6640BDC12092}" destId="{3FD3CB25-10F8-47FC-8686-AAB2A9B80547}" srcOrd="1" destOrd="0" presId="urn:microsoft.com/office/officeart/2009/layout/CirclePicture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C3C7714-4D54-4BFD-A1F7-6C77F3952E44}" type="doc">
      <dgm:prSet loTypeId="urn:microsoft.com/office/officeart/2005/8/layout/chevron1" loCatId="process" qsTypeId="urn:microsoft.com/office/officeart/2005/8/quickstyle/simple1" qsCatId="simple" csTypeId="urn:microsoft.com/office/officeart/2005/8/colors/accent4_2" csCatId="accent4" phldr="1"/>
      <dgm:spPr/>
      <dgm:t>
        <a:bodyPr/>
        <a:lstStyle/>
        <a:p>
          <a:endParaRPr lang="en-CA"/>
        </a:p>
      </dgm:t>
    </dgm:pt>
    <dgm:pt modelId="{456C8AF7-D8AC-4B8D-ACE0-D5426223EDC4}">
      <dgm:prSet phldrT="[Text]"/>
      <dgm:spPr>
        <a:solidFill>
          <a:schemeClr val="accent1"/>
        </a:solidFill>
      </dgm:spPr>
      <dgm:t>
        <a:bodyPr/>
        <a:lstStyle/>
        <a:p>
          <a:r>
            <a:rPr lang="en-CA"/>
            <a:t>Introduction </a:t>
          </a:r>
        </a:p>
      </dgm:t>
    </dgm:pt>
    <dgm:pt modelId="{CD8CFA4B-C138-453D-8580-E67EE1FD3BE2}" type="parTrans" cxnId="{7BBC4F1A-5ACD-4DF8-B60B-86035988821C}">
      <dgm:prSet/>
      <dgm:spPr/>
      <dgm:t>
        <a:bodyPr/>
        <a:lstStyle/>
        <a:p>
          <a:endParaRPr lang="en-CA"/>
        </a:p>
      </dgm:t>
    </dgm:pt>
    <dgm:pt modelId="{267532EF-D4FD-466F-86DA-003594CAB2AF}" type="sibTrans" cxnId="{7BBC4F1A-5ACD-4DF8-B60B-86035988821C}">
      <dgm:prSet/>
      <dgm:spPr/>
      <dgm:t>
        <a:bodyPr/>
        <a:lstStyle/>
        <a:p>
          <a:endParaRPr lang="en-CA"/>
        </a:p>
      </dgm:t>
    </dgm:pt>
    <dgm:pt modelId="{3E1710AA-D2F1-4C7A-8AB6-D7CB34E2EB20}">
      <dgm:prSet phldrT="[Text]"/>
      <dgm:spPr>
        <a:solidFill>
          <a:schemeClr val="tx1">
            <a:lumMod val="60000"/>
            <a:lumOff val="40000"/>
          </a:schemeClr>
        </a:solidFill>
      </dgm:spPr>
      <dgm:t>
        <a:bodyPr/>
        <a:lstStyle/>
        <a:p>
          <a:r>
            <a:rPr lang="en-CA"/>
            <a:t>Applications</a:t>
          </a:r>
        </a:p>
      </dgm:t>
    </dgm:pt>
    <dgm:pt modelId="{40D0EE32-2B07-4F6E-B405-A4FA8D3C4698}" type="parTrans" cxnId="{22272AEF-D9F4-4FEA-95EC-2ED053A09AA0}">
      <dgm:prSet/>
      <dgm:spPr/>
      <dgm:t>
        <a:bodyPr/>
        <a:lstStyle/>
        <a:p>
          <a:endParaRPr lang="en-CA"/>
        </a:p>
      </dgm:t>
    </dgm:pt>
    <dgm:pt modelId="{9B4B33CB-1400-4CB3-B301-7F938EDBA3C9}" type="sibTrans" cxnId="{22272AEF-D9F4-4FEA-95EC-2ED053A09AA0}">
      <dgm:prSet/>
      <dgm:spPr/>
      <dgm:t>
        <a:bodyPr/>
        <a:lstStyle/>
        <a:p>
          <a:endParaRPr lang="en-CA"/>
        </a:p>
      </dgm:t>
    </dgm:pt>
    <dgm:pt modelId="{00C6D1C3-A790-4053-876E-729B6E643F2C}">
      <dgm:prSet phldrT="[Text]"/>
      <dgm:spPr>
        <a:solidFill>
          <a:srgbClr val="8C8C8C"/>
        </a:solidFill>
      </dgm:spPr>
      <dgm:t>
        <a:bodyPr/>
        <a:lstStyle/>
        <a:p>
          <a:r>
            <a:rPr lang="en-CA"/>
            <a:t>Results</a:t>
          </a:r>
        </a:p>
      </dgm:t>
    </dgm:pt>
    <dgm:pt modelId="{DCED7638-218A-4DAB-BBB7-5773B8E882CC}" type="sibTrans" cxnId="{BBA5A72C-13BF-4E44-874E-03528FE32C08}">
      <dgm:prSet/>
      <dgm:spPr/>
      <dgm:t>
        <a:bodyPr/>
        <a:lstStyle/>
        <a:p>
          <a:endParaRPr lang="en-CA"/>
        </a:p>
      </dgm:t>
    </dgm:pt>
    <dgm:pt modelId="{5B3D4F1D-5232-4881-8B05-43CFCDDA01A0}" type="parTrans" cxnId="{BBA5A72C-13BF-4E44-874E-03528FE32C08}">
      <dgm:prSet/>
      <dgm:spPr/>
      <dgm:t>
        <a:bodyPr/>
        <a:lstStyle/>
        <a:p>
          <a:endParaRPr lang="en-CA"/>
        </a:p>
      </dgm:t>
    </dgm:pt>
    <dgm:pt modelId="{A5292E86-642E-4294-9C08-5B2C2A8D11BA}">
      <dgm:prSet phldrT="[Text]"/>
      <dgm:spPr>
        <a:solidFill>
          <a:schemeClr val="tx1">
            <a:lumMod val="60000"/>
            <a:lumOff val="40000"/>
          </a:schemeClr>
        </a:solidFill>
      </dgm:spPr>
      <dgm:t>
        <a:bodyPr/>
        <a:lstStyle/>
        <a:p>
          <a:r>
            <a:rPr lang="en-CA"/>
            <a:t>Challenges</a:t>
          </a:r>
        </a:p>
      </dgm:t>
    </dgm:pt>
    <dgm:pt modelId="{B88EB32A-E79E-464C-A64B-BE1E00B8B910}" type="parTrans" cxnId="{491DBDC4-3967-49DF-A3CF-740E23C044C1}">
      <dgm:prSet/>
      <dgm:spPr/>
      <dgm:t>
        <a:bodyPr/>
        <a:lstStyle/>
        <a:p>
          <a:endParaRPr lang="en-CA"/>
        </a:p>
      </dgm:t>
    </dgm:pt>
    <dgm:pt modelId="{FA832B7C-6AF6-4DF7-9FC8-7BF460CBF521}" type="sibTrans" cxnId="{491DBDC4-3967-49DF-A3CF-740E23C044C1}">
      <dgm:prSet/>
      <dgm:spPr/>
      <dgm:t>
        <a:bodyPr/>
        <a:lstStyle/>
        <a:p>
          <a:endParaRPr lang="en-CA"/>
        </a:p>
      </dgm:t>
    </dgm:pt>
    <dgm:pt modelId="{E3DBD166-BCEA-4FB9-9630-005B98B4C58C}" type="pres">
      <dgm:prSet presAssocID="{AC3C7714-4D54-4BFD-A1F7-6C77F3952E44}" presName="Name0" presStyleCnt="0">
        <dgm:presLayoutVars>
          <dgm:dir/>
          <dgm:animLvl val="lvl"/>
          <dgm:resizeHandles val="exact"/>
        </dgm:presLayoutVars>
      </dgm:prSet>
      <dgm:spPr/>
    </dgm:pt>
    <dgm:pt modelId="{74E24965-AC33-4781-8F37-C24A16627930}" type="pres">
      <dgm:prSet presAssocID="{456C8AF7-D8AC-4B8D-ACE0-D5426223EDC4}" presName="parTxOnly" presStyleLbl="node1" presStyleIdx="0" presStyleCnt="4">
        <dgm:presLayoutVars>
          <dgm:chMax val="0"/>
          <dgm:chPref val="0"/>
          <dgm:bulletEnabled val="1"/>
        </dgm:presLayoutVars>
      </dgm:prSet>
      <dgm:spPr>
        <a:solidFill>
          <a:srgbClr val="8C8C8C"/>
        </a:solidFill>
      </dgm:spPr>
    </dgm:pt>
    <dgm:pt modelId="{7C31A468-697B-4B00-B638-4D37E9EDC068}" type="pres">
      <dgm:prSet presAssocID="{267532EF-D4FD-466F-86DA-003594CAB2AF}" presName="parTxOnlySpace" presStyleCnt="0"/>
      <dgm:spPr/>
    </dgm:pt>
    <dgm:pt modelId="{80D2101B-0F0B-4E84-854B-62469FD39427}" type="pres">
      <dgm:prSet presAssocID="{00C6D1C3-A790-4053-876E-729B6E643F2C}" presName="parTxOnly" presStyleLbl="node1" presStyleIdx="1" presStyleCnt="4">
        <dgm:presLayoutVars>
          <dgm:chMax val="0"/>
          <dgm:chPref val="0"/>
          <dgm:bulletEnabled val="1"/>
        </dgm:presLayoutVars>
      </dgm:prSet>
      <dgm:spPr/>
    </dgm:pt>
    <dgm:pt modelId="{3DC9D8B3-0967-432D-8E9C-E9698236CA0E}" type="pres">
      <dgm:prSet presAssocID="{DCED7638-218A-4DAB-BBB7-5773B8E882CC}" presName="parTxOnlySpace" presStyleCnt="0"/>
      <dgm:spPr/>
    </dgm:pt>
    <dgm:pt modelId="{DC05772C-1AFD-40A1-88B6-FC9B04AF0AA6}" type="pres">
      <dgm:prSet presAssocID="{3E1710AA-D2F1-4C7A-8AB6-D7CB34E2EB20}" presName="parTxOnly" presStyleLbl="node1" presStyleIdx="2" presStyleCnt="4">
        <dgm:presLayoutVars>
          <dgm:chMax val="0"/>
          <dgm:chPref val="0"/>
          <dgm:bulletEnabled val="1"/>
        </dgm:presLayoutVars>
      </dgm:prSet>
      <dgm:spPr>
        <a:solidFill>
          <a:srgbClr val="8C8C8C"/>
        </a:solidFill>
      </dgm:spPr>
    </dgm:pt>
    <dgm:pt modelId="{E2669547-2F16-403E-B614-52DB9DDADAE3}" type="pres">
      <dgm:prSet presAssocID="{9B4B33CB-1400-4CB3-B301-7F938EDBA3C9}" presName="parTxOnlySpace" presStyleCnt="0"/>
      <dgm:spPr/>
    </dgm:pt>
    <dgm:pt modelId="{C0946BBB-7EB4-40C2-A536-9AEC17BE44C0}" type="pres">
      <dgm:prSet presAssocID="{A5292E86-642E-4294-9C08-5B2C2A8D11BA}" presName="parTxOnly" presStyleLbl="node1" presStyleIdx="3" presStyleCnt="4">
        <dgm:presLayoutVars>
          <dgm:chMax val="0"/>
          <dgm:chPref val="0"/>
          <dgm:bulletEnabled val="1"/>
        </dgm:presLayoutVars>
      </dgm:prSet>
      <dgm:spPr>
        <a:solidFill>
          <a:schemeClr val="accent1"/>
        </a:solidFill>
      </dgm:spPr>
    </dgm:pt>
  </dgm:ptLst>
  <dgm:cxnLst>
    <dgm:cxn modelId="{7BBC4F1A-5ACD-4DF8-B60B-86035988821C}" srcId="{AC3C7714-4D54-4BFD-A1F7-6C77F3952E44}" destId="{456C8AF7-D8AC-4B8D-ACE0-D5426223EDC4}" srcOrd="0" destOrd="0" parTransId="{CD8CFA4B-C138-453D-8580-E67EE1FD3BE2}" sibTransId="{267532EF-D4FD-466F-86DA-003594CAB2AF}"/>
    <dgm:cxn modelId="{BBA5A72C-13BF-4E44-874E-03528FE32C08}" srcId="{AC3C7714-4D54-4BFD-A1F7-6C77F3952E44}" destId="{00C6D1C3-A790-4053-876E-729B6E643F2C}" srcOrd="1" destOrd="0" parTransId="{5B3D4F1D-5232-4881-8B05-43CFCDDA01A0}" sibTransId="{DCED7638-218A-4DAB-BBB7-5773B8E882CC}"/>
    <dgm:cxn modelId="{E51E6347-5FEB-414C-9791-1AEC5F2C8282}" type="presOf" srcId="{A5292E86-642E-4294-9C08-5B2C2A8D11BA}" destId="{C0946BBB-7EB4-40C2-A536-9AEC17BE44C0}" srcOrd="0" destOrd="0" presId="urn:microsoft.com/office/officeart/2005/8/layout/chevron1"/>
    <dgm:cxn modelId="{F064D55B-0E19-4C1A-B890-2CEEE8CD5BA5}" type="presOf" srcId="{456C8AF7-D8AC-4B8D-ACE0-D5426223EDC4}" destId="{74E24965-AC33-4781-8F37-C24A16627930}" srcOrd="0" destOrd="0" presId="urn:microsoft.com/office/officeart/2005/8/layout/chevron1"/>
    <dgm:cxn modelId="{53842486-342D-4262-8CCC-4F480747AD09}" type="presOf" srcId="{3E1710AA-D2F1-4C7A-8AB6-D7CB34E2EB20}" destId="{DC05772C-1AFD-40A1-88B6-FC9B04AF0AA6}" srcOrd="0" destOrd="0" presId="urn:microsoft.com/office/officeart/2005/8/layout/chevron1"/>
    <dgm:cxn modelId="{746BBCA8-050F-43EE-8757-11D3293A85AA}" type="presOf" srcId="{AC3C7714-4D54-4BFD-A1F7-6C77F3952E44}" destId="{E3DBD166-BCEA-4FB9-9630-005B98B4C58C}" srcOrd="0" destOrd="0" presId="urn:microsoft.com/office/officeart/2005/8/layout/chevron1"/>
    <dgm:cxn modelId="{491DBDC4-3967-49DF-A3CF-740E23C044C1}" srcId="{AC3C7714-4D54-4BFD-A1F7-6C77F3952E44}" destId="{A5292E86-642E-4294-9C08-5B2C2A8D11BA}" srcOrd="3" destOrd="0" parTransId="{B88EB32A-E79E-464C-A64B-BE1E00B8B910}" sibTransId="{FA832B7C-6AF6-4DF7-9FC8-7BF460CBF521}"/>
    <dgm:cxn modelId="{0E5D38ED-851C-4EBA-AF18-F907FB556323}" type="presOf" srcId="{00C6D1C3-A790-4053-876E-729B6E643F2C}" destId="{80D2101B-0F0B-4E84-854B-62469FD39427}" srcOrd="0" destOrd="0" presId="urn:microsoft.com/office/officeart/2005/8/layout/chevron1"/>
    <dgm:cxn modelId="{22272AEF-D9F4-4FEA-95EC-2ED053A09AA0}" srcId="{AC3C7714-4D54-4BFD-A1F7-6C77F3952E44}" destId="{3E1710AA-D2F1-4C7A-8AB6-D7CB34E2EB20}" srcOrd="2" destOrd="0" parTransId="{40D0EE32-2B07-4F6E-B405-A4FA8D3C4698}" sibTransId="{9B4B33CB-1400-4CB3-B301-7F938EDBA3C9}"/>
    <dgm:cxn modelId="{A73B082A-DA5A-4676-877F-AE80EA73E296}" type="presParOf" srcId="{E3DBD166-BCEA-4FB9-9630-005B98B4C58C}" destId="{74E24965-AC33-4781-8F37-C24A16627930}" srcOrd="0" destOrd="0" presId="urn:microsoft.com/office/officeart/2005/8/layout/chevron1"/>
    <dgm:cxn modelId="{FB8C1574-3CD5-4D05-B47C-B1B9E17E7D63}" type="presParOf" srcId="{E3DBD166-BCEA-4FB9-9630-005B98B4C58C}" destId="{7C31A468-697B-4B00-B638-4D37E9EDC068}" srcOrd="1" destOrd="0" presId="urn:microsoft.com/office/officeart/2005/8/layout/chevron1"/>
    <dgm:cxn modelId="{CF7758BB-B7C5-4189-9EA8-57F5F23813A1}" type="presParOf" srcId="{E3DBD166-BCEA-4FB9-9630-005B98B4C58C}" destId="{80D2101B-0F0B-4E84-854B-62469FD39427}" srcOrd="2" destOrd="0" presId="urn:microsoft.com/office/officeart/2005/8/layout/chevron1"/>
    <dgm:cxn modelId="{0F451A19-2E83-4C4F-94B4-590E1FB72D52}" type="presParOf" srcId="{E3DBD166-BCEA-4FB9-9630-005B98B4C58C}" destId="{3DC9D8B3-0967-432D-8E9C-E9698236CA0E}" srcOrd="3" destOrd="0" presId="urn:microsoft.com/office/officeart/2005/8/layout/chevron1"/>
    <dgm:cxn modelId="{7F596AF1-976D-4043-B91E-E00DCC776DFC}" type="presParOf" srcId="{E3DBD166-BCEA-4FB9-9630-005B98B4C58C}" destId="{DC05772C-1AFD-40A1-88B6-FC9B04AF0AA6}" srcOrd="4" destOrd="0" presId="urn:microsoft.com/office/officeart/2005/8/layout/chevron1"/>
    <dgm:cxn modelId="{AD9C53E3-68DF-4C5D-A247-A5F20457DF2B}" type="presParOf" srcId="{E3DBD166-BCEA-4FB9-9630-005B98B4C58C}" destId="{E2669547-2F16-403E-B614-52DB9DDADAE3}" srcOrd="5" destOrd="0" presId="urn:microsoft.com/office/officeart/2005/8/layout/chevron1"/>
    <dgm:cxn modelId="{BB99A7F6-A9D5-4B87-A15A-1C2A4220B860}" type="presParOf" srcId="{E3DBD166-BCEA-4FB9-9630-005B98B4C58C}" destId="{C0946BBB-7EB4-40C2-A536-9AEC17BE44C0}" srcOrd="6" destOrd="0" presId="urn:microsoft.com/office/officeart/2005/8/layout/chevron1"/>
  </dgm:cxnLst>
  <dgm:bg/>
  <dgm:whole/>
  <dgm:extLst>
    <a:ext uri="http://schemas.microsoft.com/office/drawing/2008/diagram">
      <dsp:dataModelExt xmlns:dsp="http://schemas.microsoft.com/office/drawing/2008/diagram" relId="rId1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24965-AC33-4781-8F37-C24A16627930}">
      <dsp:nvSpPr>
        <dsp:cNvPr id="0" name=""/>
        <dsp:cNvSpPr/>
      </dsp:nvSpPr>
      <dsp:spPr>
        <a:xfrm>
          <a:off x="5424" y="0"/>
          <a:ext cx="3157810" cy="33855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Introduction </a:t>
          </a:r>
        </a:p>
      </dsp:txBody>
      <dsp:txXfrm>
        <a:off x="174701" y="0"/>
        <a:ext cx="2819256" cy="338554"/>
      </dsp:txXfrm>
    </dsp:sp>
    <dsp:sp modelId="{80D2101B-0F0B-4E84-854B-62469FD39427}">
      <dsp:nvSpPr>
        <dsp:cNvPr id="0" name=""/>
        <dsp:cNvSpPr/>
      </dsp:nvSpPr>
      <dsp:spPr>
        <a:xfrm>
          <a:off x="2847454"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Results</a:t>
          </a:r>
        </a:p>
      </dsp:txBody>
      <dsp:txXfrm>
        <a:off x="3016731" y="0"/>
        <a:ext cx="2819256" cy="338554"/>
      </dsp:txXfrm>
    </dsp:sp>
    <dsp:sp modelId="{DC05772C-1AFD-40A1-88B6-FC9B04AF0AA6}">
      <dsp:nvSpPr>
        <dsp:cNvPr id="0" name=""/>
        <dsp:cNvSpPr/>
      </dsp:nvSpPr>
      <dsp:spPr>
        <a:xfrm>
          <a:off x="5689483" y="0"/>
          <a:ext cx="3157810" cy="338554"/>
        </a:xfrm>
        <a:prstGeom prst="chevron">
          <a:avLst/>
        </a:prstGeom>
        <a:solidFill>
          <a:schemeClr val="tx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Applications</a:t>
          </a:r>
        </a:p>
      </dsp:txBody>
      <dsp:txXfrm>
        <a:off x="5858760" y="0"/>
        <a:ext cx="2819256" cy="338554"/>
      </dsp:txXfrm>
    </dsp:sp>
    <dsp:sp modelId="{C0946BBB-7EB4-40C2-A536-9AEC17BE44C0}">
      <dsp:nvSpPr>
        <dsp:cNvPr id="0" name=""/>
        <dsp:cNvSpPr/>
      </dsp:nvSpPr>
      <dsp:spPr>
        <a:xfrm>
          <a:off x="8531512" y="0"/>
          <a:ext cx="3157810" cy="338554"/>
        </a:xfrm>
        <a:prstGeom prst="chevron">
          <a:avLst/>
        </a:prstGeom>
        <a:solidFill>
          <a:schemeClr val="tx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Challenges</a:t>
          </a:r>
        </a:p>
      </dsp:txBody>
      <dsp:txXfrm>
        <a:off x="8700789" y="0"/>
        <a:ext cx="2819256" cy="3385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02E90-83C6-462A-9001-84524F3E9F0A}">
      <dsp:nvSpPr>
        <dsp:cNvPr id="0" name=""/>
        <dsp:cNvSpPr/>
      </dsp:nvSpPr>
      <dsp:spPr>
        <a:xfrm>
          <a:off x="602138" y="0"/>
          <a:ext cx="2662775" cy="1479319"/>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1" kern="1200" dirty="0"/>
            <a:t>Train Model with Training Datasets</a:t>
          </a:r>
        </a:p>
        <a:p>
          <a:pPr marL="114300" lvl="1" indent="-114300" algn="l" defTabSz="666750">
            <a:lnSpc>
              <a:spcPct val="90000"/>
            </a:lnSpc>
            <a:spcBef>
              <a:spcPct val="0"/>
            </a:spcBef>
            <a:spcAft>
              <a:spcPct val="15000"/>
            </a:spcAft>
            <a:buChar char="•"/>
          </a:pPr>
          <a:r>
            <a:rPr lang="en-CA" sz="1500" kern="1200" dirty="0"/>
            <a:t>Clusters of documents by topics</a:t>
          </a:r>
        </a:p>
        <a:p>
          <a:pPr marL="114300" lvl="1" indent="-114300" algn="l" defTabSz="666750">
            <a:lnSpc>
              <a:spcPct val="90000"/>
            </a:lnSpc>
            <a:spcBef>
              <a:spcPct val="0"/>
            </a:spcBef>
            <a:spcAft>
              <a:spcPct val="15000"/>
            </a:spcAft>
            <a:buChar char="•"/>
          </a:pPr>
          <a:r>
            <a:rPr lang="en-CA" sz="1500" kern="1200" dirty="0"/>
            <a:t>Clusters of words by topics</a:t>
          </a:r>
        </a:p>
      </dsp:txBody>
      <dsp:txXfrm>
        <a:off x="645466" y="43328"/>
        <a:ext cx="2576119" cy="1392663"/>
      </dsp:txXfrm>
    </dsp:sp>
    <dsp:sp modelId="{EF63D7B2-BBEE-4C28-AC11-D5C8F9D076F8}">
      <dsp:nvSpPr>
        <dsp:cNvPr id="0" name=""/>
        <dsp:cNvSpPr/>
      </dsp:nvSpPr>
      <dsp:spPr>
        <a:xfrm rot="5400000">
          <a:off x="1656153" y="1516302"/>
          <a:ext cx="554744" cy="665693"/>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CA" sz="1600" kern="1200"/>
        </a:p>
      </dsp:txBody>
      <dsp:txXfrm rot="-5400000">
        <a:off x="1733818" y="1571777"/>
        <a:ext cx="399415" cy="388321"/>
      </dsp:txXfrm>
    </dsp:sp>
    <dsp:sp modelId="{2D3CC615-CD56-40FE-8286-950B7550FD1E}">
      <dsp:nvSpPr>
        <dsp:cNvPr id="0" name=""/>
        <dsp:cNvSpPr/>
      </dsp:nvSpPr>
      <dsp:spPr>
        <a:xfrm>
          <a:off x="602138" y="2218979"/>
          <a:ext cx="2662775" cy="1479319"/>
        </a:xfrm>
        <a:prstGeom prst="roundRect">
          <a:avLst>
            <a:gd name="adj" fmla="val 10000"/>
          </a:avLst>
        </a:prstGeom>
        <a:solidFill>
          <a:schemeClr val="accent1">
            <a:shade val="80000"/>
            <a:hueOff val="54304"/>
            <a:satOff val="-33679"/>
            <a:lumOff val="191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1" kern="1200" dirty="0"/>
            <a:t>Input New Data into Model</a:t>
          </a:r>
        </a:p>
        <a:p>
          <a:pPr marL="114300" lvl="1" indent="-114300" algn="l" defTabSz="666750">
            <a:lnSpc>
              <a:spcPct val="90000"/>
            </a:lnSpc>
            <a:spcBef>
              <a:spcPct val="0"/>
            </a:spcBef>
            <a:spcAft>
              <a:spcPct val="15000"/>
            </a:spcAft>
            <a:buChar char="•"/>
          </a:pPr>
          <a:r>
            <a:rPr lang="en-CA" sz="1500" kern="1200" dirty="0"/>
            <a:t>Assumes all document chooses from the same set of topics</a:t>
          </a:r>
        </a:p>
      </dsp:txBody>
      <dsp:txXfrm>
        <a:off x="645466" y="2262307"/>
        <a:ext cx="2576119" cy="1392663"/>
      </dsp:txXfrm>
    </dsp:sp>
    <dsp:sp modelId="{5A60169E-3AC9-4DD0-A052-E48673E7BB8F}">
      <dsp:nvSpPr>
        <dsp:cNvPr id="0" name=""/>
        <dsp:cNvSpPr/>
      </dsp:nvSpPr>
      <dsp:spPr>
        <a:xfrm rot="5400000">
          <a:off x="1656153" y="3735282"/>
          <a:ext cx="554744" cy="665693"/>
        </a:xfrm>
        <a:prstGeom prst="rightArrow">
          <a:avLst>
            <a:gd name="adj1" fmla="val 60000"/>
            <a:gd name="adj2" fmla="val 50000"/>
          </a:avLst>
        </a:prstGeom>
        <a:solidFill>
          <a:schemeClr val="accent1">
            <a:shade val="90000"/>
            <a:hueOff val="109038"/>
            <a:satOff val="-67154"/>
            <a:lumOff val="367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CA" sz="1600" kern="1200"/>
        </a:p>
      </dsp:txBody>
      <dsp:txXfrm rot="-5400000">
        <a:off x="1733818" y="3790757"/>
        <a:ext cx="399415" cy="388321"/>
      </dsp:txXfrm>
    </dsp:sp>
    <dsp:sp modelId="{0142BB1B-A909-4710-911A-57B57D7D591F}">
      <dsp:nvSpPr>
        <dsp:cNvPr id="0" name=""/>
        <dsp:cNvSpPr/>
      </dsp:nvSpPr>
      <dsp:spPr>
        <a:xfrm>
          <a:off x="602138" y="4437959"/>
          <a:ext cx="2662775" cy="1479319"/>
        </a:xfrm>
        <a:prstGeom prst="roundRect">
          <a:avLst>
            <a:gd name="adj" fmla="val 10000"/>
          </a:avLst>
        </a:prstGeom>
        <a:solidFill>
          <a:schemeClr val="accent1">
            <a:shade val="80000"/>
            <a:hueOff val="108608"/>
            <a:satOff val="-67357"/>
            <a:lumOff val="383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1" kern="1200" dirty="0"/>
            <a:t>Model Outputs Topics</a:t>
          </a:r>
        </a:p>
        <a:p>
          <a:pPr marL="114300" lvl="1" indent="-114300" algn="l" defTabSz="666750">
            <a:lnSpc>
              <a:spcPct val="90000"/>
            </a:lnSpc>
            <a:spcBef>
              <a:spcPct val="0"/>
            </a:spcBef>
            <a:spcAft>
              <a:spcPct val="15000"/>
            </a:spcAft>
            <a:buChar char="•"/>
          </a:pPr>
          <a:r>
            <a:rPr lang="en-CA" sz="1500" kern="1200" dirty="0"/>
            <a:t>Probability that the document writes about the topic</a:t>
          </a:r>
        </a:p>
      </dsp:txBody>
      <dsp:txXfrm>
        <a:off x="645466" y="4481287"/>
        <a:ext cx="2576119" cy="1392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86A48-8950-4D11-9926-B97B35B8EB4E}">
      <dsp:nvSpPr>
        <dsp:cNvPr id="0" name=""/>
        <dsp:cNvSpPr/>
      </dsp:nvSpPr>
      <dsp:spPr>
        <a:xfrm>
          <a:off x="822" y="9207"/>
          <a:ext cx="3314314" cy="1080000"/>
        </a:xfrm>
        <a:prstGeom prst="chevron">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b="1" kern="1200"/>
            <a:t>Data Processing</a:t>
          </a:r>
        </a:p>
      </dsp:txBody>
      <dsp:txXfrm>
        <a:off x="540822" y="9207"/>
        <a:ext cx="2234314" cy="1080000"/>
      </dsp:txXfrm>
    </dsp:sp>
    <dsp:sp modelId="{AB921D97-38A4-4956-8C2E-BF89390549B9}">
      <dsp:nvSpPr>
        <dsp:cNvPr id="0" name=""/>
        <dsp:cNvSpPr/>
      </dsp:nvSpPr>
      <dsp:spPr>
        <a:xfrm>
          <a:off x="822" y="1224207"/>
          <a:ext cx="2651451" cy="81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just" defTabSz="622300">
            <a:lnSpc>
              <a:spcPct val="90000"/>
            </a:lnSpc>
            <a:spcBef>
              <a:spcPct val="0"/>
            </a:spcBef>
            <a:spcAft>
              <a:spcPct val="15000"/>
            </a:spcAft>
            <a:buChar char="•"/>
          </a:pPr>
          <a:r>
            <a:rPr lang="en-CA" sz="1400" kern="1200">
              <a:solidFill>
                <a:schemeClr val="tx1"/>
              </a:solidFill>
            </a:rPr>
            <a:t>Datasets: SemEval 2014-15-16</a:t>
          </a:r>
        </a:p>
        <a:p>
          <a:pPr marL="114300" lvl="1" indent="-114300" algn="just" defTabSz="622300">
            <a:lnSpc>
              <a:spcPct val="90000"/>
            </a:lnSpc>
            <a:spcBef>
              <a:spcPct val="0"/>
            </a:spcBef>
            <a:spcAft>
              <a:spcPct val="15000"/>
            </a:spcAft>
            <a:buChar char="•"/>
          </a:pPr>
          <a:r>
            <a:rPr lang="en-CA" sz="1400" kern="1200">
              <a:solidFill>
                <a:schemeClr val="tx1"/>
              </a:solidFill>
            </a:rPr>
            <a:t>Unify Dataset Formats</a:t>
          </a:r>
        </a:p>
        <a:p>
          <a:pPr marL="114300" lvl="1" indent="-114300" algn="just" defTabSz="622300">
            <a:lnSpc>
              <a:spcPct val="90000"/>
            </a:lnSpc>
            <a:spcBef>
              <a:spcPct val="0"/>
            </a:spcBef>
            <a:spcAft>
              <a:spcPct val="15000"/>
            </a:spcAft>
            <a:buChar char="•"/>
          </a:pPr>
          <a:r>
            <a:rPr lang="en-CA" sz="1400" kern="1200">
              <a:solidFill>
                <a:schemeClr val="tx1"/>
              </a:solidFill>
            </a:rPr>
            <a:t>Associate Aspects and Tokens</a:t>
          </a:r>
        </a:p>
      </dsp:txBody>
      <dsp:txXfrm>
        <a:off x="822" y="1224207"/>
        <a:ext cx="2651451" cy="812109"/>
      </dsp:txXfrm>
    </dsp:sp>
    <dsp:sp modelId="{065AF965-FE48-4457-9114-4C8E69C361C1}">
      <dsp:nvSpPr>
        <dsp:cNvPr id="0" name=""/>
        <dsp:cNvSpPr/>
      </dsp:nvSpPr>
      <dsp:spPr>
        <a:xfrm>
          <a:off x="3099137" y="9207"/>
          <a:ext cx="3314314" cy="1080000"/>
        </a:xfrm>
        <a:prstGeom prst="chevron">
          <a:avLst/>
        </a:prstGeom>
        <a:solidFill>
          <a:schemeClr val="accent1">
            <a:shade val="50000"/>
            <a:hueOff val="80991"/>
            <a:satOff val="-46915"/>
            <a:lumOff val="352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b="1" kern="1200"/>
            <a:t>Aspect Modelling</a:t>
          </a:r>
        </a:p>
      </dsp:txBody>
      <dsp:txXfrm>
        <a:off x="3639137" y="9207"/>
        <a:ext cx="2234314" cy="1080000"/>
      </dsp:txXfrm>
    </dsp:sp>
    <dsp:sp modelId="{44326BC5-3295-438E-ACCD-1A14C8B07CCE}">
      <dsp:nvSpPr>
        <dsp:cNvPr id="0" name=""/>
        <dsp:cNvSpPr/>
      </dsp:nvSpPr>
      <dsp:spPr>
        <a:xfrm>
          <a:off x="3213441" y="1220399"/>
          <a:ext cx="2651451" cy="81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just" defTabSz="622300">
            <a:lnSpc>
              <a:spcPct val="90000"/>
            </a:lnSpc>
            <a:spcBef>
              <a:spcPct val="0"/>
            </a:spcBef>
            <a:spcAft>
              <a:spcPct val="15000"/>
            </a:spcAft>
            <a:buChar char="•"/>
          </a:pPr>
          <a:r>
            <a:rPr lang="en-CA" sz="1400" kern="1200">
              <a:solidFill>
                <a:schemeClr val="tx1"/>
              </a:solidFill>
            </a:rPr>
            <a:t>Methods:</a:t>
          </a:r>
        </a:p>
        <a:p>
          <a:pPr marL="228600" lvl="2" indent="-114300" algn="l" defTabSz="622300">
            <a:lnSpc>
              <a:spcPct val="90000"/>
            </a:lnSpc>
            <a:spcBef>
              <a:spcPct val="0"/>
            </a:spcBef>
            <a:spcAft>
              <a:spcPct val="15000"/>
            </a:spcAft>
            <a:buChar char="•"/>
          </a:pPr>
          <a:r>
            <a:rPr lang="en-CA" sz="1400" kern="1200">
              <a:solidFill>
                <a:schemeClr val="tx1"/>
              </a:solidFill>
            </a:rPr>
            <a:t>LDA (Latent Dirichlet Allocation)</a:t>
          </a:r>
        </a:p>
        <a:p>
          <a:pPr marL="228600" lvl="2" indent="-114300" algn="just" defTabSz="622300">
            <a:lnSpc>
              <a:spcPct val="90000"/>
            </a:lnSpc>
            <a:spcBef>
              <a:spcPct val="0"/>
            </a:spcBef>
            <a:spcAft>
              <a:spcPct val="15000"/>
            </a:spcAft>
            <a:buChar char="•"/>
          </a:pPr>
          <a:r>
            <a:rPr lang="en-CA" sz="1400" kern="1200">
              <a:solidFill>
                <a:schemeClr val="tx1"/>
              </a:solidFill>
            </a:rPr>
            <a:t>BTM (</a:t>
          </a:r>
          <a:r>
            <a:rPr lang="en-CA" sz="1400" kern="1200" err="1">
              <a:solidFill>
                <a:schemeClr val="tx1"/>
              </a:solidFill>
            </a:rPr>
            <a:t>Biterm</a:t>
          </a:r>
          <a:r>
            <a:rPr lang="en-CA" sz="1400" kern="1200">
              <a:solidFill>
                <a:schemeClr val="tx1"/>
              </a:solidFill>
            </a:rPr>
            <a:t> Topic Model)</a:t>
          </a:r>
        </a:p>
      </dsp:txBody>
      <dsp:txXfrm>
        <a:off x="3213441" y="1220399"/>
        <a:ext cx="2651451" cy="812109"/>
      </dsp:txXfrm>
    </dsp:sp>
    <dsp:sp modelId="{AE487897-9750-4E9A-A21F-EC66806E4321}">
      <dsp:nvSpPr>
        <dsp:cNvPr id="0" name=""/>
        <dsp:cNvSpPr/>
      </dsp:nvSpPr>
      <dsp:spPr>
        <a:xfrm>
          <a:off x="6507896" y="9207"/>
          <a:ext cx="3314314" cy="1080000"/>
        </a:xfrm>
        <a:prstGeom prst="chevron">
          <a:avLst/>
        </a:prstGeom>
        <a:solidFill>
          <a:schemeClr val="accent1">
            <a:shade val="50000"/>
            <a:hueOff val="80991"/>
            <a:satOff val="-46915"/>
            <a:lumOff val="352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CA" sz="2000" b="1" kern="1200"/>
            <a:t>Evaluation</a:t>
          </a:r>
        </a:p>
      </dsp:txBody>
      <dsp:txXfrm>
        <a:off x="7047896" y="9207"/>
        <a:ext cx="2234314" cy="1080000"/>
      </dsp:txXfrm>
    </dsp:sp>
    <dsp:sp modelId="{60AADF45-BF5E-492A-87CE-AD35FBA6AE19}">
      <dsp:nvSpPr>
        <dsp:cNvPr id="0" name=""/>
        <dsp:cNvSpPr/>
      </dsp:nvSpPr>
      <dsp:spPr>
        <a:xfrm>
          <a:off x="6197451" y="1224207"/>
          <a:ext cx="3272342" cy="81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just" defTabSz="622300">
            <a:lnSpc>
              <a:spcPct val="90000"/>
            </a:lnSpc>
            <a:spcBef>
              <a:spcPct val="0"/>
            </a:spcBef>
            <a:spcAft>
              <a:spcPct val="15000"/>
            </a:spcAft>
            <a:buChar char="•"/>
          </a:pPr>
          <a:r>
            <a:rPr lang="en-CA" sz="1400" kern="1200">
              <a:solidFill>
                <a:schemeClr val="tx1"/>
              </a:solidFill>
            </a:rPr>
            <a:t>Remove Aspects to Mimic latency</a:t>
          </a:r>
        </a:p>
        <a:p>
          <a:pPr marL="114300" lvl="1" indent="-114300" algn="just" defTabSz="622300">
            <a:lnSpc>
              <a:spcPct val="90000"/>
            </a:lnSpc>
            <a:spcBef>
              <a:spcPct val="0"/>
            </a:spcBef>
            <a:spcAft>
              <a:spcPct val="15000"/>
            </a:spcAft>
            <a:buChar char="•"/>
          </a:pPr>
          <a:r>
            <a:rPr lang="en-CA" sz="1400" kern="1200">
              <a:solidFill>
                <a:schemeClr val="tx1"/>
              </a:solidFill>
            </a:rPr>
            <a:t>Success if Aspect is in Top-K Prediction</a:t>
          </a:r>
        </a:p>
      </dsp:txBody>
      <dsp:txXfrm>
        <a:off x="6197451" y="1224207"/>
        <a:ext cx="3272342" cy="812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24965-AC33-4781-8F37-C24A16627930}">
      <dsp:nvSpPr>
        <dsp:cNvPr id="0" name=""/>
        <dsp:cNvSpPr/>
      </dsp:nvSpPr>
      <dsp:spPr>
        <a:xfrm>
          <a:off x="5424" y="0"/>
          <a:ext cx="3157810" cy="33855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Introduction </a:t>
          </a:r>
        </a:p>
      </dsp:txBody>
      <dsp:txXfrm>
        <a:off x="174701" y="0"/>
        <a:ext cx="2819256" cy="338554"/>
      </dsp:txXfrm>
    </dsp:sp>
    <dsp:sp modelId="{80D2101B-0F0B-4E84-854B-62469FD39427}">
      <dsp:nvSpPr>
        <dsp:cNvPr id="0" name=""/>
        <dsp:cNvSpPr/>
      </dsp:nvSpPr>
      <dsp:spPr>
        <a:xfrm>
          <a:off x="2847454"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Results</a:t>
          </a:r>
        </a:p>
      </dsp:txBody>
      <dsp:txXfrm>
        <a:off x="3016731" y="0"/>
        <a:ext cx="2819256" cy="338554"/>
      </dsp:txXfrm>
    </dsp:sp>
    <dsp:sp modelId="{DC05772C-1AFD-40A1-88B6-FC9B04AF0AA6}">
      <dsp:nvSpPr>
        <dsp:cNvPr id="0" name=""/>
        <dsp:cNvSpPr/>
      </dsp:nvSpPr>
      <dsp:spPr>
        <a:xfrm>
          <a:off x="5689483" y="0"/>
          <a:ext cx="3157810" cy="338554"/>
        </a:xfrm>
        <a:prstGeom prst="chevron">
          <a:avLst/>
        </a:prstGeom>
        <a:solidFill>
          <a:schemeClr val="tx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Applications</a:t>
          </a:r>
        </a:p>
      </dsp:txBody>
      <dsp:txXfrm>
        <a:off x="5858760" y="0"/>
        <a:ext cx="2819256" cy="338554"/>
      </dsp:txXfrm>
    </dsp:sp>
    <dsp:sp modelId="{C0946BBB-7EB4-40C2-A536-9AEC17BE44C0}">
      <dsp:nvSpPr>
        <dsp:cNvPr id="0" name=""/>
        <dsp:cNvSpPr/>
      </dsp:nvSpPr>
      <dsp:spPr>
        <a:xfrm>
          <a:off x="8531512" y="0"/>
          <a:ext cx="3157810" cy="338554"/>
        </a:xfrm>
        <a:prstGeom prst="chevron">
          <a:avLst/>
        </a:prstGeom>
        <a:solidFill>
          <a:schemeClr val="tx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Challenges</a:t>
          </a:r>
        </a:p>
      </dsp:txBody>
      <dsp:txXfrm>
        <a:off x="8700789" y="0"/>
        <a:ext cx="2819256" cy="338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24965-AC33-4781-8F37-C24A16627930}">
      <dsp:nvSpPr>
        <dsp:cNvPr id="0" name=""/>
        <dsp:cNvSpPr/>
      </dsp:nvSpPr>
      <dsp:spPr>
        <a:xfrm>
          <a:off x="5424"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Introduction </a:t>
          </a:r>
        </a:p>
      </dsp:txBody>
      <dsp:txXfrm>
        <a:off x="174701" y="0"/>
        <a:ext cx="2819256" cy="338554"/>
      </dsp:txXfrm>
    </dsp:sp>
    <dsp:sp modelId="{80D2101B-0F0B-4E84-854B-62469FD39427}">
      <dsp:nvSpPr>
        <dsp:cNvPr id="0" name=""/>
        <dsp:cNvSpPr/>
      </dsp:nvSpPr>
      <dsp:spPr>
        <a:xfrm>
          <a:off x="2847454" y="0"/>
          <a:ext cx="3157810" cy="33855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Results</a:t>
          </a:r>
        </a:p>
      </dsp:txBody>
      <dsp:txXfrm>
        <a:off x="3016731" y="0"/>
        <a:ext cx="2819256" cy="338554"/>
      </dsp:txXfrm>
    </dsp:sp>
    <dsp:sp modelId="{DC05772C-1AFD-40A1-88B6-FC9B04AF0AA6}">
      <dsp:nvSpPr>
        <dsp:cNvPr id="0" name=""/>
        <dsp:cNvSpPr/>
      </dsp:nvSpPr>
      <dsp:spPr>
        <a:xfrm>
          <a:off x="5689483" y="0"/>
          <a:ext cx="3157810" cy="338554"/>
        </a:xfrm>
        <a:prstGeom prst="chevron">
          <a:avLst/>
        </a:prstGeom>
        <a:solidFill>
          <a:schemeClr val="tx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Applications</a:t>
          </a:r>
        </a:p>
      </dsp:txBody>
      <dsp:txXfrm>
        <a:off x="5858760" y="0"/>
        <a:ext cx="2819256" cy="338554"/>
      </dsp:txXfrm>
    </dsp:sp>
    <dsp:sp modelId="{C0946BBB-7EB4-40C2-A536-9AEC17BE44C0}">
      <dsp:nvSpPr>
        <dsp:cNvPr id="0" name=""/>
        <dsp:cNvSpPr/>
      </dsp:nvSpPr>
      <dsp:spPr>
        <a:xfrm>
          <a:off x="8531512" y="0"/>
          <a:ext cx="3157810" cy="338554"/>
        </a:xfrm>
        <a:prstGeom prst="chevron">
          <a:avLst/>
        </a:prstGeom>
        <a:solidFill>
          <a:schemeClr val="tx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Challenges</a:t>
          </a:r>
        </a:p>
      </dsp:txBody>
      <dsp:txXfrm>
        <a:off x="8700789" y="0"/>
        <a:ext cx="2819256" cy="3385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24965-AC33-4781-8F37-C24A16627930}">
      <dsp:nvSpPr>
        <dsp:cNvPr id="0" name=""/>
        <dsp:cNvSpPr/>
      </dsp:nvSpPr>
      <dsp:spPr>
        <a:xfrm>
          <a:off x="5424"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Introduction </a:t>
          </a:r>
        </a:p>
      </dsp:txBody>
      <dsp:txXfrm>
        <a:off x="174701" y="0"/>
        <a:ext cx="2819256" cy="338554"/>
      </dsp:txXfrm>
    </dsp:sp>
    <dsp:sp modelId="{80D2101B-0F0B-4E84-854B-62469FD39427}">
      <dsp:nvSpPr>
        <dsp:cNvPr id="0" name=""/>
        <dsp:cNvSpPr/>
      </dsp:nvSpPr>
      <dsp:spPr>
        <a:xfrm>
          <a:off x="2847454"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Results</a:t>
          </a:r>
        </a:p>
      </dsp:txBody>
      <dsp:txXfrm>
        <a:off x="3016731" y="0"/>
        <a:ext cx="2819256" cy="338554"/>
      </dsp:txXfrm>
    </dsp:sp>
    <dsp:sp modelId="{DC05772C-1AFD-40A1-88B6-FC9B04AF0AA6}">
      <dsp:nvSpPr>
        <dsp:cNvPr id="0" name=""/>
        <dsp:cNvSpPr/>
      </dsp:nvSpPr>
      <dsp:spPr>
        <a:xfrm>
          <a:off x="5689483" y="0"/>
          <a:ext cx="3157810" cy="33855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Applications</a:t>
          </a:r>
        </a:p>
      </dsp:txBody>
      <dsp:txXfrm>
        <a:off x="5858760" y="0"/>
        <a:ext cx="2819256" cy="338554"/>
      </dsp:txXfrm>
    </dsp:sp>
    <dsp:sp modelId="{C0946BBB-7EB4-40C2-A536-9AEC17BE44C0}">
      <dsp:nvSpPr>
        <dsp:cNvPr id="0" name=""/>
        <dsp:cNvSpPr/>
      </dsp:nvSpPr>
      <dsp:spPr>
        <a:xfrm>
          <a:off x="8531512" y="0"/>
          <a:ext cx="3157810" cy="338554"/>
        </a:xfrm>
        <a:prstGeom prst="chevron">
          <a:avLst/>
        </a:prstGeom>
        <a:solidFill>
          <a:schemeClr val="tx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Challenges</a:t>
          </a:r>
        </a:p>
      </dsp:txBody>
      <dsp:txXfrm>
        <a:off x="8700789" y="0"/>
        <a:ext cx="2819256" cy="3385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24965-AC33-4781-8F37-C24A16627930}">
      <dsp:nvSpPr>
        <dsp:cNvPr id="0" name=""/>
        <dsp:cNvSpPr/>
      </dsp:nvSpPr>
      <dsp:spPr>
        <a:xfrm>
          <a:off x="5424"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Introduction </a:t>
          </a:r>
        </a:p>
      </dsp:txBody>
      <dsp:txXfrm>
        <a:off x="174701" y="0"/>
        <a:ext cx="2819256" cy="338554"/>
      </dsp:txXfrm>
    </dsp:sp>
    <dsp:sp modelId="{80D2101B-0F0B-4E84-854B-62469FD39427}">
      <dsp:nvSpPr>
        <dsp:cNvPr id="0" name=""/>
        <dsp:cNvSpPr/>
      </dsp:nvSpPr>
      <dsp:spPr>
        <a:xfrm>
          <a:off x="2847454"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Results</a:t>
          </a:r>
        </a:p>
      </dsp:txBody>
      <dsp:txXfrm>
        <a:off x="3016731" y="0"/>
        <a:ext cx="2819256" cy="338554"/>
      </dsp:txXfrm>
    </dsp:sp>
    <dsp:sp modelId="{DC05772C-1AFD-40A1-88B6-FC9B04AF0AA6}">
      <dsp:nvSpPr>
        <dsp:cNvPr id="0" name=""/>
        <dsp:cNvSpPr/>
      </dsp:nvSpPr>
      <dsp:spPr>
        <a:xfrm>
          <a:off x="5689483" y="0"/>
          <a:ext cx="3157810" cy="33855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Applications</a:t>
          </a:r>
        </a:p>
      </dsp:txBody>
      <dsp:txXfrm>
        <a:off x="5858760" y="0"/>
        <a:ext cx="2819256" cy="338554"/>
      </dsp:txXfrm>
    </dsp:sp>
    <dsp:sp modelId="{C0946BBB-7EB4-40C2-A536-9AEC17BE44C0}">
      <dsp:nvSpPr>
        <dsp:cNvPr id="0" name=""/>
        <dsp:cNvSpPr/>
      </dsp:nvSpPr>
      <dsp:spPr>
        <a:xfrm>
          <a:off x="8531512" y="0"/>
          <a:ext cx="3157810" cy="338554"/>
        </a:xfrm>
        <a:prstGeom prst="chevron">
          <a:avLst/>
        </a:prstGeom>
        <a:solidFill>
          <a:schemeClr val="tx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Challenges</a:t>
          </a:r>
        </a:p>
      </dsp:txBody>
      <dsp:txXfrm>
        <a:off x="8700789" y="0"/>
        <a:ext cx="2819256" cy="3385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827D0-4B5E-4E45-BCEA-0BD47F173C25}">
      <dsp:nvSpPr>
        <dsp:cNvPr id="0" name=""/>
        <dsp:cNvSpPr/>
      </dsp:nvSpPr>
      <dsp:spPr>
        <a:xfrm>
          <a:off x="305103" y="939166"/>
          <a:ext cx="3876925" cy="192139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EDA5A5-4BB7-4B2F-8D16-CFE6F1013E03}">
      <dsp:nvSpPr>
        <dsp:cNvPr id="0" name=""/>
        <dsp:cNvSpPr/>
      </dsp:nvSpPr>
      <dsp:spPr>
        <a:xfrm>
          <a:off x="495721" y="1443301"/>
          <a:ext cx="1726477" cy="108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977900">
            <a:lnSpc>
              <a:spcPct val="90000"/>
            </a:lnSpc>
            <a:spcBef>
              <a:spcPct val="0"/>
            </a:spcBef>
            <a:spcAft>
              <a:spcPct val="35000"/>
            </a:spcAft>
            <a:buNone/>
          </a:pPr>
          <a:r>
            <a:rPr lang="en-CA" sz="2200" kern="1200"/>
            <a:t>“…items are great and </a:t>
          </a:r>
          <a:r>
            <a:rPr lang="en-CA" sz="2200" b="1" kern="1200"/>
            <a:t>cheap</a:t>
          </a:r>
          <a:r>
            <a:rPr lang="en-CA" sz="2200" kern="1200"/>
            <a:t>…”</a:t>
          </a:r>
        </a:p>
      </dsp:txBody>
      <dsp:txXfrm>
        <a:off x="495721" y="1443301"/>
        <a:ext cx="1726477" cy="1084877"/>
      </dsp:txXfrm>
    </dsp:sp>
    <dsp:sp modelId="{0C57ECDF-A865-407E-8DC3-BA72B42A1E80}">
      <dsp:nvSpPr>
        <dsp:cNvPr id="0" name=""/>
        <dsp:cNvSpPr/>
      </dsp:nvSpPr>
      <dsp:spPr>
        <a:xfrm>
          <a:off x="2383637" y="1362134"/>
          <a:ext cx="1726477" cy="124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977900">
            <a:lnSpc>
              <a:spcPct val="90000"/>
            </a:lnSpc>
            <a:spcBef>
              <a:spcPct val="0"/>
            </a:spcBef>
            <a:spcAft>
              <a:spcPct val="35000"/>
            </a:spcAft>
            <a:buNone/>
          </a:pPr>
          <a:r>
            <a:rPr lang="en-CA" sz="2200" kern="1200"/>
            <a:t>“…not above ordinary and had </a:t>
          </a:r>
          <a:r>
            <a:rPr lang="en-CA" sz="2200" b="1" kern="1200"/>
            <a:t>cheap</a:t>
          </a:r>
          <a:r>
            <a:rPr lang="en-CA" sz="2200" kern="1200"/>
            <a:t> beef…”</a:t>
          </a:r>
        </a:p>
      </dsp:txBody>
      <dsp:txXfrm>
        <a:off x="2383637" y="1362134"/>
        <a:ext cx="1726477" cy="1243760"/>
      </dsp:txXfrm>
    </dsp:sp>
    <dsp:sp modelId="{1872B220-A11E-4AC8-A818-E1D2AE2827E8}">
      <dsp:nvSpPr>
        <dsp:cNvPr id="0" name=""/>
        <dsp:cNvSpPr/>
      </dsp:nvSpPr>
      <dsp:spPr>
        <a:xfrm>
          <a:off x="0" y="554653"/>
          <a:ext cx="726488" cy="726488"/>
        </a:xfrm>
        <a:prstGeom prst="plus">
          <a:avLst>
            <a:gd name="adj" fmla="val 328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EA8861-17F5-4E4B-9909-12E130EDD76B}">
      <dsp:nvSpPr>
        <dsp:cNvPr id="0" name=""/>
        <dsp:cNvSpPr/>
      </dsp:nvSpPr>
      <dsp:spPr>
        <a:xfrm>
          <a:off x="3589706" y="815916"/>
          <a:ext cx="683753" cy="234316"/>
        </a:xfrm>
        <a:prstGeom prst="rect">
          <a:avLst/>
        </a:prstGeom>
        <a:solidFill>
          <a:srgbClr val="CC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C5956A-0B62-422D-8E92-F5D01C9AB0E8}">
      <dsp:nvSpPr>
        <dsp:cNvPr id="0" name=""/>
        <dsp:cNvSpPr/>
      </dsp:nvSpPr>
      <dsp:spPr>
        <a:xfrm>
          <a:off x="2243566" y="1167390"/>
          <a:ext cx="427" cy="1569918"/>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E232E-DC7C-4BD2-8284-CE4E118B3DE1}">
      <dsp:nvSpPr>
        <dsp:cNvPr id="0" name=""/>
        <dsp:cNvSpPr/>
      </dsp:nvSpPr>
      <dsp:spPr>
        <a:xfrm>
          <a:off x="1619408" y="1372450"/>
          <a:ext cx="1187160" cy="271967"/>
        </a:xfrm>
        <a:custGeom>
          <a:avLst/>
          <a:gdLst/>
          <a:ahLst/>
          <a:cxnLst/>
          <a:rect l="0" t="0" r="0" b="0"/>
          <a:pathLst>
            <a:path>
              <a:moveTo>
                <a:pt x="0" y="0"/>
              </a:moveTo>
              <a:lnTo>
                <a:pt x="0" y="137063"/>
              </a:lnTo>
              <a:lnTo>
                <a:pt x="1187160" y="137063"/>
              </a:lnTo>
              <a:lnTo>
                <a:pt x="1187160" y="2719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F31650-A408-48AD-AA7E-618FCF3F273A}">
      <dsp:nvSpPr>
        <dsp:cNvPr id="0" name=""/>
        <dsp:cNvSpPr/>
      </dsp:nvSpPr>
      <dsp:spPr>
        <a:xfrm>
          <a:off x="432248" y="1372450"/>
          <a:ext cx="1187160" cy="271967"/>
        </a:xfrm>
        <a:custGeom>
          <a:avLst/>
          <a:gdLst/>
          <a:ahLst/>
          <a:cxnLst/>
          <a:rect l="0" t="0" r="0" b="0"/>
          <a:pathLst>
            <a:path>
              <a:moveTo>
                <a:pt x="1187160" y="0"/>
              </a:moveTo>
              <a:lnTo>
                <a:pt x="1187160" y="137063"/>
              </a:lnTo>
              <a:lnTo>
                <a:pt x="0" y="137063"/>
              </a:lnTo>
              <a:lnTo>
                <a:pt x="0" y="2719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4969ED-ACB7-4C51-909B-0B7067B63310}">
      <dsp:nvSpPr>
        <dsp:cNvPr id="0" name=""/>
        <dsp:cNvSpPr/>
      </dsp:nvSpPr>
      <dsp:spPr>
        <a:xfrm>
          <a:off x="1187713" y="509061"/>
          <a:ext cx="863389" cy="86338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D92345-E915-4D14-AB21-9C6EC632C181}">
      <dsp:nvSpPr>
        <dsp:cNvPr id="0" name=""/>
        <dsp:cNvSpPr/>
      </dsp:nvSpPr>
      <dsp:spPr>
        <a:xfrm>
          <a:off x="2051102" y="506903"/>
          <a:ext cx="1295083" cy="86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a:t>Smartphone</a:t>
          </a:r>
        </a:p>
      </dsp:txBody>
      <dsp:txXfrm>
        <a:off x="2051102" y="506903"/>
        <a:ext cx="1295083" cy="863389"/>
      </dsp:txXfrm>
    </dsp:sp>
    <dsp:sp modelId="{7E6AAD1F-0E10-455C-82BE-EFDBE6177E93}">
      <dsp:nvSpPr>
        <dsp:cNvPr id="0" name=""/>
        <dsp:cNvSpPr/>
      </dsp:nvSpPr>
      <dsp:spPr>
        <a:xfrm>
          <a:off x="553" y="1644418"/>
          <a:ext cx="863389" cy="86338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1B3D9-2395-40B2-8C20-4D6544743461}">
      <dsp:nvSpPr>
        <dsp:cNvPr id="0" name=""/>
        <dsp:cNvSpPr/>
      </dsp:nvSpPr>
      <dsp:spPr>
        <a:xfrm>
          <a:off x="863942" y="1642260"/>
          <a:ext cx="1295083" cy="86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a:t>‘face-id’</a:t>
          </a:r>
        </a:p>
      </dsp:txBody>
      <dsp:txXfrm>
        <a:off x="863942" y="1642260"/>
        <a:ext cx="1295083" cy="863389"/>
      </dsp:txXfrm>
    </dsp:sp>
    <dsp:sp modelId="{5F7F2679-D375-4565-880A-C0F3FD9780C4}">
      <dsp:nvSpPr>
        <dsp:cNvPr id="0" name=""/>
        <dsp:cNvSpPr/>
      </dsp:nvSpPr>
      <dsp:spPr>
        <a:xfrm>
          <a:off x="2374873" y="1644418"/>
          <a:ext cx="863389" cy="86338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27433-1990-4C66-B56B-A7EAD176E2E5}">
      <dsp:nvSpPr>
        <dsp:cNvPr id="0" name=""/>
        <dsp:cNvSpPr/>
      </dsp:nvSpPr>
      <dsp:spPr>
        <a:xfrm>
          <a:off x="3238262" y="1642260"/>
          <a:ext cx="1295083" cy="86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a:t>‘camera’</a:t>
          </a:r>
        </a:p>
      </dsp:txBody>
      <dsp:txXfrm>
        <a:off x="3238262" y="1642260"/>
        <a:ext cx="1295083" cy="8633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24965-AC33-4781-8F37-C24A16627930}">
      <dsp:nvSpPr>
        <dsp:cNvPr id="0" name=""/>
        <dsp:cNvSpPr/>
      </dsp:nvSpPr>
      <dsp:spPr>
        <a:xfrm>
          <a:off x="5424"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Introduction </a:t>
          </a:r>
        </a:p>
      </dsp:txBody>
      <dsp:txXfrm>
        <a:off x="174701" y="0"/>
        <a:ext cx="2819256" cy="338554"/>
      </dsp:txXfrm>
    </dsp:sp>
    <dsp:sp modelId="{80D2101B-0F0B-4E84-854B-62469FD39427}">
      <dsp:nvSpPr>
        <dsp:cNvPr id="0" name=""/>
        <dsp:cNvSpPr/>
      </dsp:nvSpPr>
      <dsp:spPr>
        <a:xfrm>
          <a:off x="2847454"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Results</a:t>
          </a:r>
        </a:p>
      </dsp:txBody>
      <dsp:txXfrm>
        <a:off x="3016731" y="0"/>
        <a:ext cx="2819256" cy="338554"/>
      </dsp:txXfrm>
    </dsp:sp>
    <dsp:sp modelId="{DC05772C-1AFD-40A1-88B6-FC9B04AF0AA6}">
      <dsp:nvSpPr>
        <dsp:cNvPr id="0" name=""/>
        <dsp:cNvSpPr/>
      </dsp:nvSpPr>
      <dsp:spPr>
        <a:xfrm>
          <a:off x="5689483" y="0"/>
          <a:ext cx="3157810" cy="338554"/>
        </a:xfrm>
        <a:prstGeom prst="chevron">
          <a:avLst/>
        </a:prstGeom>
        <a:solidFill>
          <a:srgbClr val="8C8C8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Applications</a:t>
          </a:r>
        </a:p>
      </dsp:txBody>
      <dsp:txXfrm>
        <a:off x="5858760" y="0"/>
        <a:ext cx="2819256" cy="338554"/>
      </dsp:txXfrm>
    </dsp:sp>
    <dsp:sp modelId="{C0946BBB-7EB4-40C2-A536-9AEC17BE44C0}">
      <dsp:nvSpPr>
        <dsp:cNvPr id="0" name=""/>
        <dsp:cNvSpPr/>
      </dsp:nvSpPr>
      <dsp:spPr>
        <a:xfrm>
          <a:off x="8531512" y="0"/>
          <a:ext cx="3157810" cy="33855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CA" sz="2100" kern="1200"/>
            <a:t>Challenges</a:t>
          </a:r>
        </a:p>
      </dsp:txBody>
      <dsp:txXfrm>
        <a:off x="8700789" y="0"/>
        <a:ext cx="2819256" cy="3385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4/2/23</a:t>
            </a:fld>
            <a:endParaRPr lang="en-US"/>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4/2/23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Segoe UI" panose="020B0502040204020203" pitchFamily="34" charset="0"/>
              </a:rPr>
              <a:t>Things that may be asked:</a:t>
            </a:r>
            <a:br>
              <a:rPr lang="en-US" sz="1800">
                <a:effectLst/>
                <a:latin typeface="Segoe UI" panose="020B0502040204020203" pitchFamily="34" charset="0"/>
              </a:rPr>
            </a:br>
            <a:r>
              <a:rPr lang="en-US" sz="1800">
                <a:effectLst/>
                <a:latin typeface="Segoe UI" panose="020B0502040204020203" pitchFamily="34" charset="0"/>
              </a:rPr>
              <a:t>- what are some challenges when working on the project?</a:t>
            </a:r>
            <a:br>
              <a:rPr lang="en-US" sz="1800">
                <a:effectLst/>
                <a:latin typeface="Segoe UI" panose="020B0502040204020203" pitchFamily="34" charset="0"/>
              </a:rPr>
            </a:br>
            <a:r>
              <a:rPr lang="en-US" sz="1800">
                <a:effectLst/>
                <a:latin typeface="Segoe UI" panose="020B0502040204020203" pitchFamily="34" charset="0"/>
              </a:rPr>
              <a:t>- what would you change if you start the project all over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a:t>Goal: 5-7 slides (excluding intro and conclusion + bibliography) and keep it within 6-7 minutes (since I often go overboard when nervous)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Arial" panose="020B0604020202020204" pitchFamily="34" charset="0"/>
            </a:endParaRPr>
          </a:p>
          <a:p>
            <a:endParaRPr lang="en-CA"/>
          </a:p>
        </p:txBody>
      </p:sp>
    </p:spTree>
    <p:extLst>
      <p:ext uri="{BB962C8B-B14F-4D97-AF65-F5344CB8AC3E}">
        <p14:creationId xmlns:p14="http://schemas.microsoft.com/office/powerpoint/2010/main" val="1332521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Supplementary Slides</a:t>
            </a:r>
          </a:p>
        </p:txBody>
      </p:sp>
    </p:spTree>
    <p:extLst>
      <p:ext uri="{BB962C8B-B14F-4D97-AF65-F5344CB8AC3E}">
        <p14:creationId xmlns:p14="http://schemas.microsoft.com/office/powerpoint/2010/main" val="416429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Segoe UI" panose="020B0502040204020203" pitchFamily="34" charset="0"/>
              </a:rPr>
              <a:t>Current idea for the presentation flow:</a:t>
            </a:r>
            <a:br>
              <a:rPr lang="en-US" sz="1200">
                <a:effectLst/>
                <a:latin typeface="Segoe UI" panose="020B0502040204020203" pitchFamily="34" charset="0"/>
              </a:rPr>
            </a:br>
            <a:r>
              <a:rPr lang="en-US" sz="1200">
                <a:effectLst/>
                <a:latin typeface="Segoe UI" panose="020B0502040204020203" pitchFamily="34" charset="0"/>
              </a:rPr>
              <a:t>- talk about what latent aspect is (how </a:t>
            </a:r>
            <a:r>
              <a:rPr lang="en-US" sz="1200" err="1">
                <a:effectLst/>
                <a:latin typeface="Segoe UI" panose="020B0502040204020203" pitchFamily="34" charset="0"/>
              </a:rPr>
              <a:t>LADy</a:t>
            </a:r>
            <a:r>
              <a:rPr lang="en-US" sz="1200">
                <a:effectLst/>
                <a:latin typeface="Segoe UI" panose="020B0502040204020203" pitchFamily="34" charset="0"/>
              </a:rPr>
              <a:t> is different from other review analysis tool)</a:t>
            </a:r>
            <a:br>
              <a:rPr lang="en-US" sz="1200">
                <a:effectLst/>
                <a:latin typeface="Segoe UI" panose="020B0502040204020203" pitchFamily="34" charset="0"/>
              </a:rPr>
            </a:br>
            <a:r>
              <a:rPr lang="en-US" sz="1200">
                <a:effectLst/>
                <a:latin typeface="Segoe UI" panose="020B0502040204020203" pitchFamily="34" charset="0"/>
              </a:rPr>
              <a:t>- brief overview of the methodology and result (focus a bit more on the result side since UWill is not a CS-specific conference)</a:t>
            </a:r>
            <a:br>
              <a:rPr lang="en-US" sz="1200">
                <a:effectLst/>
                <a:latin typeface="Segoe UI" panose="020B0502040204020203" pitchFamily="34" charset="0"/>
              </a:rPr>
            </a:br>
            <a:r>
              <a:rPr lang="en-US" sz="1200">
                <a:effectLst/>
                <a:latin typeface="Segoe UI" panose="020B0502040204020203" pitchFamily="34" charset="0"/>
              </a:rPr>
              <a:t>- the application of </a:t>
            </a:r>
            <a:r>
              <a:rPr lang="en-US" sz="1200" err="1">
                <a:effectLst/>
                <a:latin typeface="Segoe UI" panose="020B0502040204020203" pitchFamily="34" charset="0"/>
              </a:rPr>
              <a:t>LADy</a:t>
            </a:r>
            <a:r>
              <a:rPr lang="en-US" sz="1200">
                <a:effectLst/>
                <a:latin typeface="Segoe UI" panose="020B0502040204020203" pitchFamily="34" charset="0"/>
              </a:rPr>
              <a:t> (with more idea of applications, preferably closer to SDG goals as per reviewer feedback)</a:t>
            </a:r>
          </a:p>
        </p:txBody>
      </p:sp>
    </p:spTree>
    <p:extLst>
      <p:ext uri="{BB962C8B-B14F-4D97-AF65-F5344CB8AC3E}">
        <p14:creationId xmlns:p14="http://schemas.microsoft.com/office/powerpoint/2010/main" val="369574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298951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i="0" dirty="0">
                <a:solidFill>
                  <a:srgbClr val="BDC1C6"/>
                </a:solidFill>
                <a:effectLst/>
                <a:latin typeface="arial" panose="020B0604020202020204" pitchFamily="34" charset="0"/>
              </a:rPr>
              <a:t>Number of aspects: different topics, within each have words that are close to each other</a:t>
            </a:r>
          </a:p>
          <a:p>
            <a:pPr marL="171450" lvl="0" indent="-171450">
              <a:buFontTx/>
              <a:buChar char="-"/>
            </a:pPr>
            <a:r>
              <a:rPr lang="en-US" b="0" i="0">
                <a:solidFill>
                  <a:srgbClr val="BDC1C6"/>
                </a:solidFill>
                <a:effectLst/>
                <a:latin typeface="arial" panose="020B0604020202020204" pitchFamily="34" charset="0"/>
              </a:rPr>
              <a:t>Change number of aspect to fine tune</a:t>
            </a:r>
          </a:p>
          <a:p>
            <a:pPr marL="171450" lvl="0" indent="-171450">
              <a:buFontTx/>
              <a:buChar char="-"/>
            </a:pPr>
            <a:r>
              <a:rPr lang="en-US" b="0" i="0" dirty="0" err="1">
                <a:solidFill>
                  <a:srgbClr val="BDC1C6"/>
                </a:solidFill>
                <a:effectLst/>
                <a:latin typeface="arial" panose="020B0604020202020204" pitchFamily="34" charset="0"/>
              </a:rPr>
              <a:t>metrics@K</a:t>
            </a:r>
            <a:r>
              <a:rPr lang="en-US" b="0" i="0" dirty="0">
                <a:solidFill>
                  <a:srgbClr val="BDC1C6"/>
                </a:solidFill>
                <a:effectLst/>
                <a:latin typeface="arial" panose="020B0604020202020204" pitchFamily="34" charset="0"/>
              </a:rPr>
              <a:t>: try at kth time, find the aspect</a:t>
            </a:r>
          </a:p>
          <a:p>
            <a:pPr marL="628650" lvl="1" indent="-171450">
              <a:buFontTx/>
              <a:buChar char="-"/>
            </a:pPr>
            <a:r>
              <a:rPr lang="en-US" b="0" i="0" dirty="0">
                <a:solidFill>
                  <a:srgbClr val="BDC1C6"/>
                </a:solidFill>
                <a:effectLst/>
                <a:latin typeface="arial" panose="020B0604020202020204" pitchFamily="34" charset="0"/>
              </a:rPr>
              <a:t>Heatmap: a pixel means the value for success</a:t>
            </a:r>
          </a:p>
        </p:txBody>
      </p:sp>
    </p:spTree>
    <p:extLst>
      <p:ext uri="{BB962C8B-B14F-4D97-AF65-F5344CB8AC3E}">
        <p14:creationId xmlns:p14="http://schemas.microsoft.com/office/powerpoint/2010/main" val="318680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a:t>Current application, using online unsolicited social media reviews for products and services, focuses on:</a:t>
            </a:r>
          </a:p>
          <a:p>
            <a:r>
              <a:rPr lang="en-CA" b="1"/>
              <a:t>Business Consultation Tool</a:t>
            </a:r>
          </a:p>
          <a:p>
            <a:pPr marL="171450" indent="-171450">
              <a:buFontTx/>
              <a:buChar char="-"/>
            </a:pPr>
            <a:r>
              <a:rPr lang="en-US"/>
              <a:t>Enhances customer satisfaction (customer care)</a:t>
            </a:r>
          </a:p>
          <a:p>
            <a:pPr marL="171450" indent="-171450">
              <a:buFontTx/>
              <a:buChar char="-"/>
            </a:pPr>
            <a:r>
              <a:rPr lang="en-US"/>
              <a:t>Increase business support</a:t>
            </a:r>
          </a:p>
          <a:p>
            <a:r>
              <a:rPr lang="en-US"/>
              <a:t>It benefits (1) customer care (i.e. enhancing customer satisfaction), and (2) business support (i.e. increasing customer retention, and identifying business opportunities and emergent community trends). The key characteristic of online reviews is the aspect targeted to convey a sentiment. For example, in the review ‘advertise free wifi but charge you for that,’ an opinion is expressed with ‘negative’ sentiment towards the aspect ‘advertisement’. Detection of aspects is crucial in review analysis for products or services as it helps product owners and service providers to find shortcomings and prioritize the improvements according to customers needs, and hence, maintaining revenues and decreasing customer churn (</a:t>
            </a:r>
            <a:r>
              <a:rPr lang="en-US" err="1"/>
              <a:t>Napitu</a:t>
            </a:r>
            <a:r>
              <a:rPr lang="en-US"/>
              <a:t> et al., 2017). </a:t>
            </a:r>
          </a:p>
          <a:p>
            <a:r>
              <a:rPr lang="en-US"/>
              <a:t>For applications relevant to the Sustainable Development Goals, business owners may use </a:t>
            </a:r>
            <a:r>
              <a:rPr lang="en-US" err="1"/>
              <a:t>LADy</a:t>
            </a:r>
            <a:r>
              <a:rPr lang="en-US"/>
              <a:t> to analyze areas for production optimization to maintain sustainable resource consumption. With the ability to identify business opportunities, owners will be able to diversify innovative business products as strategies for future growth.</a:t>
            </a:r>
            <a:endParaRPr lang="en-CA" b="0"/>
          </a:p>
        </p:txBody>
      </p:sp>
    </p:spTree>
    <p:extLst>
      <p:ext uri="{BB962C8B-B14F-4D97-AF65-F5344CB8AC3E}">
        <p14:creationId xmlns:p14="http://schemas.microsoft.com/office/powerpoint/2010/main" val="321585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SDG goals to connect with (https://sdgs.un.org/goals/goal9, https://sdgs.un.org/goals/goal8, https://sdgs.un.org/goals/goal12):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a:t>SDG 9: </a:t>
            </a:r>
            <a:r>
              <a:rPr lang="en-US" b="0" i="0">
                <a:solidFill>
                  <a:srgbClr val="FFFFFF"/>
                </a:solidFill>
                <a:effectLst/>
                <a:latin typeface="Oswald-Bold"/>
              </a:rPr>
              <a:t>Build resilient infrastructure, promote inclusive and sustainable industrialization and foster innovation</a:t>
            </a:r>
            <a:endParaRPr lang="en-CA" b="0" i="0">
              <a:solidFill>
                <a:srgbClr val="FFFFFF"/>
              </a:solidFill>
              <a:effectLst/>
              <a:latin typeface="Oswald-Bold"/>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b="0" i="0">
                <a:solidFill>
                  <a:srgbClr val="FFFFFF"/>
                </a:solidFill>
                <a:effectLst/>
                <a:latin typeface="Oswald-Bold"/>
              </a:rPr>
              <a:t>Target 9.3: </a:t>
            </a:r>
            <a:r>
              <a:rPr lang="en-US" b="0" i="0">
                <a:solidFill>
                  <a:srgbClr val="4D4D4D"/>
                </a:solidFill>
                <a:effectLst/>
                <a:latin typeface="Roboto" panose="02000000000000000000" pitchFamily="2" charset="0"/>
              </a:rPr>
              <a:t>Increase the access of small-scale industrial and other enterprises, in particular in developing countries, to financial services, including affordable credit, and their integration into value chains and markets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4D4D4D"/>
                </a:solidFill>
                <a:effectLst/>
                <a:latin typeface="Roboto" panose="02000000000000000000" pitchFamily="2" charset="0"/>
              </a:rPr>
              <a:t>Target 9.a: Facilitate sustainable and resilient infrastructure development in developing countries through enhanced financial, technological and technical support to African countries, least developed countries, landlocked developing countries and small island developing States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i="0">
                <a:solidFill>
                  <a:srgbClr val="4D4D4D"/>
                </a:solidFill>
                <a:effectLst/>
                <a:latin typeface="Roboto" panose="02000000000000000000" pitchFamily="2" charset="0"/>
              </a:rPr>
              <a:t>Target 9.b: Support domestic technology development, research and innovation in developing countries, including by ensuring a conducive policy environment for, inter alia, industrial diversification and value addition to commodities (#2)</a:t>
            </a:r>
            <a:endParaRPr lang="en-US" b="1" i="0">
              <a:solidFill>
                <a:srgbClr val="FFFFFF"/>
              </a:solidFill>
              <a:effectLst/>
              <a:latin typeface="Oswald-Bold"/>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FFFFFF"/>
                </a:solidFill>
                <a:effectLst/>
                <a:latin typeface="Oswald-Bold"/>
              </a:rPr>
              <a:t>SDG 8: Promote sustained, inclusive and sustainable economic growth, full and productive employment and decent work for all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FFFFFF"/>
                </a:solidFill>
                <a:effectLst/>
                <a:latin typeface="Oswald-Bold"/>
              </a:rPr>
              <a:t>Target 8.2: </a:t>
            </a:r>
            <a:r>
              <a:rPr lang="en-US" b="0" i="0">
                <a:solidFill>
                  <a:srgbClr val="4D4D4D"/>
                </a:solidFill>
                <a:effectLst/>
                <a:latin typeface="Roboto" panose="02000000000000000000" pitchFamily="2" charset="0"/>
              </a:rPr>
              <a:t>Achieve higher levels of economic productivity through diversification, technological upgrading and innovation, including through a focus on high-value added and </a:t>
            </a:r>
            <a:r>
              <a:rPr lang="en-US" b="0" i="0" err="1">
                <a:solidFill>
                  <a:srgbClr val="4D4D4D"/>
                </a:solidFill>
                <a:effectLst/>
                <a:latin typeface="Roboto" panose="02000000000000000000" pitchFamily="2" charset="0"/>
              </a:rPr>
              <a:t>labour-intensive</a:t>
            </a:r>
            <a:r>
              <a:rPr lang="en-US" b="0" i="0">
                <a:solidFill>
                  <a:srgbClr val="4D4D4D"/>
                </a:solidFill>
                <a:effectLst/>
                <a:latin typeface="Roboto" panose="02000000000000000000" pitchFamily="2" charset="0"/>
              </a:rPr>
              <a:t> sectors</a:t>
            </a:r>
            <a:endParaRPr lang="en-US" b="0" i="0">
              <a:solidFill>
                <a:srgbClr val="FFFFFF"/>
              </a:solidFill>
              <a:effectLst/>
              <a:latin typeface="Oswald-Bold"/>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i="0">
                <a:solidFill>
                  <a:srgbClr val="FFFFFF"/>
                </a:solidFill>
                <a:effectLst/>
                <a:latin typeface="Oswald-Bold"/>
              </a:rPr>
              <a:t>Target 8.3: </a:t>
            </a:r>
            <a:r>
              <a:rPr lang="en-US" b="1" i="0">
                <a:solidFill>
                  <a:srgbClr val="4D4D4D"/>
                </a:solidFill>
                <a:effectLst/>
                <a:latin typeface="Roboto" panose="02000000000000000000" pitchFamily="2" charset="0"/>
              </a:rPr>
              <a:t>Promote development-oriented policies that support productive activities, decent job creation, entrepreneurship, creativity and innovation, and encourage the formalization and growth of micro-, small- and medium-sized enterprises, including through access to financial services (#3)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4D4D4D"/>
                </a:solidFill>
                <a:effectLst/>
                <a:latin typeface="Roboto" panose="02000000000000000000" pitchFamily="2" charset="0"/>
              </a:rPr>
              <a:t>Target 8.4: Improve progressively, through 2030, global resource efficiency in consumption and production and </a:t>
            </a:r>
            <a:r>
              <a:rPr lang="en-US" b="0" i="0" err="1">
                <a:solidFill>
                  <a:srgbClr val="4D4D4D"/>
                </a:solidFill>
                <a:effectLst/>
                <a:latin typeface="Roboto" panose="02000000000000000000" pitchFamily="2" charset="0"/>
              </a:rPr>
              <a:t>endeavour</a:t>
            </a:r>
            <a:r>
              <a:rPr lang="en-US" b="0" i="0">
                <a:solidFill>
                  <a:srgbClr val="4D4D4D"/>
                </a:solidFill>
                <a:effectLst/>
                <a:latin typeface="Roboto" panose="02000000000000000000" pitchFamily="2" charset="0"/>
              </a:rPr>
              <a:t> to decouple economic growth from environmental degradation, in accordance with the 10-Year Framework of </a:t>
            </a:r>
            <a:r>
              <a:rPr lang="en-US" b="0" i="0" err="1">
                <a:solidFill>
                  <a:srgbClr val="4D4D4D"/>
                </a:solidFill>
                <a:effectLst/>
                <a:latin typeface="Roboto" panose="02000000000000000000" pitchFamily="2" charset="0"/>
              </a:rPr>
              <a:t>Programmes</a:t>
            </a:r>
            <a:r>
              <a:rPr lang="en-US" b="0" i="0">
                <a:solidFill>
                  <a:srgbClr val="4D4D4D"/>
                </a:solidFill>
                <a:effectLst/>
                <a:latin typeface="Roboto" panose="02000000000000000000" pitchFamily="2" charset="0"/>
              </a:rPr>
              <a:t> on Sustainable Consumption and Production, with developed countries taking the lead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4D4D4D"/>
                </a:solidFill>
                <a:effectLst/>
                <a:latin typeface="Roboto" panose="02000000000000000000" pitchFamily="2" charset="0"/>
              </a:rPr>
              <a:t>SDG 12: </a:t>
            </a:r>
            <a:r>
              <a:rPr lang="en-US" b="0" i="0">
                <a:solidFill>
                  <a:srgbClr val="FFFFFF"/>
                </a:solidFill>
                <a:effectLst/>
                <a:latin typeface="Oswald-Bold"/>
              </a:rPr>
              <a:t>Ensure sustainable consumption and production patterns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FFFFFF"/>
                </a:solidFill>
                <a:effectLst/>
                <a:latin typeface="Oswald-Bold"/>
              </a:rPr>
              <a:t>Target 12.3: </a:t>
            </a:r>
            <a:r>
              <a:rPr lang="en-US" b="0" i="0">
                <a:solidFill>
                  <a:srgbClr val="4D4D4D"/>
                </a:solidFill>
                <a:effectLst/>
                <a:latin typeface="Roboto" panose="02000000000000000000" pitchFamily="2" charset="0"/>
              </a:rPr>
              <a:t>By 2030, halve per capita global food waste at the retail and consumer levels and reduce food losses along production and supply chains, including post-harvest losses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i="0">
                <a:solidFill>
                  <a:srgbClr val="4D4D4D"/>
                </a:solidFill>
                <a:effectLst/>
                <a:latin typeface="Roboto" panose="02000000000000000000" pitchFamily="2" charset="0"/>
              </a:rPr>
              <a:t>Target 12.6: Encourage companies, especially large and transnational companies, to adopt sustainable practices and to integrate sustainability information into their reporting cycle (#1)</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4D4D4D"/>
                </a:solidFill>
                <a:effectLst/>
                <a:latin typeface="Roboto" panose="02000000000000000000" pitchFamily="2" charset="0"/>
              </a:rPr>
              <a:t>Target 12.7: Promote public procurement practices that are sustainable, in accordance with national policies and priorities</a:t>
            </a:r>
            <a:endParaRPr lang="en-US" b="0" i="0">
              <a:solidFill>
                <a:srgbClr val="FFFFFF"/>
              </a:solidFill>
              <a:effectLst/>
              <a:latin typeface="Oswald-Bold"/>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a:solidFill>
                <a:srgbClr val="4D4D4D"/>
              </a:solidFill>
              <a:effectLst/>
              <a:latin typeface="Roboto" panose="02000000000000000000" pitchFamily="2" charset="0"/>
            </a:endParaRPr>
          </a:p>
        </p:txBody>
      </p:sp>
    </p:spTree>
    <p:extLst>
      <p:ext uri="{BB962C8B-B14F-4D97-AF65-F5344CB8AC3E}">
        <p14:creationId xmlns:p14="http://schemas.microsoft.com/office/powerpoint/2010/main" val="23435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66956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Supplementary Slides</a:t>
            </a:r>
          </a:p>
        </p:txBody>
      </p:sp>
    </p:spTree>
    <p:extLst>
      <p:ext uri="{BB962C8B-B14F-4D97-AF65-F5344CB8AC3E}">
        <p14:creationId xmlns:p14="http://schemas.microsoft.com/office/powerpoint/2010/main" val="72893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Supplementary Slides</a:t>
            </a:r>
          </a:p>
        </p:txBody>
      </p:sp>
    </p:spTree>
    <p:extLst>
      <p:ext uri="{BB962C8B-B14F-4D97-AF65-F5344CB8AC3E}">
        <p14:creationId xmlns:p14="http://schemas.microsoft.com/office/powerpoint/2010/main" val="324546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a:t>Click to edit Master title </a:t>
            </a:r>
            <a:br>
              <a:rPr lang="en-US"/>
            </a:br>
            <a:r>
              <a:rPr lang="en-US"/>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a:t>Click to edit </a:t>
            </a:r>
            <a:br>
              <a:rPr lang="en-US"/>
            </a:br>
            <a:r>
              <a:rPr lang="en-US"/>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a:t>Click to </a:t>
            </a:r>
            <a:br>
              <a:rPr lang="en-US"/>
            </a:br>
            <a:r>
              <a:rPr lang="en-US"/>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a:t>Click to </a:t>
            </a:r>
            <a:br>
              <a:rPr lang="en-US"/>
            </a:br>
            <a:r>
              <a:rPr lang="en-US"/>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a:t>Click to edit </a:t>
            </a:r>
            <a:br>
              <a:rPr lang="en-US"/>
            </a:br>
            <a:r>
              <a:rPr lang="en-US"/>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a:t>Section </a:t>
            </a:r>
            <a:br>
              <a:rPr lang="en-US"/>
            </a:br>
            <a:r>
              <a:rPr lang="en-US"/>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Tree>
    <p:extLst>
      <p:ext uri="{BB962C8B-B14F-4D97-AF65-F5344CB8AC3E}">
        <p14:creationId xmlns:p14="http://schemas.microsoft.com/office/powerpoint/2010/main"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p>
        </p:txBody>
      </p:sp>
    </p:spTree>
    <p:extLst>
      <p:ext uri="{BB962C8B-B14F-4D97-AF65-F5344CB8AC3E}">
        <p14:creationId xmlns:p14="http://schemas.microsoft.com/office/powerpoint/2010/main" val="18207819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5322771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62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a:t>Click to edit Master </a:t>
            </a:r>
            <a:br>
              <a:rPr lang="en-US"/>
            </a:br>
            <a:r>
              <a:rPr lang="en-US"/>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663" r:id="rId45"/>
    <p:sldLayoutId id="2147483725" r:id="rId46"/>
    <p:sldLayoutId id="2147483726" r:id="rId47"/>
    <p:sldLayoutId id="2147483675" r:id="rId48"/>
    <p:sldLayoutId id="2147483677" r:id="rId49"/>
    <p:sldLayoutId id="2147483729" r:id="rId50"/>
    <p:sldLayoutId id="2147483728" r:id="rId51"/>
    <p:sldLayoutId id="2147483736" r:id="rId52"/>
  </p:sldLayoutIdLst>
  <p:hf sldNum="0" hdr="0" ftr="0"/>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A29_F0DEC693.xml"/><Relationship Id="rId2" Type="http://schemas.openxmlformats.org/officeDocument/2006/relationships/notesSlide" Target="../notesSlides/notesSlide1.xml"/><Relationship Id="rId1" Type="http://schemas.openxmlformats.org/officeDocument/2006/relationships/slideLayout" Target="../slideLayouts/slideLayout37.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9F1_C4A2B894.xm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diagramColors" Target="../diagrams/colors3.xml"/><Relationship Id="rId3" Type="http://schemas.microsoft.com/office/2018/10/relationships/comments" Target="../comments/modernComment_A1E_13701677.xml"/><Relationship Id="rId7" Type="http://schemas.openxmlformats.org/officeDocument/2006/relationships/diagramColors" Target="../diagrams/colors2.xml"/><Relationship Id="rId12"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37.xml"/><Relationship Id="rId6" Type="http://schemas.openxmlformats.org/officeDocument/2006/relationships/diagramQuickStyle" Target="../diagrams/quickStyle2.xml"/><Relationship Id="rId11" Type="http://schemas.openxmlformats.org/officeDocument/2006/relationships/diagramLayout" Target="../diagrams/layout3.xml"/><Relationship Id="rId5" Type="http://schemas.openxmlformats.org/officeDocument/2006/relationships/diagramLayout" Target="../diagrams/layout2.xml"/><Relationship Id="rId10" Type="http://schemas.openxmlformats.org/officeDocument/2006/relationships/diagramData" Target="../diagrams/data3.xml"/><Relationship Id="rId4" Type="http://schemas.openxmlformats.org/officeDocument/2006/relationships/diagramData" Target="../diagrams/data2.xml"/><Relationship Id="rId9" Type="http://schemas.openxmlformats.org/officeDocument/2006/relationships/image" Target="../media/image3.png"/><Relationship Id="rId14" Type="http://schemas.microsoft.com/office/2007/relationships/diagramDrawing" Target="../diagrams/drawing3.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Layout" Target="../diagrams/layout5.xml"/><Relationship Id="rId3" Type="http://schemas.microsoft.com/office/2018/10/relationships/comments" Target="../comments/modernComment_A21_291C00DB.xml"/><Relationship Id="rId7" Type="http://schemas.openxmlformats.org/officeDocument/2006/relationships/image" Target="../media/image8.svg"/><Relationship Id="rId12" Type="http://schemas.openxmlformats.org/officeDocument/2006/relationships/diagramData" Target="../diagrams/data5.xml"/><Relationship Id="rId2" Type="http://schemas.openxmlformats.org/officeDocument/2006/relationships/notesSlide" Target="../notesSlides/notesSlide5.xml"/><Relationship Id="rId16" Type="http://schemas.microsoft.com/office/2007/relationships/diagramDrawing" Target="../diagrams/drawing5.xml"/><Relationship Id="rId1" Type="http://schemas.openxmlformats.org/officeDocument/2006/relationships/slideLayout" Target="../slideLayouts/slideLayout4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diagramColors" Target="../diagrams/colors5.xml"/><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18/10/relationships/comments" Target="../comments/modernComment_A26_2FBCC481.xml"/><Relationship Id="rId7"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18" Type="http://schemas.microsoft.com/office/2007/relationships/diagramDrawing" Target="../diagrams/drawing9.xml"/><Relationship Id="rId3" Type="http://schemas.microsoft.com/office/2018/10/relationships/comments" Target="../comments/modernComment_A24_8C6EFC33.xml"/><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 Type="http://schemas.openxmlformats.org/officeDocument/2006/relationships/notesSlide" Target="../notesSlides/notesSlide7.xml"/><Relationship Id="rId16" Type="http://schemas.openxmlformats.org/officeDocument/2006/relationships/diagramQuickStyle" Target="../diagrams/quickStyle9.xml"/><Relationship Id="rId1" Type="http://schemas.openxmlformats.org/officeDocument/2006/relationships/slideLayout" Target="../slideLayouts/slideLayout47.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5" Type="http://schemas.openxmlformats.org/officeDocument/2006/relationships/diagramLayout" Target="../diagrams/layout9.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53_C6BAC01F.xml"/><Relationship Id="rId1" Type="http://schemas.openxmlformats.org/officeDocument/2006/relationships/slideLayout" Target="../slideLayouts/slideLayout52.xml"/><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chart" Target="../charts/chart1.xml"/><Relationship Id="rId7" Type="http://schemas.openxmlformats.org/officeDocument/2006/relationships/diagramColors" Target="../diagrams/colors10.xml"/><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0F0D-CAAE-7C03-DDB7-25709B74B2FB}"/>
              </a:ext>
            </a:extLst>
          </p:cNvPr>
          <p:cNvSpPr txBox="1">
            <a:spLocks/>
          </p:cNvSpPr>
          <p:nvPr/>
        </p:nvSpPr>
        <p:spPr>
          <a:xfrm>
            <a:off x="791195" y="1281259"/>
            <a:ext cx="7252505" cy="891250"/>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CA" sz="6000" err="1"/>
              <a:t>LAD</a:t>
            </a:r>
            <a:r>
              <a:rPr lang="en-CA" sz="6000" err="1">
                <a:latin typeface="+mn-lt"/>
              </a:rPr>
              <a:t>y</a:t>
            </a:r>
            <a:endParaRPr lang="en-CA" sz="6000">
              <a:latin typeface="+mn-lt"/>
            </a:endParaRPr>
          </a:p>
        </p:txBody>
      </p:sp>
      <p:sp>
        <p:nvSpPr>
          <p:cNvPr id="3" name="Text Placeholder 2">
            <a:extLst>
              <a:ext uri="{FF2B5EF4-FFF2-40B4-BE49-F238E27FC236}">
                <a16:creationId xmlns:a16="http://schemas.microsoft.com/office/drawing/2014/main" id="{0B76FF01-8DE3-0EB9-E568-C2B0A968E578}"/>
              </a:ext>
            </a:extLst>
          </p:cNvPr>
          <p:cNvSpPr txBox="1">
            <a:spLocks/>
          </p:cNvSpPr>
          <p:nvPr/>
        </p:nvSpPr>
        <p:spPr>
          <a:xfrm>
            <a:off x="791195" y="2323746"/>
            <a:ext cx="5257802" cy="33854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a:t>A System for </a:t>
            </a:r>
            <a:r>
              <a:rPr lang="en-CA" sz="2400" b="1"/>
              <a:t>L</a:t>
            </a:r>
            <a:r>
              <a:rPr lang="en-CA" sz="2400"/>
              <a:t>atent </a:t>
            </a:r>
            <a:r>
              <a:rPr lang="en-CA" sz="2400" b="1"/>
              <a:t>A</a:t>
            </a:r>
            <a:r>
              <a:rPr lang="en-CA" sz="2400"/>
              <a:t>spect </a:t>
            </a:r>
            <a:r>
              <a:rPr lang="en-CA" sz="2400" b="1"/>
              <a:t>D</a:t>
            </a:r>
            <a:r>
              <a:rPr lang="en-CA" sz="2400"/>
              <a:t>etection</a:t>
            </a:r>
          </a:p>
        </p:txBody>
      </p:sp>
      <p:sp>
        <p:nvSpPr>
          <p:cNvPr id="4" name="Text Placeholder 26">
            <a:extLst>
              <a:ext uri="{FF2B5EF4-FFF2-40B4-BE49-F238E27FC236}">
                <a16:creationId xmlns:a16="http://schemas.microsoft.com/office/drawing/2014/main" id="{65107604-EBB0-6F35-010D-BCAD2FC47AEB}"/>
              </a:ext>
            </a:extLst>
          </p:cNvPr>
          <p:cNvSpPr txBox="1">
            <a:spLocks/>
          </p:cNvSpPr>
          <p:nvPr/>
        </p:nvSpPr>
        <p:spPr>
          <a:xfrm>
            <a:off x="791195" y="2706284"/>
            <a:ext cx="5571505" cy="89125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sz="1400" spc="0" dirty="0">
                <a:solidFill>
                  <a:schemeClr val="tx1"/>
                </a:solidFill>
                <a:ea typeface="+mn-lt"/>
                <a:cs typeface="+mn-lt"/>
              </a:rPr>
              <a:t>Christine Wong</a:t>
            </a:r>
            <a:r>
              <a:rPr lang="en-US" sz="1400" spc="0" dirty="0">
                <a:solidFill>
                  <a:schemeClr val="tx1"/>
                </a:solidFill>
                <a:ea typeface="+mn-lt"/>
                <a:cs typeface="Arial"/>
              </a:rPr>
              <a:t>, </a:t>
            </a:r>
            <a:r>
              <a:rPr lang="en-US" sz="1400" spc="0" dirty="0">
                <a:solidFill>
                  <a:schemeClr val="tx1"/>
                </a:solidFill>
                <a:cs typeface="Arial"/>
              </a:rPr>
              <a:t>Farinam Hemmatizadeh, Hossein</a:t>
            </a:r>
            <a:r>
              <a:rPr lang="en-US" sz="1400" spc="0" dirty="0">
                <a:solidFill>
                  <a:schemeClr val="tx1"/>
                </a:solidFill>
                <a:ea typeface="+mn-lt"/>
                <a:cs typeface="+mn-lt"/>
              </a:rPr>
              <a:t> Fani</a:t>
            </a:r>
            <a:r>
              <a:rPr lang="en-US" sz="1400" spc="0" dirty="0">
                <a:solidFill>
                  <a:schemeClr val="tx1"/>
                </a:solidFill>
                <a:cs typeface="Arial"/>
              </a:rPr>
              <a:t>​</a:t>
            </a:r>
            <a:endParaRPr lang="en-US" sz="1400" spc="0" dirty="0">
              <a:solidFill>
                <a:schemeClr val="tx1"/>
              </a:solidFill>
            </a:endParaRPr>
          </a:p>
        </p:txBody>
      </p:sp>
      <p:pic>
        <p:nvPicPr>
          <p:cNvPr id="5" name="Picture 4">
            <a:extLst>
              <a:ext uri="{FF2B5EF4-FFF2-40B4-BE49-F238E27FC236}">
                <a16:creationId xmlns:a16="http://schemas.microsoft.com/office/drawing/2014/main" id="{AB4CF026-0C8F-74EF-2E81-536C5C88895F}"/>
              </a:ext>
            </a:extLst>
          </p:cNvPr>
          <p:cNvPicPr>
            <a:picLocks noChangeAspect="1"/>
          </p:cNvPicPr>
          <p:nvPr/>
        </p:nvPicPr>
        <p:blipFill>
          <a:blip r:embed="rId4"/>
          <a:stretch>
            <a:fillRect/>
          </a:stretch>
        </p:blipFill>
        <p:spPr>
          <a:xfrm>
            <a:off x="536966" y="5849752"/>
            <a:ext cx="1414707" cy="512964"/>
          </a:xfrm>
          <a:prstGeom prst="rect">
            <a:avLst/>
          </a:prstGeom>
        </p:spPr>
      </p:pic>
      <p:sp>
        <p:nvSpPr>
          <p:cNvPr id="10" name="Text Placeholder 26">
            <a:extLst>
              <a:ext uri="{FF2B5EF4-FFF2-40B4-BE49-F238E27FC236}">
                <a16:creationId xmlns:a16="http://schemas.microsoft.com/office/drawing/2014/main" id="{C1FCF9CF-5F70-C424-3FAA-D19922CEA287}"/>
              </a:ext>
            </a:extLst>
          </p:cNvPr>
          <p:cNvSpPr txBox="1">
            <a:spLocks/>
          </p:cNvSpPr>
          <p:nvPr/>
        </p:nvSpPr>
        <p:spPr>
          <a:xfrm>
            <a:off x="470911" y="5404127"/>
            <a:ext cx="3156536" cy="89125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sz="1800" spc="0" err="1">
                <a:solidFill>
                  <a:srgbClr val="3F3F3F"/>
                </a:solidFill>
                <a:ea typeface="+mn-lt"/>
                <a:cs typeface="+mn-lt"/>
              </a:rPr>
              <a:t>UWill</a:t>
            </a:r>
            <a:r>
              <a:rPr lang="en-US" sz="1800" spc="0">
                <a:solidFill>
                  <a:srgbClr val="3F3F3F"/>
                </a:solidFill>
                <a:ea typeface="+mn-lt"/>
                <a:cs typeface="+mn-lt"/>
              </a:rPr>
              <a:t> Discover Conference</a:t>
            </a:r>
            <a:endParaRPr lang="en-US" sz="1800" spc="0">
              <a:solidFill>
                <a:srgbClr val="3F3F3F"/>
              </a:solidFill>
            </a:endParaRPr>
          </a:p>
        </p:txBody>
      </p:sp>
      <p:pic>
        <p:nvPicPr>
          <p:cNvPr id="6" name="Picture 6" descr="A picture containing text, vector graphics&#10;&#10;Description automatically generated">
            <a:extLst>
              <a:ext uri="{FF2B5EF4-FFF2-40B4-BE49-F238E27FC236}">
                <a16:creationId xmlns:a16="http://schemas.microsoft.com/office/drawing/2014/main" id="{8A91D788-000B-C05C-2523-C1EDD1B137A1}"/>
              </a:ext>
            </a:extLst>
          </p:cNvPr>
          <p:cNvPicPr>
            <a:picLocks noChangeAspect="1"/>
          </p:cNvPicPr>
          <p:nvPr/>
        </p:nvPicPr>
        <p:blipFill rotWithShape="1">
          <a:blip r:embed="rId5"/>
          <a:srcRect l="10835" r="3702"/>
          <a:stretch/>
        </p:blipFill>
        <p:spPr>
          <a:xfrm>
            <a:off x="6276813" y="0"/>
            <a:ext cx="5843984" cy="6858000"/>
          </a:xfrm>
          <a:prstGeom prst="rect">
            <a:avLst/>
          </a:prstGeom>
        </p:spPr>
      </p:pic>
      <p:sp>
        <p:nvSpPr>
          <p:cNvPr id="8" name="Rectangle 12">
            <a:extLst>
              <a:ext uri="{FF2B5EF4-FFF2-40B4-BE49-F238E27FC236}">
                <a16:creationId xmlns:a16="http://schemas.microsoft.com/office/drawing/2014/main" id="{D5994E06-B27E-0879-0081-59C9A10BAF85}"/>
              </a:ext>
            </a:extLst>
          </p:cNvPr>
          <p:cNvSpPr/>
          <p:nvPr/>
        </p:nvSpPr>
        <p:spPr>
          <a:xfrm>
            <a:off x="6647521" y="1256345"/>
            <a:ext cx="1041278" cy="963443"/>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457200 w 914400"/>
              <a:gd name="connsiteY2" fmla="*/ 475861 h 914400"/>
              <a:gd name="connsiteX3" fmla="*/ 0 w 914400"/>
              <a:gd name="connsiteY3" fmla="*/ 914400 h 914400"/>
              <a:gd name="connsiteX4" fmla="*/ 0 w 914400"/>
              <a:gd name="connsiteY4" fmla="*/ 0 h 914400"/>
              <a:gd name="connsiteX0" fmla="*/ 0 w 914400"/>
              <a:gd name="connsiteY0" fmla="*/ 0 h 983156"/>
              <a:gd name="connsiteX1" fmla="*/ 914400 w 914400"/>
              <a:gd name="connsiteY1" fmla="*/ 0 h 983156"/>
              <a:gd name="connsiteX2" fmla="*/ 457200 w 914400"/>
              <a:gd name="connsiteY2" fmla="*/ 475861 h 983156"/>
              <a:gd name="connsiteX3" fmla="*/ 25357 w 914400"/>
              <a:gd name="connsiteY3" fmla="*/ 983156 h 983156"/>
              <a:gd name="connsiteX4" fmla="*/ 0 w 914400"/>
              <a:gd name="connsiteY4" fmla="*/ 0 h 983156"/>
              <a:gd name="connsiteX0" fmla="*/ 0 w 914400"/>
              <a:gd name="connsiteY0" fmla="*/ 0 h 983156"/>
              <a:gd name="connsiteX1" fmla="*/ 914400 w 914400"/>
              <a:gd name="connsiteY1" fmla="*/ 0 h 983156"/>
              <a:gd name="connsiteX2" fmla="*/ 457200 w 914400"/>
              <a:gd name="connsiteY2" fmla="*/ 475861 h 983156"/>
              <a:gd name="connsiteX3" fmla="*/ 25357 w 914400"/>
              <a:gd name="connsiteY3" fmla="*/ 983156 h 983156"/>
              <a:gd name="connsiteX4" fmla="*/ 0 w 914400"/>
              <a:gd name="connsiteY4" fmla="*/ 0 h 98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83156">
                <a:moveTo>
                  <a:pt x="0" y="0"/>
                </a:moveTo>
                <a:lnTo>
                  <a:pt x="914400" y="0"/>
                </a:lnTo>
                <a:lnTo>
                  <a:pt x="457200" y="475861"/>
                </a:lnTo>
                <a:cubicBezTo>
                  <a:pt x="313252" y="644959"/>
                  <a:pt x="135495" y="774770"/>
                  <a:pt x="25357" y="983156"/>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E8EEA64-BEA9-5A4F-3ACD-8A5EEBCEEFD9}"/>
              </a:ext>
            </a:extLst>
          </p:cNvPr>
          <p:cNvSpPr txBox="1"/>
          <p:nvPr/>
        </p:nvSpPr>
        <p:spPr>
          <a:xfrm rot="18955377">
            <a:off x="6495746" y="639036"/>
            <a:ext cx="5897039" cy="6740658"/>
          </a:xfrm>
          <a:prstGeom prst="rect">
            <a:avLst/>
          </a:prstGeom>
          <a:noFill/>
        </p:spPr>
        <p:txBody>
          <a:bodyPr wrap="square">
            <a:prstTxWarp prst="textArchUp">
              <a:avLst/>
            </a:prstTxWarp>
            <a:spAutoFit/>
          </a:bodyPr>
          <a:lstStyle/>
          <a:p>
            <a:pPr algn="ctr"/>
            <a:r>
              <a:rPr lang="en-US"/>
              <a:t>‘</a:t>
            </a:r>
            <a:r>
              <a:rPr lang="en-US" b="1" u="sng"/>
              <a:t>mine</a:t>
            </a:r>
            <a:r>
              <a:rPr lang="en-US"/>
              <a:t> was a little burnt but still delicious…’</a:t>
            </a:r>
            <a:endParaRPr lang="en-CA"/>
          </a:p>
        </p:txBody>
      </p:sp>
      <p:sp>
        <p:nvSpPr>
          <p:cNvPr id="9" name="Text Placeholder 26">
            <a:extLst>
              <a:ext uri="{FF2B5EF4-FFF2-40B4-BE49-F238E27FC236}">
                <a16:creationId xmlns:a16="http://schemas.microsoft.com/office/drawing/2014/main" id="{429614BF-F76F-4FBB-C8C8-02F81BA755D2}"/>
              </a:ext>
            </a:extLst>
          </p:cNvPr>
          <p:cNvSpPr txBox="1">
            <a:spLocks/>
          </p:cNvSpPr>
          <p:nvPr/>
        </p:nvSpPr>
        <p:spPr>
          <a:xfrm>
            <a:off x="791194" y="3008143"/>
            <a:ext cx="5571505" cy="89125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sz="1400" spc="0">
                <a:solidFill>
                  <a:schemeClr val="tx1"/>
                </a:solidFill>
                <a:ea typeface="+mn-lt"/>
                <a:cs typeface="+mn-lt"/>
              </a:rPr>
              <a:t>Proposal ID: 152</a:t>
            </a:r>
            <a:endParaRPr lang="en-US" sz="1400" spc="0">
              <a:solidFill>
                <a:schemeClr val="tx1"/>
              </a:solidFill>
            </a:endParaRPr>
          </a:p>
        </p:txBody>
      </p:sp>
    </p:spTree>
    <p:extLst>
      <p:ext uri="{BB962C8B-B14F-4D97-AF65-F5344CB8AC3E}">
        <p14:creationId xmlns:p14="http://schemas.microsoft.com/office/powerpoint/2010/main" val="404113166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937F7769-0C32-589D-2744-9ED9EB3E11D7}"/>
              </a:ext>
            </a:extLst>
          </p:cNvPr>
          <p:cNvSpPr txBox="1">
            <a:spLocks/>
          </p:cNvSpPr>
          <p:nvPr/>
        </p:nvSpPr>
        <p:spPr>
          <a:xfrm>
            <a:off x="634985" y="470360"/>
            <a:ext cx="7186652" cy="1325563"/>
          </a:xfrm>
          <a:prstGeom prst="rect">
            <a:avLst/>
          </a:prstGeom>
        </p:spPr>
        <p:txBody>
          <a:bodyPr anchor="t">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4000" dirty="0">
                <a:solidFill>
                  <a:schemeClr val="accent1"/>
                </a:solidFill>
              </a:rPr>
              <a:t>Topic Modelling </a:t>
            </a:r>
            <a:r>
              <a:rPr lang="en-US" sz="4000" dirty="0"/>
              <a:t>Methods</a:t>
            </a:r>
          </a:p>
        </p:txBody>
      </p:sp>
      <p:graphicFrame>
        <p:nvGraphicFramePr>
          <p:cNvPr id="4" name="Chart 3">
            <a:extLst>
              <a:ext uri="{FF2B5EF4-FFF2-40B4-BE49-F238E27FC236}">
                <a16:creationId xmlns:a16="http://schemas.microsoft.com/office/drawing/2014/main" id="{F2DB7A36-907C-BF6C-F7EF-099DB7C07EA1}"/>
              </a:ext>
            </a:extLst>
          </p:cNvPr>
          <p:cNvGraphicFramePr/>
          <p:nvPr>
            <p:extLst>
              <p:ext uri="{D42A27DB-BD31-4B8C-83A1-F6EECF244321}">
                <p14:modId xmlns:p14="http://schemas.microsoft.com/office/powerpoint/2010/main" val="259514177"/>
              </p:ext>
            </p:extLst>
          </p:nvPr>
        </p:nvGraphicFramePr>
        <p:xfrm>
          <a:off x="634985" y="1339555"/>
          <a:ext cx="6895921" cy="49355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8088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937F7769-0C32-589D-2744-9ED9EB3E11D7}"/>
              </a:ext>
            </a:extLst>
          </p:cNvPr>
          <p:cNvSpPr txBox="1">
            <a:spLocks/>
          </p:cNvSpPr>
          <p:nvPr/>
        </p:nvSpPr>
        <p:spPr>
          <a:xfrm>
            <a:off x="634985" y="470360"/>
            <a:ext cx="7186652" cy="1325563"/>
          </a:xfrm>
          <a:prstGeom prst="rect">
            <a:avLst/>
          </a:prstGeom>
        </p:spPr>
        <p:txBody>
          <a:bodyPr anchor="t">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4000" dirty="0">
                <a:solidFill>
                  <a:schemeClr val="accent1"/>
                </a:solidFill>
              </a:rPr>
              <a:t>Topic Modelling </a:t>
            </a:r>
            <a:r>
              <a:rPr lang="en-US" sz="4000" dirty="0"/>
              <a:t>Methods</a:t>
            </a:r>
          </a:p>
        </p:txBody>
      </p:sp>
      <p:sp>
        <p:nvSpPr>
          <p:cNvPr id="3" name="TextBox 2">
            <a:extLst>
              <a:ext uri="{FF2B5EF4-FFF2-40B4-BE49-F238E27FC236}">
                <a16:creationId xmlns:a16="http://schemas.microsoft.com/office/drawing/2014/main" id="{016F4AF1-CA03-5B48-20EF-82E2D976538B}"/>
              </a:ext>
            </a:extLst>
          </p:cNvPr>
          <p:cNvSpPr txBox="1"/>
          <p:nvPr/>
        </p:nvSpPr>
        <p:spPr>
          <a:xfrm>
            <a:off x="1083212" y="2704568"/>
            <a:ext cx="4853354" cy="369332"/>
          </a:xfrm>
          <a:prstGeom prst="rect">
            <a:avLst/>
          </a:prstGeom>
          <a:noFill/>
        </p:spPr>
        <p:txBody>
          <a:bodyPr wrap="square" rtlCol="0">
            <a:spAutoFit/>
          </a:bodyPr>
          <a:lstStyle/>
          <a:p>
            <a:r>
              <a:rPr lang="en-CA" dirty="0"/>
              <a:t>The pepperoni </a:t>
            </a:r>
            <a:r>
              <a:rPr lang="en-CA" dirty="0">
                <a:highlight>
                  <a:srgbClr val="00FFFF"/>
                </a:highlight>
              </a:rPr>
              <a:t>pizza</a:t>
            </a:r>
            <a:r>
              <a:rPr lang="en-CA" dirty="0"/>
              <a:t> is mediocre.</a:t>
            </a:r>
          </a:p>
        </p:txBody>
      </p:sp>
    </p:spTree>
    <p:extLst>
      <p:ext uri="{BB962C8B-B14F-4D97-AF65-F5344CB8AC3E}">
        <p14:creationId xmlns:p14="http://schemas.microsoft.com/office/powerpoint/2010/main" val="405754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950950-5CFC-B1C8-4D1C-EB3AE87E3827}"/>
              </a:ext>
            </a:extLst>
          </p:cNvPr>
          <p:cNvSpPr/>
          <p:nvPr/>
        </p:nvSpPr>
        <p:spPr>
          <a:xfrm>
            <a:off x="634987" y="2599909"/>
            <a:ext cx="10671189" cy="552450"/>
          </a:xfrm>
          <a:prstGeom prst="rect">
            <a:avLst/>
          </a:prstGeom>
          <a:solidFill>
            <a:srgbClr val="FF0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b="1" u="sng"/>
              <a:t>advertise</a:t>
            </a:r>
            <a:r>
              <a:rPr lang="en-US"/>
              <a:t> free </a:t>
            </a:r>
            <a:r>
              <a:rPr lang="en-US" dirty="0" err="1"/>
              <a:t>wifi</a:t>
            </a:r>
            <a:r>
              <a:rPr lang="en-US" dirty="0"/>
              <a:t> but charge you for that,…’</a:t>
            </a:r>
            <a:endParaRPr lang="en-CA" dirty="0"/>
          </a:p>
        </p:txBody>
      </p:sp>
      <p:grpSp>
        <p:nvGrpSpPr>
          <p:cNvPr id="3" name="Group 2">
            <a:extLst>
              <a:ext uri="{FF2B5EF4-FFF2-40B4-BE49-F238E27FC236}">
                <a16:creationId xmlns:a16="http://schemas.microsoft.com/office/drawing/2014/main" id="{F5834016-5DAB-AF6A-9884-226C98B30892}"/>
              </a:ext>
            </a:extLst>
          </p:cNvPr>
          <p:cNvGrpSpPr/>
          <p:nvPr/>
        </p:nvGrpSpPr>
        <p:grpSpPr>
          <a:xfrm>
            <a:off x="4121136" y="3104182"/>
            <a:ext cx="3119439" cy="818465"/>
            <a:chOff x="1554149" y="3057022"/>
            <a:chExt cx="3119439" cy="818465"/>
          </a:xfrm>
        </p:grpSpPr>
        <p:sp>
          <p:nvSpPr>
            <p:cNvPr id="5" name="TextBox 4">
              <a:extLst>
                <a:ext uri="{FF2B5EF4-FFF2-40B4-BE49-F238E27FC236}">
                  <a16:creationId xmlns:a16="http://schemas.microsoft.com/office/drawing/2014/main" id="{E1603C37-0813-5D5D-B935-826255619984}"/>
                </a:ext>
              </a:extLst>
            </p:cNvPr>
            <p:cNvSpPr txBox="1"/>
            <p:nvPr/>
          </p:nvSpPr>
          <p:spPr>
            <a:xfrm>
              <a:off x="1830375" y="3229156"/>
              <a:ext cx="2843213" cy="646331"/>
            </a:xfrm>
            <a:prstGeom prst="rect">
              <a:avLst/>
            </a:prstGeom>
            <a:noFill/>
          </p:spPr>
          <p:txBody>
            <a:bodyPr wrap="square">
              <a:spAutoFit/>
            </a:bodyPr>
            <a:lstStyle/>
            <a:p>
              <a:r>
                <a:rPr lang="en-US" b="1"/>
                <a:t>Aspect:</a:t>
              </a:r>
              <a:r>
                <a:rPr lang="en-US"/>
                <a:t> ‘</a:t>
              </a:r>
              <a:r>
                <a:rPr lang="en-US">
                  <a:solidFill>
                    <a:schemeClr val="accent1">
                      <a:lumMod val="75000"/>
                    </a:schemeClr>
                  </a:solidFill>
                </a:rPr>
                <a:t>advertisement</a:t>
              </a:r>
              <a:r>
                <a:rPr lang="en-US"/>
                <a:t>’</a:t>
              </a:r>
            </a:p>
            <a:p>
              <a:r>
                <a:rPr lang="en-US" b="1"/>
                <a:t>Sentiment:</a:t>
              </a:r>
              <a:r>
                <a:rPr lang="en-US"/>
                <a:t> ‘</a:t>
              </a:r>
              <a:r>
                <a:rPr lang="en-US">
                  <a:solidFill>
                    <a:srgbClr val="C00000"/>
                  </a:solidFill>
                </a:rPr>
                <a:t>negative</a:t>
              </a:r>
              <a:r>
                <a:rPr lang="en-US"/>
                <a:t>’</a:t>
              </a:r>
              <a:endParaRPr lang="en-CA"/>
            </a:p>
          </p:txBody>
        </p:sp>
        <p:cxnSp>
          <p:nvCxnSpPr>
            <p:cNvPr id="7" name="Connector: Elbow 6">
              <a:extLst>
                <a:ext uri="{FF2B5EF4-FFF2-40B4-BE49-F238E27FC236}">
                  <a16:creationId xmlns:a16="http://schemas.microsoft.com/office/drawing/2014/main" id="{0E272C8C-F1B4-5B86-DE64-A9932819EF57}"/>
                </a:ext>
              </a:extLst>
            </p:cNvPr>
            <p:cNvCxnSpPr>
              <a:cxnSpLocks/>
            </p:cNvCxnSpPr>
            <p:nvPr/>
          </p:nvCxnSpPr>
          <p:spPr>
            <a:xfrm rot="5400000" flipH="1">
              <a:off x="1444612" y="3166559"/>
              <a:ext cx="495300" cy="276225"/>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grpSp>
      <p:sp>
        <p:nvSpPr>
          <p:cNvPr id="8" name="TextBox 7">
            <a:extLst>
              <a:ext uri="{FF2B5EF4-FFF2-40B4-BE49-F238E27FC236}">
                <a16:creationId xmlns:a16="http://schemas.microsoft.com/office/drawing/2014/main" id="{0472CBBD-420D-7FDD-DFBA-96A52C77F77A}"/>
              </a:ext>
            </a:extLst>
          </p:cNvPr>
          <p:cNvSpPr txBox="1"/>
          <p:nvPr/>
        </p:nvSpPr>
        <p:spPr>
          <a:xfrm>
            <a:off x="4397362" y="4830829"/>
            <a:ext cx="4003336" cy="646331"/>
          </a:xfrm>
          <a:prstGeom prst="rect">
            <a:avLst/>
          </a:prstGeom>
          <a:noFill/>
        </p:spPr>
        <p:txBody>
          <a:bodyPr wrap="square">
            <a:spAutoFit/>
          </a:bodyPr>
          <a:lstStyle/>
          <a:p>
            <a:r>
              <a:rPr lang="en-US" b="1"/>
              <a:t>Aspect:</a:t>
            </a:r>
            <a:r>
              <a:rPr lang="en-US"/>
              <a:t> ‘</a:t>
            </a:r>
            <a:r>
              <a:rPr lang="en-US">
                <a:solidFill>
                  <a:schemeClr val="accent1">
                    <a:lumMod val="75000"/>
                  </a:schemeClr>
                </a:solidFill>
              </a:rPr>
              <a:t>food</a:t>
            </a:r>
            <a:r>
              <a:rPr lang="en-US"/>
              <a:t>’ (“…[my food] was…”)</a:t>
            </a:r>
          </a:p>
          <a:p>
            <a:r>
              <a:rPr lang="en-US" b="1"/>
              <a:t>Sentiment:</a:t>
            </a:r>
            <a:r>
              <a:rPr lang="en-US"/>
              <a:t> ‘</a:t>
            </a:r>
            <a:r>
              <a:rPr lang="en-US">
                <a:solidFill>
                  <a:schemeClr val="accent6">
                    <a:lumMod val="50000"/>
                  </a:schemeClr>
                </a:solidFill>
              </a:rPr>
              <a:t>neutral</a:t>
            </a:r>
            <a:r>
              <a:rPr lang="en-US"/>
              <a:t>’</a:t>
            </a:r>
            <a:endParaRPr lang="en-CA"/>
          </a:p>
        </p:txBody>
      </p:sp>
      <p:sp>
        <p:nvSpPr>
          <p:cNvPr id="9" name="Rectangle 8">
            <a:extLst>
              <a:ext uri="{FF2B5EF4-FFF2-40B4-BE49-F238E27FC236}">
                <a16:creationId xmlns:a16="http://schemas.microsoft.com/office/drawing/2014/main" id="{E829B678-0F3A-288F-1FE9-F74EC62A08E5}"/>
              </a:ext>
            </a:extLst>
          </p:cNvPr>
          <p:cNvSpPr/>
          <p:nvPr/>
        </p:nvSpPr>
        <p:spPr>
          <a:xfrm>
            <a:off x="634986" y="4222777"/>
            <a:ext cx="10671189" cy="552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b="1" u="sng" dirty="0"/>
              <a:t>mine</a:t>
            </a:r>
            <a:r>
              <a:rPr lang="en-US" dirty="0"/>
              <a:t> was a little burnt but still delicious…’</a:t>
            </a:r>
            <a:endParaRPr lang="en-CA" dirty="0"/>
          </a:p>
        </p:txBody>
      </p:sp>
      <p:cxnSp>
        <p:nvCxnSpPr>
          <p:cNvPr id="10" name="Connector: Elbow 9">
            <a:extLst>
              <a:ext uri="{FF2B5EF4-FFF2-40B4-BE49-F238E27FC236}">
                <a16:creationId xmlns:a16="http://schemas.microsoft.com/office/drawing/2014/main" id="{CA23E1DF-C51D-1A41-B876-1E513C187888}"/>
              </a:ext>
            </a:extLst>
          </p:cNvPr>
          <p:cNvCxnSpPr>
            <a:cxnSpLocks/>
          </p:cNvCxnSpPr>
          <p:nvPr/>
        </p:nvCxnSpPr>
        <p:spPr>
          <a:xfrm rot="5400000" flipH="1">
            <a:off x="4011599" y="4711856"/>
            <a:ext cx="495300" cy="276225"/>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itle 13">
            <a:extLst>
              <a:ext uri="{FF2B5EF4-FFF2-40B4-BE49-F238E27FC236}">
                <a16:creationId xmlns:a16="http://schemas.microsoft.com/office/drawing/2014/main" id="{BC7D337D-7DAA-C859-B1D8-77F675EEAB8A}"/>
              </a:ext>
            </a:extLst>
          </p:cNvPr>
          <p:cNvSpPr txBox="1">
            <a:spLocks/>
          </p:cNvSpPr>
          <p:nvPr/>
        </p:nvSpPr>
        <p:spPr>
          <a:xfrm>
            <a:off x="634985" y="470360"/>
            <a:ext cx="8366139" cy="1325563"/>
          </a:xfrm>
          <a:prstGeom prst="rect">
            <a:avLst/>
          </a:prstGeom>
        </p:spPr>
        <p:txBody>
          <a:bodyPr anchor="t">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4000"/>
              <a:t>What are</a:t>
            </a:r>
            <a:r>
              <a:rPr lang="en-US" sz="4000">
                <a:solidFill>
                  <a:schemeClr val="accent1"/>
                </a:solidFill>
              </a:rPr>
              <a:t> Latent Aspects</a:t>
            </a:r>
            <a:r>
              <a:rPr lang="en-US" sz="4000"/>
              <a:t>?</a:t>
            </a:r>
          </a:p>
        </p:txBody>
      </p:sp>
      <p:graphicFrame>
        <p:nvGraphicFramePr>
          <p:cNvPr id="14" name="Diagram 13">
            <a:extLst>
              <a:ext uri="{FF2B5EF4-FFF2-40B4-BE49-F238E27FC236}">
                <a16:creationId xmlns:a16="http://schemas.microsoft.com/office/drawing/2014/main" id="{9CF85882-2B39-5AF2-4336-099ED6550132}"/>
              </a:ext>
            </a:extLst>
          </p:cNvPr>
          <p:cNvGraphicFramePr/>
          <p:nvPr>
            <p:extLst>
              <p:ext uri="{D42A27DB-BD31-4B8C-83A1-F6EECF244321}">
                <p14:modId xmlns:p14="http://schemas.microsoft.com/office/powerpoint/2010/main" val="4247835651"/>
              </p:ext>
            </p:extLst>
          </p:nvPr>
        </p:nvGraphicFramePr>
        <p:xfrm>
          <a:off x="497253" y="6525264"/>
          <a:ext cx="11694748" cy="3385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 Placeholder 17">
            <a:extLst>
              <a:ext uri="{FF2B5EF4-FFF2-40B4-BE49-F238E27FC236}">
                <a16:creationId xmlns:a16="http://schemas.microsoft.com/office/drawing/2014/main" id="{13DAFAAA-D669-8095-2383-24B3890496ED}"/>
              </a:ext>
            </a:extLst>
          </p:cNvPr>
          <p:cNvSpPr txBox="1">
            <a:spLocks/>
          </p:cNvSpPr>
          <p:nvPr/>
        </p:nvSpPr>
        <p:spPr>
          <a:xfrm>
            <a:off x="718135" y="1240372"/>
            <a:ext cx="10838880" cy="953713"/>
          </a:xfrm>
          <a:prstGeom prst="rect">
            <a:avLst/>
          </a:prstGeom>
        </p:spPr>
        <p:txBody>
          <a:bodyPr vert="horz" lIns="0" tIns="7200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chemeClr val="tx1"/>
                </a:solidFill>
              </a:rPr>
              <a:t>Aspect</a:t>
            </a:r>
            <a:r>
              <a:rPr lang="en-US" sz="2000">
                <a:solidFill>
                  <a:schemeClr val="tx1"/>
                </a:solidFill>
              </a:rPr>
              <a:t>: targeted in an opinion to convey a sentiment. </a:t>
            </a:r>
          </a:p>
          <a:p>
            <a:pPr marL="0" indent="0">
              <a:buNone/>
            </a:pPr>
            <a:r>
              <a:rPr lang="en-US" sz="2000" b="1">
                <a:solidFill>
                  <a:schemeClr val="tx1"/>
                </a:solidFill>
              </a:rPr>
              <a:t>Latent</a:t>
            </a:r>
            <a:r>
              <a:rPr lang="en-US" sz="2000">
                <a:solidFill>
                  <a:schemeClr val="tx1"/>
                </a:solidFill>
              </a:rPr>
              <a:t> </a:t>
            </a:r>
            <a:r>
              <a:rPr lang="en-US" sz="2000" b="1">
                <a:solidFill>
                  <a:schemeClr val="tx1"/>
                </a:solidFill>
              </a:rPr>
              <a:t>Aspects</a:t>
            </a:r>
            <a:r>
              <a:rPr lang="en-US" sz="2000">
                <a:solidFill>
                  <a:schemeClr val="tx1"/>
                </a:solidFill>
              </a:rPr>
              <a:t>: aspects where the term is not explicitly mentioned.</a:t>
            </a:r>
            <a:endParaRPr lang="en-US" sz="2000" i="1">
              <a:solidFill>
                <a:schemeClr val="tx1"/>
              </a:solidFill>
            </a:endParaRPr>
          </a:p>
          <a:p>
            <a:endParaRPr lang="en-US" sz="2000">
              <a:solidFill>
                <a:schemeClr val="tx1"/>
              </a:solidFill>
            </a:endParaRPr>
          </a:p>
        </p:txBody>
      </p:sp>
      <p:sp>
        <p:nvSpPr>
          <p:cNvPr id="137" name="TextBox 136">
            <a:extLst>
              <a:ext uri="{FF2B5EF4-FFF2-40B4-BE49-F238E27FC236}">
                <a16:creationId xmlns:a16="http://schemas.microsoft.com/office/drawing/2014/main" id="{A53AF938-757A-12F4-F07A-04FAEFCFAD27}"/>
              </a:ext>
            </a:extLst>
          </p:cNvPr>
          <p:cNvSpPr txBox="1"/>
          <p:nvPr/>
        </p:nvSpPr>
        <p:spPr>
          <a:xfrm>
            <a:off x="1881" y="64929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solidFill>
                  <a:srgbClr val="484848"/>
                </a:solidFill>
              </a:rPr>
              <a:t>2/8</a:t>
            </a:r>
            <a:endParaRPr lang="en-GB"/>
          </a:p>
        </p:txBody>
      </p:sp>
    </p:spTree>
    <p:extLst>
      <p:ext uri="{BB962C8B-B14F-4D97-AF65-F5344CB8AC3E}">
        <p14:creationId xmlns:p14="http://schemas.microsoft.com/office/powerpoint/2010/main" val="3298998420"/>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B794D7D-7002-01DC-0D92-B8618CF1ACBB}"/>
              </a:ext>
            </a:extLst>
          </p:cNvPr>
          <p:cNvGraphicFramePr/>
          <p:nvPr>
            <p:extLst>
              <p:ext uri="{D42A27DB-BD31-4B8C-83A1-F6EECF244321}">
                <p14:modId xmlns:p14="http://schemas.microsoft.com/office/powerpoint/2010/main" val="4242232969"/>
              </p:ext>
            </p:extLst>
          </p:nvPr>
        </p:nvGraphicFramePr>
        <p:xfrm>
          <a:off x="1184483" y="1683920"/>
          <a:ext cx="9823034" cy="2045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5" name="Picture 44">
            <a:extLst>
              <a:ext uri="{FF2B5EF4-FFF2-40B4-BE49-F238E27FC236}">
                <a16:creationId xmlns:a16="http://schemas.microsoft.com/office/drawing/2014/main" id="{063D7D4F-C78F-15FC-DB40-C113ACBBBC66}"/>
              </a:ext>
            </a:extLst>
          </p:cNvPr>
          <p:cNvPicPr>
            <a:picLocks noChangeAspect="1"/>
          </p:cNvPicPr>
          <p:nvPr/>
        </p:nvPicPr>
        <p:blipFill>
          <a:blip r:embed="rId9"/>
          <a:srcRect/>
          <a:stretch/>
        </p:blipFill>
        <p:spPr>
          <a:xfrm>
            <a:off x="1478699" y="3870745"/>
            <a:ext cx="9652614" cy="2063568"/>
          </a:xfrm>
          <a:prstGeom prst="rect">
            <a:avLst/>
          </a:prstGeom>
        </p:spPr>
      </p:pic>
      <p:sp>
        <p:nvSpPr>
          <p:cNvPr id="17" name="Title 13">
            <a:extLst>
              <a:ext uri="{FF2B5EF4-FFF2-40B4-BE49-F238E27FC236}">
                <a16:creationId xmlns:a16="http://schemas.microsoft.com/office/drawing/2014/main" id="{AEE41BBA-D235-9644-66A2-6D9B47EABBF3}"/>
              </a:ext>
            </a:extLst>
          </p:cNvPr>
          <p:cNvSpPr txBox="1">
            <a:spLocks/>
          </p:cNvSpPr>
          <p:nvPr/>
        </p:nvSpPr>
        <p:spPr>
          <a:xfrm>
            <a:off x="634986" y="470360"/>
            <a:ext cx="6066260" cy="1325563"/>
          </a:xfrm>
          <a:prstGeom prst="rect">
            <a:avLst/>
          </a:prstGeom>
        </p:spPr>
        <p:txBody>
          <a:bodyPr anchor="t">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4000" err="1"/>
              <a:t>LADy’s</a:t>
            </a:r>
            <a:r>
              <a:rPr lang="en-US" sz="4000"/>
              <a:t> </a:t>
            </a:r>
            <a:r>
              <a:rPr lang="en-US" sz="4000">
                <a:solidFill>
                  <a:schemeClr val="accent1"/>
                </a:solidFill>
              </a:rPr>
              <a:t>Pipeline</a:t>
            </a:r>
          </a:p>
        </p:txBody>
      </p:sp>
      <p:graphicFrame>
        <p:nvGraphicFramePr>
          <p:cNvPr id="3" name="Diagram 2">
            <a:extLst>
              <a:ext uri="{FF2B5EF4-FFF2-40B4-BE49-F238E27FC236}">
                <a16:creationId xmlns:a16="http://schemas.microsoft.com/office/drawing/2014/main" id="{D0BFCEE6-52BC-B5EC-1E4E-5FCFDD479CD7}"/>
              </a:ext>
            </a:extLst>
          </p:cNvPr>
          <p:cNvGraphicFramePr/>
          <p:nvPr>
            <p:extLst>
              <p:ext uri="{D42A27DB-BD31-4B8C-83A1-F6EECF244321}">
                <p14:modId xmlns:p14="http://schemas.microsoft.com/office/powerpoint/2010/main" val="252137581"/>
              </p:ext>
            </p:extLst>
          </p:nvPr>
        </p:nvGraphicFramePr>
        <p:xfrm>
          <a:off x="497253" y="6525264"/>
          <a:ext cx="11694748" cy="33855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43" name="TextBox 342">
            <a:extLst>
              <a:ext uri="{FF2B5EF4-FFF2-40B4-BE49-F238E27FC236}">
                <a16:creationId xmlns:a16="http://schemas.microsoft.com/office/drawing/2014/main" id="{E4C23C95-ABDE-2D83-9AC3-0961AB845E36}"/>
              </a:ext>
            </a:extLst>
          </p:cNvPr>
          <p:cNvSpPr txBox="1"/>
          <p:nvPr/>
        </p:nvSpPr>
        <p:spPr>
          <a:xfrm>
            <a:off x="503162" y="5933924"/>
            <a:ext cx="11209866"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CA" sz="900" dirty="0" err="1">
                <a:solidFill>
                  <a:schemeClr val="accent5"/>
                </a:solidFill>
                <a:cs typeface="Segoe UI"/>
              </a:rPr>
              <a:t>Pontiki</a:t>
            </a:r>
            <a:r>
              <a:rPr lang="en-CA" sz="900" dirty="0">
                <a:solidFill>
                  <a:schemeClr val="accent5"/>
                </a:solidFill>
                <a:cs typeface="Segoe UI"/>
              </a:rPr>
              <a:t> et al., 2014, 2015, and 2016. Aspect based sentiment analysis. Association for Computational Linguistics.</a:t>
            </a:r>
            <a:r>
              <a:rPr lang="en-US" sz="900" dirty="0">
                <a:solidFill>
                  <a:schemeClr val="accent5"/>
                </a:solidFill>
                <a:cs typeface="Segoe UI"/>
              </a:rPr>
              <a:t>​</a:t>
            </a:r>
            <a:endParaRPr lang="en-US" dirty="0">
              <a:solidFill>
                <a:schemeClr val="accent5"/>
              </a:solidFill>
              <a:cs typeface="Segoe UI"/>
            </a:endParaRPr>
          </a:p>
          <a:p>
            <a:pPr algn="just"/>
            <a:r>
              <a:rPr lang="en-US" sz="900" dirty="0" err="1">
                <a:solidFill>
                  <a:schemeClr val="accent5"/>
                </a:solidFill>
                <a:ea typeface="+mn-lt"/>
                <a:cs typeface="+mn-lt"/>
              </a:rPr>
              <a:t>Blei</a:t>
            </a:r>
            <a:r>
              <a:rPr lang="en-US" sz="900" dirty="0">
                <a:solidFill>
                  <a:schemeClr val="accent5"/>
                </a:solidFill>
                <a:ea typeface="+mn-lt"/>
                <a:cs typeface="+mn-lt"/>
              </a:rPr>
              <a:t> et al., 2003. Latent </a:t>
            </a:r>
            <a:r>
              <a:rPr lang="en-US" sz="900" dirty="0" err="1">
                <a:solidFill>
                  <a:schemeClr val="accent5"/>
                </a:solidFill>
                <a:ea typeface="+mn-lt"/>
                <a:cs typeface="+mn-lt"/>
              </a:rPr>
              <a:t>dirichlet</a:t>
            </a:r>
            <a:r>
              <a:rPr lang="en-US" sz="900" dirty="0">
                <a:solidFill>
                  <a:schemeClr val="accent5"/>
                </a:solidFill>
                <a:ea typeface="+mn-lt"/>
                <a:cs typeface="+mn-lt"/>
              </a:rPr>
              <a:t> allocation. Journal of Machine Learning Research.</a:t>
            </a:r>
          </a:p>
          <a:p>
            <a:pPr algn="just"/>
            <a:r>
              <a:rPr lang="en-CA" sz="900" dirty="0">
                <a:solidFill>
                  <a:schemeClr val="accent5"/>
                </a:solidFill>
                <a:ea typeface="+mn-lt"/>
                <a:cs typeface="+mn-lt"/>
              </a:rPr>
              <a:t>Cheng et al., 2014. BTM: Topic Modeling over Short Texts. IEEE Transactions on Knowledge and Data Engineering.</a:t>
            </a:r>
            <a:endParaRPr lang="en-CA" sz="1400" dirty="0">
              <a:solidFill>
                <a:schemeClr val="accent5"/>
              </a:solidFill>
              <a:cs typeface="Arial"/>
            </a:endParaRPr>
          </a:p>
        </p:txBody>
      </p:sp>
      <p:sp>
        <p:nvSpPr>
          <p:cNvPr id="650" name="TextBox 649">
            <a:extLst>
              <a:ext uri="{FF2B5EF4-FFF2-40B4-BE49-F238E27FC236}">
                <a16:creationId xmlns:a16="http://schemas.microsoft.com/office/drawing/2014/main" id="{1ED68CEB-FCDB-F09A-700C-55B48092CD02}"/>
              </a:ext>
            </a:extLst>
          </p:cNvPr>
          <p:cNvSpPr txBox="1"/>
          <p:nvPr/>
        </p:nvSpPr>
        <p:spPr>
          <a:xfrm>
            <a:off x="1881" y="64929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solidFill>
                  <a:srgbClr val="484848"/>
                </a:solidFill>
              </a:rPr>
              <a:t>3/8</a:t>
            </a:r>
            <a:endParaRPr lang="en-GB"/>
          </a:p>
        </p:txBody>
      </p:sp>
    </p:spTree>
    <p:extLst>
      <p:ext uri="{BB962C8B-B14F-4D97-AF65-F5344CB8AC3E}">
        <p14:creationId xmlns:p14="http://schemas.microsoft.com/office/powerpoint/2010/main" val="326112887"/>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t&#10;&#10;Description automatically generated">
            <a:extLst>
              <a:ext uri="{FF2B5EF4-FFF2-40B4-BE49-F238E27FC236}">
                <a16:creationId xmlns:a16="http://schemas.microsoft.com/office/drawing/2014/main" id="{C2FC7967-7556-4D8A-5046-5BAD5FF7AE0E}"/>
              </a:ext>
            </a:extLst>
          </p:cNvPr>
          <p:cNvPicPr>
            <a:picLocks noGrp="1" noChangeAspect="1" noChangeArrowheads="1"/>
          </p:cNvPicPr>
          <p:nvPr>
            <p:ph type="pic" sz="quarter" idx="10"/>
          </p:nvPr>
        </p:nvPicPr>
        <p:blipFill rotWithShape="1">
          <a:blip r:embed="rId3">
            <a:extLst>
              <a:ext uri="{28A0092B-C50C-407E-A947-70E740481C1C}">
                <a14:useLocalDpi xmlns:a14="http://schemas.microsoft.com/office/drawing/2010/main" val="0"/>
              </a:ext>
            </a:extLst>
          </a:blip>
          <a:srcRect t="6303"/>
          <a:stretch/>
        </p:blipFill>
        <p:spPr bwMode="auto">
          <a:xfrm>
            <a:off x="1653987" y="1652213"/>
            <a:ext cx="9121007" cy="4614907"/>
          </a:xfrm>
          <a:prstGeom prst="rect">
            <a:avLst/>
          </a:prstGeom>
          <a:solidFill>
            <a:srgbClr val="FFFFFF"/>
          </a:solidFill>
        </p:spPr>
      </p:pic>
      <p:sp>
        <p:nvSpPr>
          <p:cNvPr id="11" name="Text Placeholder 7">
            <a:extLst>
              <a:ext uri="{FF2B5EF4-FFF2-40B4-BE49-F238E27FC236}">
                <a16:creationId xmlns:a16="http://schemas.microsoft.com/office/drawing/2014/main" id="{97E9ACB4-55D4-88E7-A750-B1C4BABBF1C5}"/>
              </a:ext>
            </a:extLst>
          </p:cNvPr>
          <p:cNvSpPr txBox="1">
            <a:spLocks/>
          </p:cNvSpPr>
          <p:nvPr/>
        </p:nvSpPr>
        <p:spPr>
          <a:xfrm>
            <a:off x="636019" y="1370118"/>
            <a:ext cx="7377372" cy="2824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chemeClr val="tx1"/>
                </a:solidFill>
              </a:rPr>
              <a:t>Heatmap comparison of success between LDA and BTM.</a:t>
            </a:r>
            <a:endParaRPr lang="en-CA" sz="1800">
              <a:solidFill>
                <a:schemeClr val="tx1"/>
              </a:solidFill>
            </a:endParaRPr>
          </a:p>
        </p:txBody>
      </p:sp>
      <p:sp>
        <p:nvSpPr>
          <p:cNvPr id="5" name="Title 13">
            <a:extLst>
              <a:ext uri="{FF2B5EF4-FFF2-40B4-BE49-F238E27FC236}">
                <a16:creationId xmlns:a16="http://schemas.microsoft.com/office/drawing/2014/main" id="{830836D5-829C-6EE7-22ED-BE409A8DB7A7}"/>
              </a:ext>
            </a:extLst>
          </p:cNvPr>
          <p:cNvSpPr txBox="1">
            <a:spLocks/>
          </p:cNvSpPr>
          <p:nvPr/>
        </p:nvSpPr>
        <p:spPr>
          <a:xfrm>
            <a:off x="634986" y="470360"/>
            <a:ext cx="6066260" cy="1325563"/>
          </a:xfrm>
          <a:prstGeom prst="rect">
            <a:avLst/>
          </a:prstGeom>
        </p:spPr>
        <p:txBody>
          <a:bodyPr anchor="t">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4000" err="1"/>
              <a:t>LADy’s</a:t>
            </a:r>
            <a:r>
              <a:rPr lang="en-US" sz="4000"/>
              <a:t> </a:t>
            </a:r>
            <a:r>
              <a:rPr lang="en-US" sz="4000">
                <a:solidFill>
                  <a:schemeClr val="accent1"/>
                </a:solidFill>
              </a:rPr>
              <a:t>Results</a:t>
            </a:r>
          </a:p>
        </p:txBody>
      </p:sp>
      <p:graphicFrame>
        <p:nvGraphicFramePr>
          <p:cNvPr id="2" name="Diagram 1">
            <a:extLst>
              <a:ext uri="{FF2B5EF4-FFF2-40B4-BE49-F238E27FC236}">
                <a16:creationId xmlns:a16="http://schemas.microsoft.com/office/drawing/2014/main" id="{5A1134D9-EC54-AA77-5EA5-F8DDB52E02FA}"/>
              </a:ext>
            </a:extLst>
          </p:cNvPr>
          <p:cNvGraphicFramePr/>
          <p:nvPr>
            <p:extLst>
              <p:ext uri="{D42A27DB-BD31-4B8C-83A1-F6EECF244321}">
                <p14:modId xmlns:p14="http://schemas.microsoft.com/office/powerpoint/2010/main" val="252137581"/>
              </p:ext>
            </p:extLst>
          </p:nvPr>
        </p:nvGraphicFramePr>
        <p:xfrm>
          <a:off x="497253" y="6525264"/>
          <a:ext cx="11694748" cy="3385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19" name="TextBox 1118">
            <a:extLst>
              <a:ext uri="{FF2B5EF4-FFF2-40B4-BE49-F238E27FC236}">
                <a16:creationId xmlns:a16="http://schemas.microsoft.com/office/drawing/2014/main" id="{1E32D0A7-F254-641E-552E-EDFD2FDE8AF7}"/>
              </a:ext>
            </a:extLst>
          </p:cNvPr>
          <p:cNvSpPr txBox="1"/>
          <p:nvPr/>
        </p:nvSpPr>
        <p:spPr>
          <a:xfrm>
            <a:off x="1881" y="64929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solidFill>
                  <a:srgbClr val="484848"/>
                </a:solidFill>
              </a:rPr>
              <a:t>4/8</a:t>
            </a:r>
            <a:endParaRPr lang="en-GB"/>
          </a:p>
        </p:txBody>
      </p:sp>
    </p:spTree>
    <p:extLst>
      <p:ext uri="{BB962C8B-B14F-4D97-AF65-F5344CB8AC3E}">
        <p14:creationId xmlns:p14="http://schemas.microsoft.com/office/powerpoint/2010/main" val="38944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56D70FF-15BE-E968-7216-0503A5340859}"/>
              </a:ext>
            </a:extLst>
          </p:cNvPr>
          <p:cNvSpPr>
            <a:spLocks noGrp="1"/>
          </p:cNvSpPr>
          <p:nvPr>
            <p:ph type="body" sz="quarter" idx="17"/>
          </p:nvPr>
        </p:nvSpPr>
        <p:spPr>
          <a:xfrm>
            <a:off x="741452" y="3212479"/>
            <a:ext cx="2469806" cy="731694"/>
          </a:xfrm>
        </p:spPr>
        <p:txBody>
          <a:bodyPr>
            <a:normAutofit/>
          </a:bodyPr>
          <a:lstStyle/>
          <a:p>
            <a:r>
              <a:rPr lang="en-CA" sz="1800" b="1"/>
              <a:t>Business Consultation Tool</a:t>
            </a:r>
          </a:p>
        </p:txBody>
      </p:sp>
      <p:sp>
        <p:nvSpPr>
          <p:cNvPr id="10" name="Text Placeholder 9">
            <a:extLst>
              <a:ext uri="{FF2B5EF4-FFF2-40B4-BE49-F238E27FC236}">
                <a16:creationId xmlns:a16="http://schemas.microsoft.com/office/drawing/2014/main" id="{6E2574AB-1373-9EB1-7A32-5D4EFADC2F7B}"/>
              </a:ext>
            </a:extLst>
          </p:cNvPr>
          <p:cNvSpPr>
            <a:spLocks noGrp="1"/>
          </p:cNvSpPr>
          <p:nvPr>
            <p:ph type="body" sz="quarter" idx="20"/>
          </p:nvPr>
        </p:nvSpPr>
        <p:spPr>
          <a:xfrm>
            <a:off x="896355" y="4026523"/>
            <a:ext cx="2160000" cy="1711731"/>
          </a:xfrm>
        </p:spPr>
        <p:txBody>
          <a:bodyPr>
            <a:normAutofit/>
          </a:bodyPr>
          <a:lstStyle/>
          <a:p>
            <a:pPr algn="just"/>
            <a:r>
              <a:rPr lang="en-CA" sz="1800">
                <a:solidFill>
                  <a:schemeClr val="tx1"/>
                </a:solidFill>
                <a:cs typeface="Arial"/>
              </a:rPr>
              <a:t>Use consumer reviews to identify business strengths and weaknesses.</a:t>
            </a:r>
          </a:p>
        </p:txBody>
      </p:sp>
      <p:sp>
        <p:nvSpPr>
          <p:cNvPr id="45" name="Text Placeholder 6">
            <a:extLst>
              <a:ext uri="{FF2B5EF4-FFF2-40B4-BE49-F238E27FC236}">
                <a16:creationId xmlns:a16="http://schemas.microsoft.com/office/drawing/2014/main" id="{0B11D112-7077-AFD8-856B-3B1B00DFF246}"/>
              </a:ext>
            </a:extLst>
          </p:cNvPr>
          <p:cNvSpPr txBox="1">
            <a:spLocks/>
          </p:cNvSpPr>
          <p:nvPr/>
        </p:nvSpPr>
        <p:spPr>
          <a:xfrm>
            <a:off x="3395934" y="3212479"/>
            <a:ext cx="2469806" cy="7316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b="1"/>
              <a:t>HR Analysis Tool</a:t>
            </a:r>
          </a:p>
        </p:txBody>
      </p:sp>
      <p:sp>
        <p:nvSpPr>
          <p:cNvPr id="46" name="Text Placeholder 9">
            <a:extLst>
              <a:ext uri="{FF2B5EF4-FFF2-40B4-BE49-F238E27FC236}">
                <a16:creationId xmlns:a16="http://schemas.microsoft.com/office/drawing/2014/main" id="{D549A79A-CBF7-2042-D507-B47F644A9602}"/>
              </a:ext>
            </a:extLst>
          </p:cNvPr>
          <p:cNvSpPr txBox="1">
            <a:spLocks/>
          </p:cNvSpPr>
          <p:nvPr/>
        </p:nvSpPr>
        <p:spPr>
          <a:xfrm>
            <a:off x="3576878" y="4026523"/>
            <a:ext cx="2160000" cy="130359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800">
                <a:solidFill>
                  <a:schemeClr val="tx1"/>
                </a:solidFill>
              </a:rPr>
              <a:t>Analyze workplace dynamic from employee reviews.</a:t>
            </a:r>
          </a:p>
        </p:txBody>
      </p:sp>
      <p:sp>
        <p:nvSpPr>
          <p:cNvPr id="47" name="Text Placeholder 6">
            <a:extLst>
              <a:ext uri="{FF2B5EF4-FFF2-40B4-BE49-F238E27FC236}">
                <a16:creationId xmlns:a16="http://schemas.microsoft.com/office/drawing/2014/main" id="{C69C639B-F9B6-B1F4-ECE1-5C26F24F8CB8}"/>
              </a:ext>
            </a:extLst>
          </p:cNvPr>
          <p:cNvSpPr txBox="1">
            <a:spLocks/>
          </p:cNvSpPr>
          <p:nvPr/>
        </p:nvSpPr>
        <p:spPr>
          <a:xfrm>
            <a:off x="8783022" y="3212479"/>
            <a:ext cx="2469806" cy="7316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b="1"/>
              <a:t>Entrepreneurship Idea Identification</a:t>
            </a:r>
          </a:p>
        </p:txBody>
      </p:sp>
      <p:sp>
        <p:nvSpPr>
          <p:cNvPr id="48" name="Text Placeholder 9">
            <a:extLst>
              <a:ext uri="{FF2B5EF4-FFF2-40B4-BE49-F238E27FC236}">
                <a16:creationId xmlns:a16="http://schemas.microsoft.com/office/drawing/2014/main" id="{A7ED44E8-0336-4DC7-9985-AF2302F78801}"/>
              </a:ext>
            </a:extLst>
          </p:cNvPr>
          <p:cNvSpPr txBox="1">
            <a:spLocks/>
          </p:cNvSpPr>
          <p:nvPr/>
        </p:nvSpPr>
        <p:spPr>
          <a:xfrm>
            <a:off x="8937925" y="4026523"/>
            <a:ext cx="2160000" cy="158795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800">
                <a:solidFill>
                  <a:schemeClr val="tx1"/>
                </a:solidFill>
              </a:rPr>
              <a:t>Analyze popular industry and trend patterns from community posts and news.</a:t>
            </a:r>
          </a:p>
        </p:txBody>
      </p:sp>
      <p:grpSp>
        <p:nvGrpSpPr>
          <p:cNvPr id="9" name="Group 8">
            <a:extLst>
              <a:ext uri="{FF2B5EF4-FFF2-40B4-BE49-F238E27FC236}">
                <a16:creationId xmlns:a16="http://schemas.microsoft.com/office/drawing/2014/main" id="{71E82F7C-E8F4-1353-55CF-A916915B667D}"/>
              </a:ext>
            </a:extLst>
          </p:cNvPr>
          <p:cNvGrpSpPr/>
          <p:nvPr/>
        </p:nvGrpSpPr>
        <p:grpSpPr>
          <a:xfrm>
            <a:off x="3959163" y="1628830"/>
            <a:ext cx="1440000" cy="1440000"/>
            <a:chOff x="3916037" y="1628830"/>
            <a:chExt cx="1440000" cy="1440000"/>
          </a:xfrm>
        </p:grpSpPr>
        <p:sp>
          <p:nvSpPr>
            <p:cNvPr id="28" name="Flowchart: Connector 27">
              <a:extLst>
                <a:ext uri="{FF2B5EF4-FFF2-40B4-BE49-F238E27FC236}">
                  <a16:creationId xmlns:a16="http://schemas.microsoft.com/office/drawing/2014/main" id="{FF0736A1-FFD9-5CF4-E7E8-927E23DB9E36}"/>
                </a:ext>
              </a:extLst>
            </p:cNvPr>
            <p:cNvSpPr/>
            <p:nvPr/>
          </p:nvSpPr>
          <p:spPr>
            <a:xfrm>
              <a:off x="3916037" y="1628830"/>
              <a:ext cx="1440000" cy="1440000"/>
            </a:xfrm>
            <a:prstGeom prst="flowChartConnector">
              <a:avLst/>
            </a:prstGeom>
            <a:solidFill>
              <a:srgbClr val="AAD3D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pic>
          <p:nvPicPr>
            <p:cNvPr id="58" name="Graphic 57" descr="Briefcase with solid fill">
              <a:extLst>
                <a:ext uri="{FF2B5EF4-FFF2-40B4-BE49-F238E27FC236}">
                  <a16:creationId xmlns:a16="http://schemas.microsoft.com/office/drawing/2014/main" id="{6F73BC9B-4128-8971-689B-2DDCB03436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78837" y="1889336"/>
              <a:ext cx="914400" cy="914400"/>
            </a:xfrm>
            <a:prstGeom prst="rect">
              <a:avLst/>
            </a:prstGeom>
          </p:spPr>
        </p:pic>
      </p:grpSp>
      <p:grpSp>
        <p:nvGrpSpPr>
          <p:cNvPr id="2" name="Group 1">
            <a:extLst>
              <a:ext uri="{FF2B5EF4-FFF2-40B4-BE49-F238E27FC236}">
                <a16:creationId xmlns:a16="http://schemas.microsoft.com/office/drawing/2014/main" id="{55185809-1B80-4E2C-0F56-B2FF9338151A}"/>
              </a:ext>
            </a:extLst>
          </p:cNvPr>
          <p:cNvGrpSpPr/>
          <p:nvPr/>
        </p:nvGrpSpPr>
        <p:grpSpPr>
          <a:xfrm>
            <a:off x="1257183" y="1622793"/>
            <a:ext cx="1440000" cy="1440000"/>
            <a:chOff x="1257183" y="1622793"/>
            <a:chExt cx="1440000" cy="1440000"/>
          </a:xfrm>
        </p:grpSpPr>
        <p:sp>
          <p:nvSpPr>
            <p:cNvPr id="19" name="Flowchart: Connector 18">
              <a:extLst>
                <a:ext uri="{FF2B5EF4-FFF2-40B4-BE49-F238E27FC236}">
                  <a16:creationId xmlns:a16="http://schemas.microsoft.com/office/drawing/2014/main" id="{52BE6DB4-6BBC-1C98-4BFE-3401A9B17353}"/>
                </a:ext>
              </a:extLst>
            </p:cNvPr>
            <p:cNvSpPr/>
            <p:nvPr/>
          </p:nvSpPr>
          <p:spPr>
            <a:xfrm>
              <a:off x="1257183" y="1622793"/>
              <a:ext cx="1440000" cy="1440000"/>
            </a:xfrm>
            <a:prstGeom prst="flowChartConnector">
              <a:avLst/>
            </a:prstGeom>
            <a:solidFill>
              <a:srgbClr val="AAD3D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pic>
          <p:nvPicPr>
            <p:cNvPr id="60" name="Graphic 59" descr="Presentation with bar chart with solid fill">
              <a:extLst>
                <a:ext uri="{FF2B5EF4-FFF2-40B4-BE49-F238E27FC236}">
                  <a16:creationId xmlns:a16="http://schemas.microsoft.com/office/drawing/2014/main" id="{86A521D1-B485-EFA1-650A-E72446039B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19155" y="1894236"/>
              <a:ext cx="914400" cy="914400"/>
            </a:xfrm>
            <a:prstGeom prst="rect">
              <a:avLst/>
            </a:prstGeom>
          </p:spPr>
        </p:pic>
      </p:grpSp>
      <p:grpSp>
        <p:nvGrpSpPr>
          <p:cNvPr id="12" name="Group 11">
            <a:extLst>
              <a:ext uri="{FF2B5EF4-FFF2-40B4-BE49-F238E27FC236}">
                <a16:creationId xmlns:a16="http://schemas.microsoft.com/office/drawing/2014/main" id="{666DB0DA-11F2-9A55-C283-B517A1B80681}"/>
              </a:ext>
            </a:extLst>
          </p:cNvPr>
          <p:cNvGrpSpPr/>
          <p:nvPr/>
        </p:nvGrpSpPr>
        <p:grpSpPr>
          <a:xfrm>
            <a:off x="9363123" y="1628664"/>
            <a:ext cx="1440000" cy="1440000"/>
            <a:chOff x="9363123" y="1628664"/>
            <a:chExt cx="1440000" cy="1440000"/>
          </a:xfrm>
        </p:grpSpPr>
        <p:sp>
          <p:nvSpPr>
            <p:cNvPr id="33" name="Flowchart: Connector 32">
              <a:extLst>
                <a:ext uri="{FF2B5EF4-FFF2-40B4-BE49-F238E27FC236}">
                  <a16:creationId xmlns:a16="http://schemas.microsoft.com/office/drawing/2014/main" id="{29B6054E-737A-0180-CDC6-EBFCF4D99B75}"/>
                </a:ext>
              </a:extLst>
            </p:cNvPr>
            <p:cNvSpPr/>
            <p:nvPr/>
          </p:nvSpPr>
          <p:spPr>
            <a:xfrm>
              <a:off x="9363123" y="1628664"/>
              <a:ext cx="1440000" cy="1440000"/>
            </a:xfrm>
            <a:prstGeom prst="flowChartConnector">
              <a:avLst/>
            </a:prstGeom>
            <a:solidFill>
              <a:srgbClr val="AAD3D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pic>
          <p:nvPicPr>
            <p:cNvPr id="62" name="Graphic 61" descr="Target with solid fill">
              <a:extLst>
                <a:ext uri="{FF2B5EF4-FFF2-40B4-BE49-F238E27FC236}">
                  <a16:creationId xmlns:a16="http://schemas.microsoft.com/office/drawing/2014/main" id="{C617CA00-EA6A-87B9-61E5-9BF91B3B8ED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25923" y="1900107"/>
              <a:ext cx="914400" cy="914400"/>
            </a:xfrm>
            <a:prstGeom prst="rect">
              <a:avLst/>
            </a:prstGeom>
          </p:spPr>
        </p:pic>
      </p:grpSp>
      <p:sp>
        <p:nvSpPr>
          <p:cNvPr id="4" name="Text Placeholder 6">
            <a:extLst>
              <a:ext uri="{FF2B5EF4-FFF2-40B4-BE49-F238E27FC236}">
                <a16:creationId xmlns:a16="http://schemas.microsoft.com/office/drawing/2014/main" id="{B988F20D-3652-A37F-0E8C-92972316C902}"/>
              </a:ext>
            </a:extLst>
          </p:cNvPr>
          <p:cNvSpPr txBox="1">
            <a:spLocks/>
          </p:cNvSpPr>
          <p:nvPr/>
        </p:nvSpPr>
        <p:spPr>
          <a:xfrm>
            <a:off x="6050416" y="3212479"/>
            <a:ext cx="2469806" cy="7316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b="1"/>
              <a:t>Personalized Analysis</a:t>
            </a:r>
          </a:p>
        </p:txBody>
      </p:sp>
      <p:sp>
        <p:nvSpPr>
          <p:cNvPr id="5" name="Text Placeholder 9">
            <a:extLst>
              <a:ext uri="{FF2B5EF4-FFF2-40B4-BE49-F238E27FC236}">
                <a16:creationId xmlns:a16="http://schemas.microsoft.com/office/drawing/2014/main" id="{735EE5B5-DA84-2312-7565-A39A0185CB0C}"/>
              </a:ext>
            </a:extLst>
          </p:cNvPr>
          <p:cNvSpPr txBox="1">
            <a:spLocks/>
          </p:cNvSpPr>
          <p:nvPr/>
        </p:nvSpPr>
        <p:spPr>
          <a:xfrm>
            <a:off x="6257401" y="4026523"/>
            <a:ext cx="2160000" cy="11486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800">
                <a:solidFill>
                  <a:schemeClr val="tx1"/>
                </a:solidFill>
              </a:rPr>
              <a:t>Study user’s past reviews to better understand current reviews.</a:t>
            </a:r>
          </a:p>
        </p:txBody>
      </p:sp>
      <p:grpSp>
        <p:nvGrpSpPr>
          <p:cNvPr id="11" name="Group 10">
            <a:extLst>
              <a:ext uri="{FF2B5EF4-FFF2-40B4-BE49-F238E27FC236}">
                <a16:creationId xmlns:a16="http://schemas.microsoft.com/office/drawing/2014/main" id="{A0A1098E-FAD9-6BE1-6200-A4F9FE4F82D8}"/>
              </a:ext>
            </a:extLst>
          </p:cNvPr>
          <p:cNvGrpSpPr/>
          <p:nvPr/>
        </p:nvGrpSpPr>
        <p:grpSpPr>
          <a:xfrm>
            <a:off x="6661143" y="1632443"/>
            <a:ext cx="1440000" cy="1440000"/>
            <a:chOff x="6492395" y="1632443"/>
            <a:chExt cx="1440000" cy="1440000"/>
          </a:xfrm>
        </p:grpSpPr>
        <p:sp>
          <p:nvSpPr>
            <p:cNvPr id="3" name="Flowchart: Connector 2">
              <a:extLst>
                <a:ext uri="{FF2B5EF4-FFF2-40B4-BE49-F238E27FC236}">
                  <a16:creationId xmlns:a16="http://schemas.microsoft.com/office/drawing/2014/main" id="{D4241420-3872-7167-BEC8-D01E441A8B29}"/>
                </a:ext>
              </a:extLst>
            </p:cNvPr>
            <p:cNvSpPr/>
            <p:nvPr/>
          </p:nvSpPr>
          <p:spPr>
            <a:xfrm>
              <a:off x="6492395" y="1632443"/>
              <a:ext cx="1440000" cy="1440000"/>
            </a:xfrm>
            <a:prstGeom prst="flowChartConnector">
              <a:avLst/>
            </a:prstGeom>
            <a:solidFill>
              <a:srgbClr val="AAD3D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pic>
          <p:nvPicPr>
            <p:cNvPr id="6" name="Graphic 5" descr="Settings with solid fill">
              <a:extLst>
                <a:ext uri="{FF2B5EF4-FFF2-40B4-BE49-F238E27FC236}">
                  <a16:creationId xmlns:a16="http://schemas.microsoft.com/office/drawing/2014/main" id="{01F9B37B-C297-AEF5-152C-AF1C8F2C733A}"/>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6755195" y="1892949"/>
              <a:ext cx="914400" cy="914400"/>
            </a:xfrm>
            <a:prstGeom prst="rect">
              <a:avLst/>
            </a:prstGeom>
          </p:spPr>
        </p:pic>
      </p:grpSp>
      <p:sp>
        <p:nvSpPr>
          <p:cNvPr id="14" name="Title 13">
            <a:extLst>
              <a:ext uri="{FF2B5EF4-FFF2-40B4-BE49-F238E27FC236}">
                <a16:creationId xmlns:a16="http://schemas.microsoft.com/office/drawing/2014/main" id="{96CCB0F1-7070-0D8C-34E4-3E5565CBCF50}"/>
              </a:ext>
            </a:extLst>
          </p:cNvPr>
          <p:cNvSpPr txBox="1">
            <a:spLocks/>
          </p:cNvSpPr>
          <p:nvPr/>
        </p:nvSpPr>
        <p:spPr>
          <a:xfrm>
            <a:off x="634985" y="470360"/>
            <a:ext cx="8568649" cy="1325563"/>
          </a:xfrm>
          <a:prstGeom prst="rect">
            <a:avLst/>
          </a:prstGeom>
        </p:spPr>
        <p:txBody>
          <a:bodyPr anchor="t">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4000" err="1"/>
              <a:t>LADy’s</a:t>
            </a:r>
            <a:r>
              <a:rPr lang="en-US" sz="4000"/>
              <a:t> </a:t>
            </a:r>
            <a:r>
              <a:rPr lang="en-US" sz="4000">
                <a:solidFill>
                  <a:schemeClr val="accent1"/>
                </a:solidFill>
              </a:rPr>
              <a:t>Applications</a:t>
            </a:r>
            <a:endParaRPr lang="en-US" sz="4000"/>
          </a:p>
        </p:txBody>
      </p:sp>
      <p:graphicFrame>
        <p:nvGraphicFramePr>
          <p:cNvPr id="63" name="Diagram 62">
            <a:extLst>
              <a:ext uri="{FF2B5EF4-FFF2-40B4-BE49-F238E27FC236}">
                <a16:creationId xmlns:a16="http://schemas.microsoft.com/office/drawing/2014/main" id="{ECB19FEA-18F1-806F-762E-73BBAFF1A87D}"/>
              </a:ext>
            </a:extLst>
          </p:cNvPr>
          <p:cNvGraphicFramePr/>
          <p:nvPr>
            <p:extLst>
              <p:ext uri="{D42A27DB-BD31-4B8C-83A1-F6EECF244321}">
                <p14:modId xmlns:p14="http://schemas.microsoft.com/office/powerpoint/2010/main" val="4031343786"/>
              </p:ext>
            </p:extLst>
          </p:nvPr>
        </p:nvGraphicFramePr>
        <p:xfrm>
          <a:off x="497253" y="6525264"/>
          <a:ext cx="11694748" cy="33855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9" name="TextBox 98">
            <a:extLst>
              <a:ext uri="{FF2B5EF4-FFF2-40B4-BE49-F238E27FC236}">
                <a16:creationId xmlns:a16="http://schemas.microsoft.com/office/drawing/2014/main" id="{8678951C-E402-AC47-E83D-E11CED1E8C65}"/>
              </a:ext>
            </a:extLst>
          </p:cNvPr>
          <p:cNvSpPr txBox="1"/>
          <p:nvPr/>
        </p:nvSpPr>
        <p:spPr>
          <a:xfrm>
            <a:off x="503162" y="6163734"/>
            <a:ext cx="1003662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CA" sz="900">
                <a:solidFill>
                  <a:schemeClr val="accent5"/>
                </a:solidFill>
                <a:cs typeface="Segoe UI"/>
              </a:rPr>
              <a:t>Napitu et al., 2017. Twitter opinion mining predicts broadband internet’s customer churn rate. IEEE International Conference on Cybernetics and Computational Intelligence.</a:t>
            </a:r>
            <a:endParaRPr lang="en-GB" sz="900">
              <a:solidFill>
                <a:schemeClr val="accent5"/>
              </a:solidFill>
              <a:cs typeface="Segoe UI"/>
            </a:endParaRPr>
          </a:p>
        </p:txBody>
      </p:sp>
      <p:sp>
        <p:nvSpPr>
          <p:cNvPr id="195" name="TextBox 194">
            <a:extLst>
              <a:ext uri="{FF2B5EF4-FFF2-40B4-BE49-F238E27FC236}">
                <a16:creationId xmlns:a16="http://schemas.microsoft.com/office/drawing/2014/main" id="{E6E1222E-087B-770D-1099-585E71087FC3}"/>
              </a:ext>
            </a:extLst>
          </p:cNvPr>
          <p:cNvSpPr txBox="1"/>
          <p:nvPr/>
        </p:nvSpPr>
        <p:spPr>
          <a:xfrm>
            <a:off x="-4838" y="64914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solidFill>
                  <a:srgbClr val="484848"/>
                </a:solidFill>
              </a:rPr>
              <a:t>5/8</a:t>
            </a:r>
            <a:endParaRPr lang="en-GB"/>
          </a:p>
        </p:txBody>
      </p:sp>
    </p:spTree>
    <p:extLst>
      <p:ext uri="{BB962C8B-B14F-4D97-AF65-F5344CB8AC3E}">
        <p14:creationId xmlns:p14="http://schemas.microsoft.com/office/powerpoint/2010/main" val="689701083"/>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1E09BC6A-2297-A933-4B3F-ABCECF6CC6DF}"/>
              </a:ext>
            </a:extLst>
          </p:cNvPr>
          <p:cNvSpPr txBox="1">
            <a:spLocks/>
          </p:cNvSpPr>
          <p:nvPr/>
        </p:nvSpPr>
        <p:spPr>
          <a:xfrm>
            <a:off x="634985" y="470360"/>
            <a:ext cx="8033769" cy="1325563"/>
          </a:xfrm>
          <a:prstGeom prst="rect">
            <a:avLst/>
          </a:prstGeom>
        </p:spPr>
        <p:txBody>
          <a:bodyPr anchor="t">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4000" err="1"/>
              <a:t>LADy’s</a:t>
            </a:r>
            <a:r>
              <a:rPr lang="en-US" sz="4000"/>
              <a:t> </a:t>
            </a:r>
            <a:r>
              <a:rPr lang="en-US" sz="4000">
                <a:solidFill>
                  <a:schemeClr val="accent1"/>
                </a:solidFill>
              </a:rPr>
              <a:t>Benefits to SDG Goals</a:t>
            </a:r>
            <a:endParaRPr lang="en-US" sz="4000"/>
          </a:p>
        </p:txBody>
      </p:sp>
      <p:graphicFrame>
        <p:nvGraphicFramePr>
          <p:cNvPr id="2094" name="Diagram 2093">
            <a:extLst>
              <a:ext uri="{FF2B5EF4-FFF2-40B4-BE49-F238E27FC236}">
                <a16:creationId xmlns:a16="http://schemas.microsoft.com/office/drawing/2014/main" id="{65AB614E-A4DC-5362-DC23-FC2E7863B29A}"/>
              </a:ext>
            </a:extLst>
          </p:cNvPr>
          <p:cNvGraphicFramePr/>
          <p:nvPr>
            <p:extLst>
              <p:ext uri="{D42A27DB-BD31-4B8C-83A1-F6EECF244321}">
                <p14:modId xmlns:p14="http://schemas.microsoft.com/office/powerpoint/2010/main" val="1553979441"/>
              </p:ext>
            </p:extLst>
          </p:nvPr>
        </p:nvGraphicFramePr>
        <p:xfrm>
          <a:off x="497253" y="6525264"/>
          <a:ext cx="11694748" cy="3385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09" name="TextBox 2208">
            <a:extLst>
              <a:ext uri="{FF2B5EF4-FFF2-40B4-BE49-F238E27FC236}">
                <a16:creationId xmlns:a16="http://schemas.microsoft.com/office/drawing/2014/main" id="{812BFA01-DA16-C5D6-0410-43A3720639DA}"/>
              </a:ext>
            </a:extLst>
          </p:cNvPr>
          <p:cNvSpPr txBox="1"/>
          <p:nvPr/>
        </p:nvSpPr>
        <p:spPr>
          <a:xfrm>
            <a:off x="-4838" y="64914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solidFill>
                  <a:srgbClr val="484848"/>
                </a:solidFill>
              </a:rPr>
              <a:t>6/8</a:t>
            </a:r>
            <a:endParaRPr lang="en-GB"/>
          </a:p>
        </p:txBody>
      </p:sp>
      <p:sp>
        <p:nvSpPr>
          <p:cNvPr id="37" name="Rectangle 36">
            <a:extLst>
              <a:ext uri="{FF2B5EF4-FFF2-40B4-BE49-F238E27FC236}">
                <a16:creationId xmlns:a16="http://schemas.microsoft.com/office/drawing/2014/main" id="{A467089C-4AF8-36A1-1A38-58D23E38770A}"/>
              </a:ext>
            </a:extLst>
          </p:cNvPr>
          <p:cNvSpPr/>
          <p:nvPr/>
        </p:nvSpPr>
        <p:spPr>
          <a:xfrm>
            <a:off x="0" y="4618180"/>
            <a:ext cx="2106490" cy="713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BFE59D60-FFD1-BE16-673B-48DFF979C117}"/>
              </a:ext>
            </a:extLst>
          </p:cNvPr>
          <p:cNvSpPr>
            <a:spLocks noGrp="1"/>
          </p:cNvSpPr>
          <p:nvPr>
            <p:ph type="body" sz="quarter" idx="11"/>
          </p:nvPr>
        </p:nvSpPr>
        <p:spPr>
          <a:xfrm>
            <a:off x="1756391" y="1744707"/>
            <a:ext cx="4339608" cy="980568"/>
          </a:xfrm>
        </p:spPr>
        <p:txBody>
          <a:bodyPr>
            <a:normAutofit/>
          </a:bodyPr>
          <a:lstStyle/>
          <a:p>
            <a:pPr algn="just"/>
            <a:r>
              <a:rPr lang="en-CA" sz="2000">
                <a:solidFill>
                  <a:schemeClr val="tx1"/>
                </a:solidFill>
              </a:rPr>
              <a:t>Optimize for sustainable resource consumption and economic growth</a:t>
            </a:r>
            <a:endParaRPr lang="en-CA" sz="2000" spc="0">
              <a:solidFill>
                <a:schemeClr val="tx1"/>
              </a:solidFill>
            </a:endParaRPr>
          </a:p>
        </p:txBody>
      </p:sp>
      <p:sp>
        <p:nvSpPr>
          <p:cNvPr id="21" name="Text Placeholder 20">
            <a:extLst>
              <a:ext uri="{FF2B5EF4-FFF2-40B4-BE49-F238E27FC236}">
                <a16:creationId xmlns:a16="http://schemas.microsoft.com/office/drawing/2014/main" id="{F9CE1532-1731-5D7D-CC47-CBB10C65E2A6}"/>
              </a:ext>
            </a:extLst>
          </p:cNvPr>
          <p:cNvSpPr>
            <a:spLocks noGrp="1"/>
          </p:cNvSpPr>
          <p:nvPr>
            <p:ph type="body" sz="quarter" idx="19"/>
          </p:nvPr>
        </p:nvSpPr>
        <p:spPr>
          <a:xfrm>
            <a:off x="756919" y="4218466"/>
            <a:ext cx="741082" cy="755650"/>
          </a:xfrm>
        </p:spPr>
        <p:txBody>
          <a:bodyPr/>
          <a:lstStyle/>
          <a:p>
            <a:r>
              <a:rPr lang="en-CA"/>
              <a:t>3</a:t>
            </a:r>
          </a:p>
        </p:txBody>
      </p:sp>
      <p:sp>
        <p:nvSpPr>
          <p:cNvPr id="20" name="Text Placeholder 19">
            <a:extLst>
              <a:ext uri="{FF2B5EF4-FFF2-40B4-BE49-F238E27FC236}">
                <a16:creationId xmlns:a16="http://schemas.microsoft.com/office/drawing/2014/main" id="{91F3A3B9-E94A-2B45-B508-7C94109483D2}"/>
              </a:ext>
            </a:extLst>
          </p:cNvPr>
          <p:cNvSpPr>
            <a:spLocks noGrp="1"/>
          </p:cNvSpPr>
          <p:nvPr>
            <p:ph type="body" sz="quarter" idx="18"/>
          </p:nvPr>
        </p:nvSpPr>
        <p:spPr>
          <a:xfrm>
            <a:off x="736768" y="3024905"/>
            <a:ext cx="741082" cy="755650"/>
          </a:xfrm>
        </p:spPr>
        <p:txBody>
          <a:bodyPr/>
          <a:lstStyle/>
          <a:p>
            <a:r>
              <a:rPr lang="en-CA"/>
              <a:t>2</a:t>
            </a:r>
          </a:p>
        </p:txBody>
      </p:sp>
      <p:sp>
        <p:nvSpPr>
          <p:cNvPr id="19" name="Text Placeholder 18">
            <a:extLst>
              <a:ext uri="{FF2B5EF4-FFF2-40B4-BE49-F238E27FC236}">
                <a16:creationId xmlns:a16="http://schemas.microsoft.com/office/drawing/2014/main" id="{A6CE6644-5191-EE42-2062-BBC590BA7A71}"/>
              </a:ext>
            </a:extLst>
          </p:cNvPr>
          <p:cNvSpPr>
            <a:spLocks noGrp="1"/>
          </p:cNvSpPr>
          <p:nvPr>
            <p:ph type="body" sz="quarter" idx="17"/>
          </p:nvPr>
        </p:nvSpPr>
        <p:spPr>
          <a:xfrm>
            <a:off x="736768" y="1907331"/>
            <a:ext cx="741082" cy="755650"/>
          </a:xfrm>
        </p:spPr>
        <p:txBody>
          <a:bodyPr/>
          <a:lstStyle/>
          <a:p>
            <a:r>
              <a:rPr lang="en-CA"/>
              <a:t>1</a:t>
            </a:r>
          </a:p>
        </p:txBody>
      </p:sp>
      <p:sp>
        <p:nvSpPr>
          <p:cNvPr id="16" name="Text Placeholder 15">
            <a:extLst>
              <a:ext uri="{FF2B5EF4-FFF2-40B4-BE49-F238E27FC236}">
                <a16:creationId xmlns:a16="http://schemas.microsoft.com/office/drawing/2014/main" id="{2C179A5A-B117-A6F7-025D-8F58D41828E1}"/>
              </a:ext>
            </a:extLst>
          </p:cNvPr>
          <p:cNvSpPr>
            <a:spLocks noGrp="1"/>
          </p:cNvSpPr>
          <p:nvPr>
            <p:ph type="body" sz="quarter" idx="14"/>
          </p:nvPr>
        </p:nvSpPr>
        <p:spPr>
          <a:xfrm>
            <a:off x="1756389" y="3764719"/>
            <a:ext cx="4339351" cy="1663144"/>
          </a:xfrm>
        </p:spPr>
        <p:txBody>
          <a:bodyPr>
            <a:normAutofit/>
          </a:bodyPr>
          <a:lstStyle/>
          <a:p>
            <a:pPr algn="just"/>
            <a:r>
              <a:rPr lang="en-CA" sz="2000">
                <a:solidFill>
                  <a:schemeClr val="tx1"/>
                </a:solidFill>
              </a:rPr>
              <a:t>Improve workplace environment, attract suitable talent, and increase productivity</a:t>
            </a:r>
          </a:p>
        </p:txBody>
      </p:sp>
      <p:sp>
        <p:nvSpPr>
          <p:cNvPr id="4" name="Text Placeholder 3">
            <a:extLst>
              <a:ext uri="{FF2B5EF4-FFF2-40B4-BE49-F238E27FC236}">
                <a16:creationId xmlns:a16="http://schemas.microsoft.com/office/drawing/2014/main" id="{ADA2C34D-0E7D-4673-1CDA-16D20F5DAD43}"/>
              </a:ext>
            </a:extLst>
          </p:cNvPr>
          <p:cNvSpPr>
            <a:spLocks noGrp="1"/>
          </p:cNvSpPr>
          <p:nvPr>
            <p:ph type="body" sz="quarter" idx="13"/>
          </p:nvPr>
        </p:nvSpPr>
        <p:spPr>
          <a:xfrm>
            <a:off x="1756648" y="2698113"/>
            <a:ext cx="4339352" cy="1374362"/>
          </a:xfrm>
        </p:spPr>
        <p:txBody>
          <a:bodyPr>
            <a:normAutofit/>
          </a:bodyPr>
          <a:lstStyle/>
          <a:p>
            <a:pPr algn="just"/>
            <a:r>
              <a:rPr lang="en-CA" sz="2000">
                <a:solidFill>
                  <a:schemeClr val="tx1"/>
                </a:solidFill>
              </a:rPr>
              <a:t>Promote tailored business opportunities for local communities</a:t>
            </a:r>
          </a:p>
        </p:txBody>
      </p:sp>
      <p:pic>
        <p:nvPicPr>
          <p:cNvPr id="39" name="Picture 38" descr="A picture containing toy&#10;&#10;Description automatically generated">
            <a:extLst>
              <a:ext uri="{FF2B5EF4-FFF2-40B4-BE49-F238E27FC236}">
                <a16:creationId xmlns:a16="http://schemas.microsoft.com/office/drawing/2014/main" id="{E448D1CB-927F-2B51-75F4-F4A5762976B7}"/>
              </a:ext>
            </a:extLst>
          </p:cNvPr>
          <p:cNvPicPr>
            <a:picLocks noChangeAspect="1"/>
          </p:cNvPicPr>
          <p:nvPr/>
        </p:nvPicPr>
        <p:blipFill rotWithShape="1">
          <a:blip r:embed="rId9"/>
          <a:srcRect l="13926" r="14352"/>
          <a:stretch/>
        </p:blipFill>
        <p:spPr>
          <a:xfrm>
            <a:off x="6559109" y="1214064"/>
            <a:ext cx="5123678" cy="4762500"/>
          </a:xfrm>
          <a:prstGeom prst="rect">
            <a:avLst/>
          </a:prstGeom>
        </p:spPr>
      </p:pic>
    </p:spTree>
    <p:extLst>
      <p:ext uri="{BB962C8B-B14F-4D97-AF65-F5344CB8AC3E}">
        <p14:creationId xmlns:p14="http://schemas.microsoft.com/office/powerpoint/2010/main" val="800900225"/>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60850CE-9863-E38D-839E-7C099C225C07}"/>
              </a:ext>
            </a:extLst>
          </p:cNvPr>
          <p:cNvSpPr txBox="1"/>
          <p:nvPr/>
        </p:nvSpPr>
        <p:spPr>
          <a:xfrm>
            <a:off x="6637870" y="1375067"/>
            <a:ext cx="4773600" cy="1938992"/>
          </a:xfrm>
          <a:prstGeom prst="rect">
            <a:avLst/>
          </a:prstGeom>
          <a:noFill/>
        </p:spPr>
        <p:txBody>
          <a:bodyPr wrap="square" rtlCol="0">
            <a:spAutoFit/>
          </a:bodyPr>
          <a:lstStyle/>
          <a:p>
            <a:pPr algn="just"/>
            <a:r>
              <a:rPr lang="en-CA" sz="2000" b="1"/>
              <a:t>Differentiation of Polysemous Words</a:t>
            </a:r>
          </a:p>
          <a:p>
            <a:pPr algn="just"/>
            <a:endParaRPr lang="en-CA" sz="2000"/>
          </a:p>
          <a:p>
            <a:pPr marL="285750" indent="-285750" algn="just">
              <a:buFont typeface="Arial" panose="020B0604020202020204" pitchFamily="34" charset="0"/>
              <a:buChar char="•"/>
            </a:pPr>
            <a:r>
              <a:rPr lang="en-US" sz="2000"/>
              <a:t>The same word may convey different semantics with opposite sentiments</a:t>
            </a:r>
          </a:p>
          <a:p>
            <a:pPr marL="285750" indent="-285750" algn="just">
              <a:buFont typeface="Arial" panose="020B0604020202020204" pitchFamily="34" charset="0"/>
              <a:buChar char="•"/>
            </a:pPr>
            <a:endParaRPr lang="en-US" sz="2000"/>
          </a:p>
          <a:p>
            <a:pPr marL="285750" indent="-285750" algn="just">
              <a:buFont typeface="Arial" panose="020B0604020202020204" pitchFamily="34" charset="0"/>
              <a:buChar char="•"/>
            </a:pPr>
            <a:endParaRPr lang="en-US" sz="2000"/>
          </a:p>
        </p:txBody>
      </p:sp>
      <p:sp>
        <p:nvSpPr>
          <p:cNvPr id="11" name="TextBox 10">
            <a:extLst>
              <a:ext uri="{FF2B5EF4-FFF2-40B4-BE49-F238E27FC236}">
                <a16:creationId xmlns:a16="http://schemas.microsoft.com/office/drawing/2014/main" id="{63F7CC1A-AB36-43A2-4D30-F558B1C7E98F}"/>
              </a:ext>
            </a:extLst>
          </p:cNvPr>
          <p:cNvSpPr txBox="1"/>
          <p:nvPr/>
        </p:nvSpPr>
        <p:spPr>
          <a:xfrm>
            <a:off x="634017" y="1375067"/>
            <a:ext cx="4772027" cy="1631216"/>
          </a:xfrm>
          <a:prstGeom prst="rect">
            <a:avLst/>
          </a:prstGeom>
          <a:noFill/>
        </p:spPr>
        <p:txBody>
          <a:bodyPr wrap="square" rtlCol="0">
            <a:spAutoFit/>
          </a:bodyPr>
          <a:lstStyle/>
          <a:p>
            <a:pPr algn="just"/>
            <a:r>
              <a:rPr lang="en-CA" sz="2000" b="1"/>
              <a:t>Identification of New Aspects</a:t>
            </a:r>
          </a:p>
          <a:p>
            <a:pPr algn="just"/>
            <a:endParaRPr lang="en-CA" sz="2000" b="1"/>
          </a:p>
          <a:p>
            <a:pPr marL="285750" indent="-285750" algn="just">
              <a:buFont typeface="Arial" panose="020B0604020202020204" pitchFamily="34" charset="0"/>
              <a:buChar char="•"/>
            </a:pPr>
            <a:r>
              <a:rPr lang="en-US" sz="2000"/>
              <a:t>Falls short for aspects not seen in the training dataset</a:t>
            </a:r>
            <a:endParaRPr lang="en-CA" sz="2000"/>
          </a:p>
          <a:p>
            <a:pPr algn="just"/>
            <a:endParaRPr lang="en-CA" sz="2000"/>
          </a:p>
        </p:txBody>
      </p:sp>
      <p:graphicFrame>
        <p:nvGraphicFramePr>
          <p:cNvPr id="13" name="Diagram 12">
            <a:extLst>
              <a:ext uri="{FF2B5EF4-FFF2-40B4-BE49-F238E27FC236}">
                <a16:creationId xmlns:a16="http://schemas.microsoft.com/office/drawing/2014/main" id="{05F4CCDC-F79A-4F07-8BAA-C9F689CB4BD2}"/>
              </a:ext>
            </a:extLst>
          </p:cNvPr>
          <p:cNvGraphicFramePr/>
          <p:nvPr>
            <p:extLst>
              <p:ext uri="{D42A27DB-BD31-4B8C-83A1-F6EECF244321}">
                <p14:modId xmlns:p14="http://schemas.microsoft.com/office/powerpoint/2010/main" val="2299451900"/>
              </p:ext>
            </p:extLst>
          </p:nvPr>
        </p:nvGraphicFramePr>
        <p:xfrm>
          <a:off x="6887940" y="2874726"/>
          <a:ext cx="4273460" cy="3415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1" name="Diagram 20">
            <a:extLst>
              <a:ext uri="{FF2B5EF4-FFF2-40B4-BE49-F238E27FC236}">
                <a16:creationId xmlns:a16="http://schemas.microsoft.com/office/drawing/2014/main" id="{D8022AC1-01EB-FF89-548A-FBC3C0124AA8}"/>
              </a:ext>
            </a:extLst>
          </p:cNvPr>
          <p:cNvGraphicFramePr/>
          <p:nvPr>
            <p:extLst>
              <p:ext uri="{D42A27DB-BD31-4B8C-83A1-F6EECF244321}">
                <p14:modId xmlns:p14="http://schemas.microsoft.com/office/powerpoint/2010/main" val="3048066238"/>
              </p:ext>
            </p:extLst>
          </p:nvPr>
        </p:nvGraphicFramePr>
        <p:xfrm>
          <a:off x="882643" y="3074977"/>
          <a:ext cx="4533900" cy="30147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 name="Title 13">
            <a:extLst>
              <a:ext uri="{FF2B5EF4-FFF2-40B4-BE49-F238E27FC236}">
                <a16:creationId xmlns:a16="http://schemas.microsoft.com/office/drawing/2014/main" id="{B440D0C1-0C51-2B10-29A0-DFBB9605A7B6}"/>
              </a:ext>
            </a:extLst>
          </p:cNvPr>
          <p:cNvSpPr txBox="1">
            <a:spLocks/>
          </p:cNvSpPr>
          <p:nvPr/>
        </p:nvSpPr>
        <p:spPr>
          <a:xfrm>
            <a:off x="634985" y="470360"/>
            <a:ext cx="6002885" cy="1325563"/>
          </a:xfrm>
          <a:prstGeom prst="rect">
            <a:avLst/>
          </a:prstGeom>
        </p:spPr>
        <p:txBody>
          <a:bodyPr anchor="t">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4000" err="1"/>
              <a:t>LADy’s</a:t>
            </a:r>
            <a:r>
              <a:rPr lang="en-US" sz="4000"/>
              <a:t> </a:t>
            </a:r>
            <a:r>
              <a:rPr lang="en-US" sz="4000">
                <a:solidFill>
                  <a:schemeClr val="accent1"/>
                </a:solidFill>
              </a:rPr>
              <a:t>Challenges</a:t>
            </a:r>
            <a:endParaRPr lang="en-US" sz="4000"/>
          </a:p>
        </p:txBody>
      </p:sp>
      <p:graphicFrame>
        <p:nvGraphicFramePr>
          <p:cNvPr id="388" name="Diagram 387">
            <a:extLst>
              <a:ext uri="{FF2B5EF4-FFF2-40B4-BE49-F238E27FC236}">
                <a16:creationId xmlns:a16="http://schemas.microsoft.com/office/drawing/2014/main" id="{B80F8CCD-3264-7C78-E76F-261C0B0FE4BF}"/>
              </a:ext>
            </a:extLst>
          </p:cNvPr>
          <p:cNvGraphicFramePr/>
          <p:nvPr>
            <p:extLst>
              <p:ext uri="{D42A27DB-BD31-4B8C-83A1-F6EECF244321}">
                <p14:modId xmlns:p14="http://schemas.microsoft.com/office/powerpoint/2010/main" val="2607073744"/>
              </p:ext>
            </p:extLst>
          </p:nvPr>
        </p:nvGraphicFramePr>
        <p:xfrm>
          <a:off x="497253" y="6525264"/>
          <a:ext cx="11694748" cy="33855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558" name="TextBox 557">
            <a:extLst>
              <a:ext uri="{FF2B5EF4-FFF2-40B4-BE49-F238E27FC236}">
                <a16:creationId xmlns:a16="http://schemas.microsoft.com/office/drawing/2014/main" id="{68DD095C-58D9-37C6-0BE0-A23FBDAF23BB}"/>
              </a:ext>
            </a:extLst>
          </p:cNvPr>
          <p:cNvSpPr txBox="1"/>
          <p:nvPr/>
        </p:nvSpPr>
        <p:spPr>
          <a:xfrm>
            <a:off x="-4838" y="64914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solidFill>
                  <a:srgbClr val="484848"/>
                </a:solidFill>
              </a:rPr>
              <a:t>7/8</a:t>
            </a:r>
            <a:endParaRPr lang="en-GB"/>
          </a:p>
        </p:txBody>
      </p:sp>
    </p:spTree>
    <p:extLst>
      <p:ext uri="{BB962C8B-B14F-4D97-AF65-F5344CB8AC3E}">
        <p14:creationId xmlns:p14="http://schemas.microsoft.com/office/powerpoint/2010/main" val="2356083763"/>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9FCAD6-A137-42FE-91F0-5281AC5B617B}"/>
              </a:ext>
            </a:extLst>
          </p:cNvPr>
          <p:cNvSpPr>
            <a:spLocks noGrp="1"/>
          </p:cNvSpPr>
          <p:nvPr>
            <p:ph type="title"/>
          </p:nvPr>
        </p:nvSpPr>
        <p:spPr>
          <a:xfrm>
            <a:off x="1535715" y="1485302"/>
            <a:ext cx="9120570" cy="3887396"/>
          </a:xfrm>
          <a:prstGeom prst="rect">
            <a:avLst/>
          </a:prstGeom>
          <a:solidFill>
            <a:schemeClr val="accent1"/>
          </a:solidFill>
          <a:ln>
            <a:noFill/>
          </a:ln>
        </p:spPr>
        <p:txBody>
          <a:bodyPr bIns="1728000"/>
          <a:lstStyle/>
          <a:p>
            <a:r>
              <a:rPr lang="en-CA" sz="5400">
                <a:solidFill>
                  <a:schemeClr val="bg1"/>
                </a:solidFill>
              </a:rPr>
              <a:t> </a:t>
            </a:r>
          </a:p>
        </p:txBody>
      </p:sp>
      <p:pic>
        <p:nvPicPr>
          <p:cNvPr id="22" name="Picture Placeholder 25" descr="Laptop with phone and calculator">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a:stretch/>
        </p:blipFill>
        <p:spPr>
          <a:xfrm>
            <a:off x="4953000" y="187972"/>
            <a:ext cx="2286000" cy="2286000"/>
          </a:xfrm>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a:xfrm>
            <a:off x="5012773" y="3351909"/>
            <a:ext cx="2226227" cy="1732657"/>
          </a:xfrm>
        </p:spPr>
        <p:txBody>
          <a:bodyPr>
            <a:normAutofit lnSpcReduction="10000"/>
          </a:bodyPr>
          <a:lstStyle/>
          <a:p>
            <a:pPr marL="0" indent="0">
              <a:lnSpc>
                <a:spcPct val="120000"/>
              </a:lnSpc>
              <a:spcBef>
                <a:spcPts val="0"/>
              </a:spcBef>
              <a:buNone/>
            </a:pPr>
            <a:r>
              <a:rPr lang="en-US" sz="1200" b="1" cap="none">
                <a:solidFill>
                  <a:schemeClr val="bg1"/>
                </a:solidFill>
              </a:rPr>
              <a:t>C</a:t>
            </a:r>
            <a:r>
              <a:rPr lang="en-US" sz="1200" b="1" cap="none" spc="0">
                <a:solidFill>
                  <a:schemeClr val="bg1"/>
                </a:solidFill>
              </a:rPr>
              <a:t>hristine Wong​</a:t>
            </a:r>
          </a:p>
          <a:p>
            <a:pPr marL="0" indent="0">
              <a:lnSpc>
                <a:spcPct val="120000"/>
              </a:lnSpc>
              <a:spcBef>
                <a:spcPts val="0"/>
              </a:spcBef>
              <a:buNone/>
            </a:pPr>
            <a:r>
              <a:rPr lang="en-US" sz="1200" cap="none" spc="0">
                <a:solidFill>
                  <a:schemeClr val="bg1"/>
                </a:solidFill>
                <a:cs typeface="Arial"/>
              </a:rPr>
              <a:t>wong93@uwindsor.ca</a:t>
            </a:r>
          </a:p>
          <a:p>
            <a:pPr marL="0" indent="0">
              <a:lnSpc>
                <a:spcPct val="120000"/>
              </a:lnSpc>
              <a:spcBef>
                <a:spcPts val="0"/>
              </a:spcBef>
              <a:buNone/>
            </a:pPr>
            <a:endParaRPr lang="en-US" sz="1200" b="1" cap="none">
              <a:solidFill>
                <a:schemeClr val="bg1"/>
              </a:solidFill>
              <a:cs typeface="Arial"/>
            </a:endParaRPr>
          </a:p>
          <a:p>
            <a:pPr marL="0" indent="0">
              <a:lnSpc>
                <a:spcPct val="120000"/>
              </a:lnSpc>
              <a:spcBef>
                <a:spcPts val="0"/>
              </a:spcBef>
              <a:buNone/>
            </a:pPr>
            <a:r>
              <a:rPr lang="en-US" sz="1200" b="1" cap="none">
                <a:solidFill>
                  <a:schemeClr val="bg1"/>
                </a:solidFill>
                <a:cs typeface="Arial"/>
              </a:rPr>
              <a:t>Farinam Hemmatizadeh</a:t>
            </a:r>
            <a:endParaRPr lang="en-US" cap="none">
              <a:solidFill>
                <a:schemeClr val="bg1"/>
              </a:solidFill>
            </a:endParaRPr>
          </a:p>
          <a:p>
            <a:pPr marL="0" indent="0">
              <a:lnSpc>
                <a:spcPct val="120000"/>
              </a:lnSpc>
              <a:spcBef>
                <a:spcPts val="0"/>
              </a:spcBef>
              <a:buNone/>
            </a:pPr>
            <a:r>
              <a:rPr lang="en-US" sz="1200" cap="none" spc="0">
                <a:solidFill>
                  <a:schemeClr val="bg1"/>
                </a:solidFill>
              </a:rPr>
              <a:t>hemmatif@uwindsor.ca</a:t>
            </a:r>
          </a:p>
          <a:p>
            <a:pPr>
              <a:lnSpc>
                <a:spcPct val="120000"/>
              </a:lnSpc>
              <a:spcBef>
                <a:spcPts val="0"/>
              </a:spcBef>
            </a:pPr>
            <a:endParaRPr lang="en-US" sz="1200" b="1" cap="none">
              <a:solidFill>
                <a:schemeClr val="bg1"/>
              </a:solidFill>
              <a:ea typeface="+mn-lt"/>
              <a:cs typeface="+mn-lt"/>
            </a:endParaRPr>
          </a:p>
          <a:p>
            <a:pPr>
              <a:lnSpc>
                <a:spcPct val="120000"/>
              </a:lnSpc>
              <a:spcBef>
                <a:spcPts val="0"/>
              </a:spcBef>
            </a:pPr>
            <a:r>
              <a:rPr lang="en-US" sz="1200" b="1" cap="none">
                <a:solidFill>
                  <a:schemeClr val="bg1"/>
                </a:solidFill>
                <a:ea typeface="+mn-lt"/>
                <a:cs typeface="+mn-lt"/>
              </a:rPr>
              <a:t>Hossein Fani</a:t>
            </a:r>
            <a:endParaRPr lang="en-US" sz="1200" cap="none">
              <a:solidFill>
                <a:schemeClr val="bg1"/>
              </a:solidFill>
              <a:ea typeface="+mn-lt"/>
              <a:cs typeface="+mn-lt"/>
            </a:endParaRPr>
          </a:p>
          <a:p>
            <a:pPr>
              <a:lnSpc>
                <a:spcPct val="120000"/>
              </a:lnSpc>
              <a:spcBef>
                <a:spcPts val="0"/>
              </a:spcBef>
            </a:pPr>
            <a:r>
              <a:rPr lang="en-US" sz="1200" cap="none">
                <a:solidFill>
                  <a:schemeClr val="bg1"/>
                </a:solidFill>
                <a:cs typeface="Arial"/>
              </a:rPr>
              <a:t>hfani@uwindsor.ca</a:t>
            </a:r>
          </a:p>
        </p:txBody>
      </p:sp>
      <p:cxnSp>
        <p:nvCxnSpPr>
          <p:cNvPr id="9" name="Straight Connector 8">
            <a:extLst>
              <a:ext uri="{FF2B5EF4-FFF2-40B4-BE49-F238E27FC236}">
                <a16:creationId xmlns:a16="http://schemas.microsoft.com/office/drawing/2014/main" id="{44B5C051-7FAA-29AC-947A-3A489E5E544D}"/>
              </a:ext>
            </a:extLst>
          </p:cNvPr>
          <p:cNvCxnSpPr>
            <a:cxnSpLocks/>
          </p:cNvCxnSpPr>
          <p:nvPr/>
        </p:nvCxnSpPr>
        <p:spPr>
          <a:xfrm>
            <a:off x="5225886" y="3199118"/>
            <a:ext cx="180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49E80CE-7362-6C8F-F8E3-9B9DF9339956}"/>
              </a:ext>
            </a:extLst>
          </p:cNvPr>
          <p:cNvSpPr txBox="1"/>
          <p:nvPr/>
        </p:nvSpPr>
        <p:spPr>
          <a:xfrm>
            <a:off x="4159956" y="2232780"/>
            <a:ext cx="4368800" cy="830997"/>
          </a:xfrm>
          <a:prstGeom prst="rect">
            <a:avLst/>
          </a:prstGeom>
          <a:noFill/>
        </p:spPr>
        <p:txBody>
          <a:bodyPr wrap="square" rtlCol="0">
            <a:spAutoFit/>
          </a:bodyPr>
          <a:lstStyle/>
          <a:p>
            <a:r>
              <a:rPr lang="en-CA" sz="4800">
                <a:solidFill>
                  <a:schemeClr val="bg1"/>
                </a:solidFill>
                <a:latin typeface="+mj-lt"/>
              </a:rPr>
              <a:t>Thank You!</a:t>
            </a:r>
          </a:p>
        </p:txBody>
      </p:sp>
    </p:spTree>
    <p:extLst>
      <p:ext uri="{BB962C8B-B14F-4D97-AF65-F5344CB8AC3E}">
        <p14:creationId xmlns:p14="http://schemas.microsoft.com/office/powerpoint/2010/main" val="333412764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937F7769-0C32-589D-2744-9ED9EB3E11D7}"/>
              </a:ext>
            </a:extLst>
          </p:cNvPr>
          <p:cNvSpPr txBox="1">
            <a:spLocks/>
          </p:cNvSpPr>
          <p:nvPr/>
        </p:nvSpPr>
        <p:spPr>
          <a:xfrm>
            <a:off x="634985" y="470360"/>
            <a:ext cx="7186652" cy="1325563"/>
          </a:xfrm>
          <a:prstGeom prst="rect">
            <a:avLst/>
          </a:prstGeom>
        </p:spPr>
        <p:txBody>
          <a:bodyPr anchor="t">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4000" dirty="0">
                <a:solidFill>
                  <a:schemeClr val="accent1"/>
                </a:solidFill>
              </a:rPr>
              <a:t>Topic Modelling </a:t>
            </a:r>
            <a:r>
              <a:rPr lang="en-US" sz="4000" dirty="0"/>
              <a:t>Methods</a:t>
            </a:r>
          </a:p>
        </p:txBody>
      </p:sp>
      <p:graphicFrame>
        <p:nvGraphicFramePr>
          <p:cNvPr id="5" name="Chart 4">
            <a:extLst>
              <a:ext uri="{FF2B5EF4-FFF2-40B4-BE49-F238E27FC236}">
                <a16:creationId xmlns:a16="http://schemas.microsoft.com/office/drawing/2014/main" id="{1402AA43-E7CE-3270-19D4-8F3F05E952BD}"/>
              </a:ext>
            </a:extLst>
          </p:cNvPr>
          <p:cNvGraphicFramePr/>
          <p:nvPr>
            <p:extLst>
              <p:ext uri="{D42A27DB-BD31-4B8C-83A1-F6EECF244321}">
                <p14:modId xmlns:p14="http://schemas.microsoft.com/office/powerpoint/2010/main" val="2863716759"/>
              </p:ext>
            </p:extLst>
          </p:nvPr>
        </p:nvGraphicFramePr>
        <p:xfrm>
          <a:off x="794042" y="1353622"/>
          <a:ext cx="6338277" cy="49355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Diagram 5">
            <a:extLst>
              <a:ext uri="{FF2B5EF4-FFF2-40B4-BE49-F238E27FC236}">
                <a16:creationId xmlns:a16="http://schemas.microsoft.com/office/drawing/2014/main" id="{44EBE689-56AD-129B-BB5F-4B0FFE815847}"/>
              </a:ext>
            </a:extLst>
          </p:cNvPr>
          <p:cNvGraphicFramePr/>
          <p:nvPr>
            <p:extLst>
              <p:ext uri="{D42A27DB-BD31-4B8C-83A1-F6EECF244321}">
                <p14:modId xmlns:p14="http://schemas.microsoft.com/office/powerpoint/2010/main" val="350251264"/>
              </p:ext>
            </p:extLst>
          </p:nvPr>
        </p:nvGraphicFramePr>
        <p:xfrm>
          <a:off x="7689963" y="470360"/>
          <a:ext cx="3867052" cy="59172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03145923"/>
      </p:ext>
    </p:extLst>
  </p:cSld>
  <p:clrMapOvr>
    <a:masterClrMapping/>
  </p:clrMapOvr>
</p:sld>
</file>

<file path=ppt/theme/theme1.xml><?xml version="1.0" encoding="utf-8"?>
<a:theme xmlns:a="http://schemas.openxmlformats.org/drawingml/2006/main" name="Office Theme">
  <a:themeElements>
    <a:clrScheme name="Custom 2">
      <a:dk1>
        <a:srgbClr val="3F3F3F"/>
      </a:dk1>
      <a:lt1>
        <a:srgbClr val="FFFFFF"/>
      </a:lt1>
      <a:dk2>
        <a:srgbClr val="000000"/>
      </a:dk2>
      <a:lt2>
        <a:srgbClr val="A5A5A5"/>
      </a:lt2>
      <a:accent1>
        <a:srgbClr val="039EA4"/>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77</TotalTime>
  <Words>1287</Words>
  <Application>Microsoft Macintosh PowerPoint</Application>
  <PresentationFormat>Widescreen</PresentationFormat>
  <Paragraphs>142</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vt:lpstr>
      <vt:lpstr>Arial Black</vt:lpstr>
      <vt:lpstr>Calibri</vt:lpstr>
      <vt:lpstr>Helvetica Light</vt:lpstr>
      <vt:lpstr>Oswald-Bold</vt:lpstr>
      <vt:lpstr>Roboto</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LADy</dc:title>
  <dc:creator>Christine Wong</dc:creator>
  <cp:lastModifiedBy>Hossein Fani</cp:lastModifiedBy>
  <cp:revision>2</cp:revision>
  <dcterms:created xsi:type="dcterms:W3CDTF">2023-03-04T20:39:27Z</dcterms:created>
  <dcterms:modified xsi:type="dcterms:W3CDTF">2023-04-02T23:55:31Z</dcterms:modified>
</cp:coreProperties>
</file>