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6F9-FFF1-8B38-6F7A-D1EBFD00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A2B9-86B2-9160-2334-FFEAA664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3B9D-A6EA-35FF-3616-3CBED5D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750C-D071-4BB0-0DEC-6A7306E4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57BD-D70A-9157-2A9D-2C6B2F79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1890-602B-F345-CCFB-D05A5A2D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A2D2-5237-247E-25FE-6B0841846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D9FB-382B-30B8-C1BE-8BFC7F89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F7E0-B2E0-7199-EE6B-2939BC84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32F7-49F4-472A-59C8-C5CA225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E59D-8A0D-AA82-B5FC-DA1AD555B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B421-39CD-E944-4777-129D4C8B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1BBD-212F-4EC0-0EBC-DE19F36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38B9-E3A4-38C2-8574-C64B8663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22A1-6BCC-192C-B5CF-8EF76E6B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BA6-5FB9-35C4-D5A6-9AEEF66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BCCA-F64D-383C-A232-59CD45BD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A97D-BEAC-CA07-D482-2F831C6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CEB1-266A-133A-9602-4C5D482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6321-6EDE-BA34-89D8-4F3384F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E37-F39D-2275-5A0F-DDA948BE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D018-0C82-A952-AC27-AD153370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67A1-B06B-FA38-68F0-9CFAAAF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1C8C-A182-BC84-3EE9-F13A4FDF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C25D-5D02-A92F-0673-501861AD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F9D-3DF8-78E8-BB02-44E210B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F56-4461-0798-3648-A337479F3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1D14-B958-54F5-9E31-EC044BE7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DD08-D2DA-6B51-47B2-D030C32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B412-4D6C-B1BB-60BB-6A0FF68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A61D-AF32-B74D-9C96-731432F0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B360-81F3-CB0F-8622-D515A77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87EB-4960-6A5A-00DD-150D5752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0A42-72B5-7480-E494-B9E7AAFB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6C63-6C67-5BB8-C79A-C4666C545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DB06E-42F4-88A9-A9E1-E1B872BB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7684D-89F9-6A15-0A2C-AB1A749B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994DA-6013-2E18-85E0-4115ABE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22D90-3D64-B431-98A3-C04055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31A5-B23B-BB41-2ED0-DEB34A70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CB1FB-BA82-1A36-4375-EAB761D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8CB81-0696-CDF0-3285-6964463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1D8D-ADBE-927A-1088-8394EB1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9887C-95AF-2CE7-990E-1AAE1CAF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1810D-6F31-283C-4DAB-8C5067E9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0271-C72D-29FC-A539-4F22C396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E0CD-34AC-E6B8-146E-EBFD68F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3982-73B8-5185-7D12-A0D6A42B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281D-17F7-E7C7-0980-C6ECF79C0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073D-4220-9A18-BADD-3A192D3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C212-6D70-ABD5-3F50-69EDA57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9AB8-5E49-D453-9B45-322ACA0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E47-EDBE-7942-C45C-90284697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0EC7-5E5E-43EF-5522-A9074421A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F6F34-6021-A75E-EFC5-F18542D6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D6FE-7F14-0E6B-7DD9-07301131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16C7-54E3-1259-E7C2-A7168FEA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1452-EDF6-5CAF-04DF-42D1DE5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F819-F124-0CB7-99E1-4FFB0A52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8A2F-EFB2-DA1E-3495-623F291E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86B8-330E-B1A4-B93B-C9C7543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1772-4609-41D3-9403-348AE1775E0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AEA-910A-4926-6F92-D4FA4785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B34-3D1B-EB03-36F2-A2FE88B5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074D-EBCE-41CE-A57C-21FCCE88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EBF1E86-316E-05AF-2FF9-549BF4F72890}"/>
              </a:ext>
            </a:extLst>
          </p:cNvPr>
          <p:cNvGrpSpPr/>
          <p:nvPr/>
        </p:nvGrpSpPr>
        <p:grpSpPr>
          <a:xfrm>
            <a:off x="3186679" y="1262500"/>
            <a:ext cx="4217569" cy="1916118"/>
            <a:chOff x="3186679" y="1262500"/>
            <a:chExt cx="4217569" cy="19161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94362E-F727-9052-2503-E3642319BE22}"/>
                </a:ext>
              </a:extLst>
            </p:cNvPr>
            <p:cNvSpPr txBox="1"/>
            <p:nvPr/>
          </p:nvSpPr>
          <p:spPr>
            <a:xfrm>
              <a:off x="3822464" y="1262500"/>
              <a:ext cx="2869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b="0" i="1" u="sng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dish</a:t>
              </a:r>
              <a:r>
                <a:rPr lang="en-U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!”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F5534-80E7-AD05-DBFB-3AF86657AE39}"/>
                </a:ext>
              </a:extLst>
            </p:cNvPr>
            <p:cNvSpPr txBox="1"/>
            <p:nvPr/>
          </p:nvSpPr>
          <p:spPr>
            <a:xfrm>
              <a:off x="3612734" y="2058510"/>
              <a:ext cx="34802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“me sirvió </a:t>
              </a:r>
              <a:r>
                <a:rPr lang="es-ES" b="0" i="1" u="sng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la comida</a:t>
              </a:r>
              <a:r>
                <a:rPr lang="es-ES" b="0" i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equivocada”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49657-1327-7164-CD8C-8D8F19317A10}"/>
                </a:ext>
              </a:extLst>
            </p:cNvPr>
            <p:cNvSpPr txBox="1"/>
            <p:nvPr/>
          </p:nvSpPr>
          <p:spPr>
            <a:xfrm>
              <a:off x="3852243" y="2809286"/>
              <a:ext cx="2839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“served me the wrong </a:t>
              </a:r>
              <a:r>
                <a:rPr lang="en-US" b="0" i="1" u="sng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food</a:t>
              </a:r>
              <a:r>
                <a:rPr lang="en-US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2BD66-0A76-5B25-CFA2-287A2768E8DE}"/>
                </a:ext>
              </a:extLst>
            </p:cNvPr>
            <p:cNvSpPr/>
            <p:nvPr/>
          </p:nvSpPr>
          <p:spPr>
            <a:xfrm>
              <a:off x="3186679" y="1614956"/>
              <a:ext cx="1197314" cy="1259169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120401 w 1197314"/>
                <a:gd name="connsiteY0" fmla="*/ 0 h 1341690"/>
                <a:gd name="connsiteX1" fmla="*/ 211 w 1197314"/>
                <a:gd name="connsiteY1" fmla="*/ 722422 h 1341690"/>
                <a:gd name="connsiteX2" fmla="*/ 1197314 w 1197314"/>
                <a:gd name="connsiteY2" fmla="*/ 1341690 h 134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314" h="1341690">
                  <a:moveTo>
                    <a:pt x="1120401" y="0"/>
                  </a:moveTo>
                  <a:cubicBezTo>
                    <a:pt x="558515" y="161658"/>
                    <a:pt x="-12608" y="498807"/>
                    <a:pt x="211" y="722422"/>
                  </a:cubicBezTo>
                  <a:cubicBezTo>
                    <a:pt x="13030" y="946037"/>
                    <a:pt x="609790" y="1056118"/>
                    <a:pt x="1197314" y="134169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B7B2F-8AB2-51E5-B608-3E47919D24E5}"/>
                </a:ext>
              </a:extLst>
            </p:cNvPr>
            <p:cNvSpPr/>
            <p:nvPr/>
          </p:nvSpPr>
          <p:spPr>
            <a:xfrm>
              <a:off x="3504234" y="1598297"/>
              <a:ext cx="1352645" cy="1275210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264319 w 1435235"/>
                <a:gd name="connsiteY0" fmla="*/ 0 h 1358782"/>
                <a:gd name="connsiteX1" fmla="*/ 922 w 1435235"/>
                <a:gd name="connsiteY1" fmla="*/ 721732 h 1358782"/>
                <a:gd name="connsiteX2" fmla="*/ 1435235 w 1435235"/>
                <a:gd name="connsiteY2" fmla="*/ 1358782 h 13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5235" h="1358782">
                  <a:moveTo>
                    <a:pt x="1264319" y="0"/>
                  </a:moveTo>
                  <a:cubicBezTo>
                    <a:pt x="609141" y="164506"/>
                    <a:pt x="-27564" y="495268"/>
                    <a:pt x="922" y="721732"/>
                  </a:cubicBezTo>
                  <a:cubicBezTo>
                    <a:pt x="29408" y="948196"/>
                    <a:pt x="723085" y="1070361"/>
                    <a:pt x="1435235" y="1358782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56F5E-33E8-444E-782E-7A035F8057CD}"/>
                </a:ext>
              </a:extLst>
            </p:cNvPr>
            <p:cNvSpPr/>
            <p:nvPr/>
          </p:nvSpPr>
          <p:spPr>
            <a:xfrm flipH="1">
              <a:off x="5478425" y="1598515"/>
              <a:ext cx="1623124" cy="1283230"/>
            </a:xfrm>
            <a:custGeom>
              <a:avLst/>
              <a:gdLst>
                <a:gd name="connsiteX0" fmla="*/ 1111168 w 1188081"/>
                <a:gd name="connsiteY0" fmla="*/ 0 h 1341690"/>
                <a:gd name="connsiteX1" fmla="*/ 215 w 1188081"/>
                <a:gd name="connsiteY1" fmla="*/ 546931 h 1341690"/>
                <a:gd name="connsiteX2" fmla="*/ 1188081 w 1188081"/>
                <a:gd name="connsiteY2" fmla="*/ 1341690 h 1341690"/>
                <a:gd name="connsiteX0" fmla="*/ 1632359 w 1632359"/>
                <a:gd name="connsiteY0" fmla="*/ 0 h 1392965"/>
                <a:gd name="connsiteX1" fmla="*/ 113 w 1632359"/>
                <a:gd name="connsiteY1" fmla="*/ 598206 h 1392965"/>
                <a:gd name="connsiteX2" fmla="*/ 1187979 w 1632359"/>
                <a:gd name="connsiteY2" fmla="*/ 1392965 h 1392965"/>
                <a:gd name="connsiteX0" fmla="*/ 1632359 w 1632359"/>
                <a:gd name="connsiteY0" fmla="*/ 0 h 1410057"/>
                <a:gd name="connsiteX1" fmla="*/ 113 w 1632359"/>
                <a:gd name="connsiteY1" fmla="*/ 598206 h 1410057"/>
                <a:gd name="connsiteX2" fmla="*/ 1358895 w 1632359"/>
                <a:gd name="connsiteY2" fmla="*/ 1410057 h 1410057"/>
                <a:gd name="connsiteX0" fmla="*/ 1623124 w 1623124"/>
                <a:gd name="connsiteY0" fmla="*/ 0 h 1410057"/>
                <a:gd name="connsiteX1" fmla="*/ 114 w 1623124"/>
                <a:gd name="connsiteY1" fmla="*/ 731556 h 1410057"/>
                <a:gd name="connsiteX2" fmla="*/ 1349660 w 1623124"/>
                <a:gd name="connsiteY2" fmla="*/ 1410057 h 141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124" h="1410057">
                  <a:moveTo>
                    <a:pt x="1623124" y="0"/>
                  </a:moveTo>
                  <a:cubicBezTo>
                    <a:pt x="1061238" y="161658"/>
                    <a:pt x="-12705" y="507941"/>
                    <a:pt x="114" y="731556"/>
                  </a:cubicBezTo>
                  <a:cubicBezTo>
                    <a:pt x="12933" y="955171"/>
                    <a:pt x="762136" y="1124485"/>
                    <a:pt x="1349660" y="1410057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69391E-93D3-E742-66D8-8F38FD416E37}"/>
                </a:ext>
              </a:extLst>
            </p:cNvPr>
            <p:cNvSpPr/>
            <p:nvPr/>
          </p:nvSpPr>
          <p:spPr>
            <a:xfrm flipH="1">
              <a:off x="6195587" y="1631832"/>
              <a:ext cx="1208661" cy="1251149"/>
            </a:xfrm>
            <a:custGeom>
              <a:avLst/>
              <a:gdLst>
                <a:gd name="connsiteX0" fmla="*/ 1282765 w 1453681"/>
                <a:gd name="connsiteY0" fmla="*/ 0 h 1358782"/>
                <a:gd name="connsiteX1" fmla="*/ 896 w 1453681"/>
                <a:gd name="connsiteY1" fmla="*/ 555477 h 1358782"/>
                <a:gd name="connsiteX2" fmla="*/ 1453681 w 1453681"/>
                <a:gd name="connsiteY2" fmla="*/ 1358782 h 1358782"/>
                <a:gd name="connsiteX0" fmla="*/ 1470579 w 1470579"/>
                <a:gd name="connsiteY0" fmla="*/ 0 h 1358782"/>
                <a:gd name="connsiteX1" fmla="*/ 703 w 1470579"/>
                <a:gd name="connsiteY1" fmla="*/ 555477 h 1358782"/>
                <a:gd name="connsiteX2" fmla="*/ 1453488 w 1470579"/>
                <a:gd name="connsiteY2" fmla="*/ 1358782 h 1358782"/>
                <a:gd name="connsiteX0" fmla="*/ 1470579 w 1470579"/>
                <a:gd name="connsiteY0" fmla="*/ 0 h 1333144"/>
                <a:gd name="connsiteX1" fmla="*/ 703 w 1470579"/>
                <a:gd name="connsiteY1" fmla="*/ 555477 h 1333144"/>
                <a:gd name="connsiteX2" fmla="*/ 1308209 w 1470579"/>
                <a:gd name="connsiteY2" fmla="*/ 1333144 h 1333144"/>
                <a:gd name="connsiteX0" fmla="*/ 1459438 w 1459438"/>
                <a:gd name="connsiteY0" fmla="*/ 0 h 1333144"/>
                <a:gd name="connsiteX1" fmla="*/ 714 w 1459438"/>
                <a:gd name="connsiteY1" fmla="*/ 703259 h 1333144"/>
                <a:gd name="connsiteX2" fmla="*/ 1297068 w 1459438"/>
                <a:gd name="connsiteY2" fmla="*/ 1333144 h 13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438" h="1333144">
                  <a:moveTo>
                    <a:pt x="1459438" y="0"/>
                  </a:moveTo>
                  <a:cubicBezTo>
                    <a:pt x="804260" y="164506"/>
                    <a:pt x="-27772" y="476795"/>
                    <a:pt x="714" y="703259"/>
                  </a:cubicBezTo>
                  <a:cubicBezTo>
                    <a:pt x="29200" y="929723"/>
                    <a:pt x="584918" y="1044723"/>
                    <a:pt x="1297068" y="1333144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76FF9B-DAE6-CE24-5A2A-A87E0DC2E3F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626" y="1631832"/>
              <a:ext cx="0" cy="47014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2D975B-1AF7-2FF6-18A2-933D41C125A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3933202" y="1598297"/>
              <a:ext cx="762596" cy="529606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06C8ED-6B4A-F359-A06A-C02682083A51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5478425" y="1598515"/>
              <a:ext cx="717165" cy="50301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6E8ADD-0598-BB9F-5CBF-98E468365411}"/>
                </a:ext>
              </a:extLst>
            </p:cNvPr>
            <p:cNvCxnSpPr>
              <a:cxnSpLocks/>
              <a:stCxn id="19" idx="0"/>
              <a:endCxn id="6" idx="0"/>
            </p:cNvCxnSpPr>
            <p:nvPr/>
          </p:nvCxnSpPr>
          <p:spPr>
            <a:xfrm flipH="1">
              <a:off x="5352872" y="1631832"/>
              <a:ext cx="842715" cy="42667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08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1</cp:revision>
  <dcterms:created xsi:type="dcterms:W3CDTF">2023-06-04T06:24:17Z</dcterms:created>
  <dcterms:modified xsi:type="dcterms:W3CDTF">2023-06-04T07:17:44Z</dcterms:modified>
</cp:coreProperties>
</file>