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F8169-6554-19E1-2110-266C7BA19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55AEB-3A3C-0F50-1DEE-9ECE41CBD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37BC2-7360-B324-7625-B40BA574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8CE7-0611-3194-2ED2-8ACE616F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D50B-1C29-9086-1F9D-84489C5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2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543E-3216-E2AD-57A2-AF48F767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109C-02D0-575D-A887-6FFFF67F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0018-8083-5863-4698-B64D5BD6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81E7-72E0-3195-582C-4DC7B969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9DF9-208A-F934-D4F0-DC6B94C4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08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525B5-14FB-C5D6-9FF1-DA5CA634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075D5-66DB-2D3A-CB98-48CB1531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DE33-9CB4-6B29-59A7-E01724BB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BE61-B5DE-02E9-EC83-9C798AA4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6FB4-281C-BF6D-9AAC-89B39452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0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0AB7-CD9E-5898-E0E9-76A7B08C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E75F-764C-96CF-6B14-DD2B911FA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7785-9364-A4C3-0415-59868D87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B7003-EEA1-754D-16E9-9ED0391E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4786-F929-EC1B-B40E-08E19AA7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8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2D79-7EAA-4130-4A7A-6884492B0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CAE5-EC95-E168-6EA6-CBDC91DA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60037-E712-C3BF-828C-691B3EC8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6EEFB-6CDB-EDE2-E31F-B1E3F692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2AB1-F23A-A392-37EE-A602A177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8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F2F7-9FED-627A-4381-D8B1D69AE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1675-D1B4-A344-7472-F07E5B6EC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60D31-1693-1766-56C1-89F69B1D5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DC2AA-C109-3617-A9FA-E484A76A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3C856-A43F-5774-8E33-9E09AACA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40136-9498-3B03-C025-9D04DFB5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5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9EB3-DC3F-27BF-7EF3-46142595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57016-DAB3-272A-4F3C-3B9792F9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DADC-BEB4-B0D4-2A4D-BB624D114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58013-93EE-23CD-37E8-3FB2FA207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0A407-0C04-69A1-41E8-9ED89C216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666AD-4D2E-64D8-FDE7-56C2DDB8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7EED4-62DE-2D66-23F2-D1E64C12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4F853-37EE-CDE9-1D7A-4CABB273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0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3D0-4986-F2B0-CF33-47E44615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27C9F-CE6B-6C5B-116E-50DE2C14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F2008-1E62-7ABD-83DF-6A5B36C0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19580-A9E0-DA1D-ADCC-042B6C15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8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EAF160-103D-7DC8-91D5-7ED6AEDF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3D2D6-85AF-7BEA-B95A-D71161A2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4E4E-A693-375C-7597-75B64AA3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24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67C9-3682-38C3-86E8-093C60C9D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0174-37B5-18CB-D557-A979C4519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A5E18-F624-DAE6-C71F-C4DD91C14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1F1B-247D-1C26-2E76-F1739993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7EC25-22EB-B7D2-7B85-E9BB828F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30D15-DC5C-BA79-900E-51E4171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55C3-6635-4593-231F-135F2546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6EDD-9DEB-7EBE-4E49-3D5FDCF67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B4FC3-11E0-1CC3-7CB0-7B992F8D9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D7FB1-E8FC-2C98-C5F8-1D1C5021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7163-70C3-FA4C-977B-47E903F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17B63-FDD6-413D-8340-D11F54A81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64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A1AA7B-CD5B-EB5B-E3CD-B3EE9CE5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8AD3-B23D-D8A5-7F39-7C003297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EF73-43E5-8010-6DB4-AE32CB82E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96728-CF4D-4485-B680-C3CEC5BBF5B3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3A0E-BC9F-A6AB-3DDA-1C4B9900F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978C8-F4DA-B2B3-FA83-A11C04C4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75EDC-7F76-4193-8312-694E6F3AE2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3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D82B9F-E8A6-A75B-D2CA-5812130B2988}"/>
              </a:ext>
            </a:extLst>
          </p:cNvPr>
          <p:cNvSpPr txBox="1"/>
          <p:nvPr/>
        </p:nvSpPr>
        <p:spPr>
          <a:xfrm>
            <a:off x="315739" y="411139"/>
            <a:ext cx="181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MỤC TIÊU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7F8B2-21D2-D522-725E-FB98881987A4}"/>
              </a:ext>
            </a:extLst>
          </p:cNvPr>
          <p:cNvSpPr txBox="1"/>
          <p:nvPr/>
        </p:nvSpPr>
        <p:spPr>
          <a:xfrm>
            <a:off x="-391250" y="841955"/>
            <a:ext cx="1318551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i="1"/>
              <a:t>Sau khi tốt nghiệp phải có một công việc đúng chuyên môn (Data Engineer) và đạt được mức lương  </a:t>
            </a:r>
            <a:r>
              <a:rPr lang="en-US" sz="1700" b="1" i="1"/>
              <a:t>~ 15.000.000 - 20.000.000 VNĐ</a:t>
            </a:r>
            <a:r>
              <a:rPr lang="en-US" sz="1700" i="1"/>
              <a:t>.</a:t>
            </a:r>
            <a:endParaRPr lang="en-US" sz="1700" b="1" i="1"/>
          </a:p>
          <a:p>
            <a:pPr algn="ctr"/>
            <a:endParaRPr lang="en-US" sz="1700" b="1" i="1"/>
          </a:p>
          <a:p>
            <a:pPr algn="ctr"/>
            <a:endParaRPr lang="en-GB" sz="1700" i="1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2220E5-CEAF-1CE3-9D80-556AC4264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129778"/>
              </p:ext>
            </p:extLst>
          </p:nvPr>
        </p:nvGraphicFramePr>
        <p:xfrm>
          <a:off x="1" y="1630784"/>
          <a:ext cx="12191999" cy="5227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6696">
                  <a:extLst>
                    <a:ext uri="{9D8B030D-6E8A-4147-A177-3AD203B41FA5}">
                      <a16:colId xmlns:a16="http://schemas.microsoft.com/office/drawing/2014/main" val="3925504234"/>
                    </a:ext>
                  </a:extLst>
                </a:gridCol>
                <a:gridCol w="6125303">
                  <a:extLst>
                    <a:ext uri="{9D8B030D-6E8A-4147-A177-3AD203B41FA5}">
                      <a16:colId xmlns:a16="http://schemas.microsoft.com/office/drawing/2014/main" val="3452646038"/>
                    </a:ext>
                  </a:extLst>
                </a:gridCol>
              </a:tblGrid>
              <a:tr h="1089003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  <a:p>
                      <a:pPr algn="ctr"/>
                      <a:r>
                        <a:rPr lang="en-US" sz="2400"/>
                        <a:t>(Kì 7) 6 </a:t>
                      </a:r>
                      <a:r>
                        <a:rPr lang="en-US" sz="2400" b="1"/>
                        <a:t>tháng</a:t>
                      </a:r>
                      <a:r>
                        <a:rPr lang="en-US" sz="2400"/>
                        <a:t> </a:t>
                      </a:r>
                      <a:endParaRPr lang="en-GB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Hoàn thành khóa học AWS VN</a:t>
                      </a:r>
                    </a:p>
                    <a:p>
                      <a:r>
                        <a:rPr lang="en-US"/>
                        <a:t>Hoàn thành khóa học online DE (thầy Long)</a:t>
                      </a:r>
                    </a:p>
                    <a:p>
                      <a:r>
                        <a:rPr lang="en-US">
                          <a:solidFill>
                            <a:srgbClr val="FFFF00"/>
                          </a:solidFill>
                        </a:rPr>
                        <a:t>Đạt chứng chỉ Toeic +700 (2 kỹ năng)</a:t>
                      </a:r>
                      <a:endParaRPr lang="en-GB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607548"/>
                  </a:ext>
                </a:extLst>
              </a:tr>
              <a:tr h="1415704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  <a:p>
                      <a:pPr algn="ctr"/>
                      <a:r>
                        <a:rPr lang="en-US" sz="2400" b="1"/>
                        <a:t>(Kì 8) 4 tháng </a:t>
                      </a:r>
                      <a:endParaRPr lang="en-GB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Thực tập tại TMA (nếu được)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(Bổ sung và hoàn thành thêm các Cert hoặc khóa học)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/>
                        <a:t>Dạy học online hoặc gia sư môn tiếng Anh vào buổi tối </a:t>
                      </a:r>
                    </a:p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385045"/>
                  </a:ext>
                </a:extLst>
              </a:tr>
              <a:tr h="14157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/>
                        <a:t>(Kì 9) 4 tháng </a:t>
                      </a:r>
                      <a:endParaRPr lang="en-GB" sz="2400" b="1"/>
                    </a:p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Thực tập tại TMA (bắt buộc)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(Bổ sung và hoàn thành thêm các Cert hoặc khóa học)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/>
                        <a:t>Dạy học online hoặc gia sư môn tiếng Anh vào buổi tối </a:t>
                      </a:r>
                    </a:p>
                    <a:p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82174"/>
                  </a:ext>
                </a:extLst>
              </a:tr>
              <a:tr h="13068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/>
                        <a:t>(Kì 10) 4 tháng </a:t>
                      </a:r>
                      <a:endParaRPr lang="en-GB" sz="2400" b="1"/>
                    </a:p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Thực tập tại TMA (bắt buộc)</a:t>
                      </a:r>
                      <a:endParaRPr lang="en-GB" b="1"/>
                    </a:p>
                    <a:p>
                      <a:r>
                        <a:rPr lang="en-GB" b="1"/>
                        <a:t>Tập trung vào đồ án tốt nghiệp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03617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12C0234-F4DB-9FDE-5587-3918E8670376}"/>
              </a:ext>
            </a:extLst>
          </p:cNvPr>
          <p:cNvSpPr/>
          <p:nvPr/>
        </p:nvSpPr>
        <p:spPr>
          <a:xfrm>
            <a:off x="270020" y="359206"/>
            <a:ext cx="45719" cy="877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7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Ngoc Tung</dc:creator>
  <cp:lastModifiedBy>Dang Ngoc Tung</cp:lastModifiedBy>
  <cp:revision>3</cp:revision>
  <dcterms:created xsi:type="dcterms:W3CDTF">2025-07-15T16:13:02Z</dcterms:created>
  <dcterms:modified xsi:type="dcterms:W3CDTF">2025-07-15T17:33:07Z</dcterms:modified>
</cp:coreProperties>
</file>