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6E347-67F4-4CFA-BDDC-08D4BAA2B13F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A17CF-AE43-4022-BB32-E63CBE4FE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66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A17CF-AE43-4022-BB32-E63CBE4FE0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78F7-C266-1826-440E-4449AC3FD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48C0D-449A-FC4D-C8E7-15354F93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689A-F174-9CA8-9B0A-75C23349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871C-3D92-BE8F-AA06-361412C2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D220-DF76-ADFD-C04A-0CBDFF36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9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1ECB-607C-8966-8965-5A0E7798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4291-2C99-ECB1-7D22-78EDB867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96D5-F784-3B60-12BE-6E1802E0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AC54-E764-9DC1-82DE-05902BB7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C192-7BAA-75D6-1B6A-8EC9531B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7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68740-54CD-8473-A6CF-096546225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1748-C8E9-BC89-A486-233EFFB1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0775C-6DE1-B0F8-A786-65CCB5CC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E5E4-C51C-7339-F16E-086B643A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5C5B-74D3-E2C3-C9C0-F091674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B8F2-1B47-01B6-363D-18382CBF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52A-4F39-9C4F-8ADD-79E049F8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D62A-D573-DA0A-A8FA-F77AD325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F3E9-F725-19F3-7965-5801C17C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BC9F-382D-9A9C-6BD2-0403A92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9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B377-D7F3-24B4-8A5E-A97F0852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E8A4C-FEDB-74FE-5537-7D284549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6CE9-F078-341B-349C-DAB86FB4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5E40-11BB-D9FF-A673-4619333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B679-CF7E-9FC3-D86C-7F9FCF1F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44A8-ED98-2504-8B91-7F5DD877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DB9-BE65-F2F8-5195-BE37E0FE9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DF126-91BD-E596-7332-22168E1D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0DFD5-A9B4-B8BF-C150-C38C4B2F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9DF8E-7C67-0DB1-9C0C-4CF1B710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872A-CD1B-5343-FAA3-66F3C20B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7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A05-B94E-B0FF-B6A1-1F32993B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0DFB3-D08A-0A34-1C39-881B6EBB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65ED0-9BA0-4440-4773-4116EAE4F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D79A3-BF8A-7591-0959-99F3E0D9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6C2B6-52AF-73A7-AB1F-65658AC1D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BB757-162A-F46C-DE61-CCAFC1D8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3DF19-3C55-1507-C2DE-621BDE8F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C58F7-D540-B911-478D-5CDAEFCC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BCAA-BA3B-6341-9E02-02F058F8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223BF-CF19-1665-1E07-5DCD84D5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78FB3-8505-CB99-F5A6-1553ABB9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2E67-46C9-000E-0350-DAF3EA16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95273-8C13-CBB9-CBD8-FB6E4906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3AED5-56C3-EFF9-EB27-BA1DB03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68999-5C82-84CF-F1D0-ED19FC20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8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579D-6824-AA8D-A3F2-F5632B68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B462D-5237-0F51-8BEF-1FB587CF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F792-E855-0DBD-AEC4-C111811DF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9F128-FE05-923B-C966-501A228F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A02B-EE9F-1884-AD70-BC90AFF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1A96A-FB51-A5FA-0E7E-48C1E316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7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10F8-8A43-7D6A-8F20-397E3C55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FC55F-DE08-5085-0627-13B789D0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49D1-B837-150F-6A9F-101A0165E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6381A-0D8D-AA8A-037A-DC262275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47FF5-97AE-45F3-3A5B-4BB13593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32C1-F9B9-42B7-9614-9E97350C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4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A0754-CABD-F3A6-CC4F-FF3CAB1A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19258-A789-5627-34C7-3250DF4F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8FB4-FB19-7E77-9D62-904F64AC7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8509-F918-4DB7-9066-6725DA9A97C9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E7E4-7BAF-C4ED-0031-FDEFBE907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17E4-95F0-BB2E-EEC2-CFEF8140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88ED-FC08-4BCD-9326-7FCE9EA18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2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7C1F4-97D3-35B0-03FC-A53EB2FC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07524"/>
              </p:ext>
            </p:extLst>
          </p:nvPr>
        </p:nvGraphicFramePr>
        <p:xfrm>
          <a:off x="0" y="875073"/>
          <a:ext cx="12192000" cy="516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008930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970609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346599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7265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50171870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3068128205"/>
                    </a:ext>
                  </a:extLst>
                </a:gridCol>
                <a:gridCol w="1567962">
                  <a:extLst>
                    <a:ext uri="{9D8B030D-6E8A-4147-A177-3AD203B41FA5}">
                      <a16:colId xmlns:a16="http://schemas.microsoft.com/office/drawing/2014/main" val="27549796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67357999"/>
                    </a:ext>
                  </a:extLst>
                </a:gridCol>
              </a:tblGrid>
              <a:tr h="4137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Tue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Thur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Fri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Sat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340579"/>
                  </a:ext>
                </a:extLst>
              </a:tr>
              <a:tr h="112353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5g – 7g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25 từ vựng Toeic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Ngủ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487640"/>
                  </a:ext>
                </a:extLst>
              </a:tr>
              <a:tr h="8642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7g30 – 12g</a:t>
                      </a:r>
                    </a:p>
                    <a:p>
                      <a:pPr algn="ctr"/>
                      <a:r>
                        <a:rPr lang="en-US"/>
                        <a:t>(9g-9g30 nghỉ ngơi)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Luyện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02634"/>
                  </a:ext>
                </a:extLst>
              </a:tr>
              <a:tr h="8642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13g – 17g</a:t>
                      </a:r>
                    </a:p>
                    <a:p>
                      <a:pPr algn="ctr"/>
                      <a:r>
                        <a:rPr lang="en-US"/>
                        <a:t>(3g-3g30 nghỉ ngơi) 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Trống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46303"/>
                  </a:ext>
                </a:extLst>
              </a:tr>
              <a:tr h="168842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18g30 – 23g</a:t>
                      </a:r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(22g30 nghe tiếng anh)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AWS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Học AWS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và luyện đề Toeic (Mai Phương) </a:t>
                      </a:r>
                      <a:r>
                        <a:rPr lang="en-GB"/>
                        <a:t>/ Học nhóm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Học và luyện đề Toeic (Mai Phương) </a:t>
                      </a:r>
                      <a:r>
                        <a:rPr lang="en-GB"/>
                        <a:t>/ Học nhóm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Học và luyện </a:t>
                      </a:r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pronounce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+ Listening chuyên sâu / Học nhóm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Học và luyện </a:t>
                      </a:r>
                      <a:r>
                        <a:rPr lang="en-GB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pronounce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+ Listening chuyên sâu / Học nhóm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Trống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675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CA6164-A469-4F94-8589-40E197864B35}"/>
              </a:ext>
            </a:extLst>
          </p:cNvPr>
          <p:cNvSpPr txBox="1"/>
          <p:nvPr/>
        </p:nvSpPr>
        <p:spPr>
          <a:xfrm>
            <a:off x="3538903" y="108711"/>
            <a:ext cx="5114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/>
              <a:t>Lịch thời khóa biểu </a:t>
            </a:r>
            <a:r>
              <a:rPr lang="en-US" sz="2800" i="1"/>
              <a:t>(lần 1)</a:t>
            </a:r>
            <a:endParaRPr lang="en-GB" sz="28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4B741-BA07-1ADE-5083-0897392E9825}"/>
              </a:ext>
            </a:extLst>
          </p:cNvPr>
          <p:cNvSpPr txBox="1"/>
          <p:nvPr/>
        </p:nvSpPr>
        <p:spPr>
          <a:xfrm>
            <a:off x="219808" y="6286843"/>
            <a:ext cx="581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*Học nhóm 1h – 1h30: thuyết trình/giải đề/thực hành/quiz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1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171</Words>
  <Application>Microsoft Office PowerPoint</Application>
  <PresentationFormat>Widescreen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Ngoc Tung</dc:creator>
  <cp:lastModifiedBy>Dang Ngoc Tung</cp:lastModifiedBy>
  <cp:revision>15</cp:revision>
  <dcterms:created xsi:type="dcterms:W3CDTF">2025-07-15T17:33:25Z</dcterms:created>
  <dcterms:modified xsi:type="dcterms:W3CDTF">2025-07-19T08:20:30Z</dcterms:modified>
</cp:coreProperties>
</file>