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softpedia.com/get/Network-Tools/Network-Monitoring/Zenmap.shtml" TargetMode="External"/><Relationship Id="rId7" Type="http://schemas.openxmlformats.org/officeDocument/2006/relationships/hyperlink" Target="https://www.sublimetext.com/3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ngerousprototypes.com/docs/Bus_Pirate" TargetMode="External"/><Relationship Id="rId5" Type="http://schemas.openxmlformats.org/officeDocument/2006/relationships/hyperlink" Target="http://www.cmsv7.com/list-70-1.html" TargetMode="External"/><Relationship Id="rId4" Type="http://schemas.openxmlformats.org/officeDocument/2006/relationships/hyperlink" Target="http://www.openwall.com/joh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ommunica.co.za/Catalog/Details/P40452532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BAD0-9DFD-48B4-A436-00D07ED8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0" y="368301"/>
            <a:ext cx="8508999" cy="812799"/>
          </a:xfrm>
        </p:spPr>
        <p:txBody>
          <a:bodyPr/>
          <a:lstStyle/>
          <a:p>
            <a:pPr algn="ctr"/>
            <a:r>
              <a:rPr lang="en-ZA" dirty="0"/>
              <a:t>MDVR Vulnerability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7E5BD-E607-43E8-AC76-6281BFBB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460500"/>
            <a:ext cx="8791575" cy="2730500"/>
          </a:xfrm>
        </p:spPr>
        <p:txBody>
          <a:bodyPr>
            <a:normAutofit/>
          </a:bodyPr>
          <a:lstStyle/>
          <a:p>
            <a:r>
              <a:rPr lang="en-ZA" dirty="0"/>
              <a:t>Telnet port scan using </a:t>
            </a:r>
            <a:r>
              <a:rPr lang="en-ZA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zenmap</a:t>
            </a:r>
            <a:r>
              <a:rPr lang="en-ZA" dirty="0"/>
              <a:t>.</a:t>
            </a:r>
          </a:p>
          <a:p>
            <a:r>
              <a:rPr lang="en-ZA" dirty="0"/>
              <a:t>Find device </a:t>
            </a:r>
            <a:r>
              <a:rPr lang="en-ZA" dirty="0" err="1"/>
              <a:t>ip</a:t>
            </a:r>
            <a:r>
              <a:rPr lang="en-ZA" dirty="0"/>
              <a:t> using </a:t>
            </a:r>
            <a:r>
              <a:rPr lang="en-ZA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ifconfig</a:t>
            </a:r>
            <a:r>
              <a:rPr lang="en-ZA" dirty="0"/>
              <a:t>.</a:t>
            </a:r>
          </a:p>
          <a:p>
            <a:r>
              <a:rPr lang="en-ZA" dirty="0"/>
              <a:t>List device </a:t>
            </a:r>
            <a:r>
              <a:rPr lang="en-ZA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etc/ directory </a:t>
            </a:r>
            <a:r>
              <a:rPr lang="en-ZA" dirty="0"/>
              <a:t>with password file hash location.</a:t>
            </a:r>
          </a:p>
          <a:p>
            <a:r>
              <a:rPr lang="en-ZA" dirty="0"/>
              <a:t>Crack password using </a:t>
            </a:r>
            <a:r>
              <a:rPr lang="en-ZA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john.exe</a:t>
            </a:r>
          </a:p>
          <a:p>
            <a:r>
              <a:rPr lang="en-ZA" dirty="0"/>
              <a:t>Login to device through </a:t>
            </a:r>
            <a:r>
              <a:rPr lang="en-ZA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telnet</a:t>
            </a:r>
            <a:r>
              <a:rPr lang="en-ZA" dirty="0"/>
              <a:t>.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EA60C-E15B-48F9-8766-59257CBA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9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FE05-9D91-4861-B7A7-5CD9631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Crack Hash With John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0176-DA07-44A1-8A58-E4079D10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With the device hash in hand John can be used to crack the hash.</a:t>
            </a:r>
          </a:p>
          <a:p>
            <a:r>
              <a:rPr lang="en-ZA" dirty="0"/>
              <a:t>I used </a:t>
            </a:r>
            <a:r>
              <a:rPr lang="en-ZA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John the Ripper 1.8.0-jumbo-1 </a:t>
            </a:r>
            <a:r>
              <a:rPr lang="en-ZA" dirty="0"/>
              <a:t>and it took a few mins.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5E4AD-0B57-4C91-88A9-57B12116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3893127"/>
            <a:ext cx="6650182" cy="2867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2CA55-B915-483F-A389-382C8FC3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3" y="3341255"/>
            <a:ext cx="5129644" cy="3419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AFB05-019F-467C-88E7-50EFE2567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74E3-55EF-490C-8DCF-EE406C6A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/>
              <a:t>Zenmap</a:t>
            </a:r>
            <a:r>
              <a:rPr lang="en-ZA" dirty="0"/>
              <a:t> Port Sniffer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D8B3-A68A-4E3E-ADA6-6DD93BAC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Zenmap</a:t>
            </a:r>
            <a:r>
              <a:rPr lang="en-ZA" dirty="0"/>
              <a:t> is used to find any open ports on the provided IP address.</a:t>
            </a:r>
          </a:p>
          <a:p>
            <a:r>
              <a:rPr lang="en-ZA" dirty="0"/>
              <a:t>Command sent </a:t>
            </a:r>
            <a:r>
              <a:rPr lang="en-ZA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Nmap –T4 –A –v 192.168.118.126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9B553-D92C-44EC-A659-AE8424DB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3463636"/>
            <a:ext cx="6844147" cy="3214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D4C48-30FB-47FE-8B77-84BDD0E69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59" y="2914163"/>
            <a:ext cx="4050329" cy="3763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EC658-15B7-4D2E-A075-75D498449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E948-CA29-440D-BAFA-174880F1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Login Via Telnet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147F-0FFD-4043-8961-FA309A96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097088"/>
            <a:ext cx="10171111" cy="3694113"/>
          </a:xfrm>
        </p:spPr>
        <p:txBody>
          <a:bodyPr/>
          <a:lstStyle/>
          <a:p>
            <a:r>
              <a:rPr lang="en-ZA" b="1" dirty="0"/>
              <a:t>User= </a:t>
            </a:r>
            <a:r>
              <a:rPr lang="en-ZA" dirty="0"/>
              <a:t>root   </a:t>
            </a:r>
          </a:p>
          <a:p>
            <a:r>
              <a:rPr lang="en-ZA" b="1" dirty="0"/>
              <a:t>Password= </a:t>
            </a:r>
            <a:r>
              <a:rPr lang="en-ZA" dirty="0"/>
              <a:t>311010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464FD-BE80-447F-997E-DF6D2BC1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29" y="2224087"/>
            <a:ext cx="8156471" cy="4424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10943-A1F3-4694-BA67-BD056478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07" y="5193653"/>
            <a:ext cx="1195095" cy="119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7D9E3-5108-458A-8BC7-C6F4D540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5388-0DF0-408B-8269-8754E50F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Tools Used To Exploit The MDVR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493B-FE32-4DD5-A9D1-8CA03302B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4200"/>
            <a:ext cx="9905999" cy="3937001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Putty</a:t>
            </a:r>
            <a:r>
              <a:rPr lang="en-ZA" dirty="0"/>
              <a:t> (Telnet Client) </a:t>
            </a:r>
            <a:r>
              <a:rPr lang="en-ZA" dirty="0">
                <a:solidFill>
                  <a:srgbClr val="00B0F0"/>
                </a:solidFill>
                <a:hlinkClick r:id="rId2"/>
              </a:rPr>
              <a:t>link</a:t>
            </a:r>
            <a:endParaRPr lang="en-ZA" dirty="0">
              <a:solidFill>
                <a:srgbClr val="00B0F0"/>
              </a:solidFill>
            </a:endParaRPr>
          </a:p>
          <a:p>
            <a:r>
              <a:rPr lang="en-ZA" dirty="0" err="1">
                <a:solidFill>
                  <a:srgbClr val="FF0000"/>
                </a:solidFill>
              </a:rPr>
              <a:t>Zenmap</a:t>
            </a:r>
            <a:r>
              <a:rPr lang="en-ZA" dirty="0"/>
              <a:t> (Port Sniffer) </a:t>
            </a:r>
            <a:r>
              <a:rPr lang="en-ZA" dirty="0">
                <a:hlinkClick r:id="rId3"/>
              </a:rPr>
              <a:t>link</a:t>
            </a:r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John</a:t>
            </a:r>
            <a:r>
              <a:rPr lang="en-ZA" dirty="0"/>
              <a:t> (MD5 Hash Cracker) </a:t>
            </a:r>
            <a:r>
              <a:rPr lang="en-ZA" dirty="0">
                <a:hlinkClick r:id="rId4"/>
              </a:rPr>
              <a:t>link</a:t>
            </a:r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CMSv6</a:t>
            </a:r>
            <a:r>
              <a:rPr lang="en-ZA" dirty="0"/>
              <a:t> (MDVR Application) </a:t>
            </a:r>
            <a:r>
              <a:rPr lang="en-ZA" dirty="0">
                <a:hlinkClick r:id="rId5"/>
              </a:rPr>
              <a:t>link</a:t>
            </a:r>
            <a:endParaRPr lang="en-ZA" dirty="0"/>
          </a:p>
          <a:p>
            <a:r>
              <a:rPr lang="en-ZA" dirty="0" err="1">
                <a:solidFill>
                  <a:srgbClr val="FF0000"/>
                </a:solidFill>
              </a:rPr>
              <a:t>BusPirate</a:t>
            </a:r>
            <a:r>
              <a:rPr lang="en-ZA" dirty="0"/>
              <a:t> (Hardware UART Serial) </a:t>
            </a:r>
            <a:r>
              <a:rPr lang="en-ZA" dirty="0">
                <a:hlinkClick r:id="rId6"/>
              </a:rPr>
              <a:t>link</a:t>
            </a:r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Sublime</a:t>
            </a:r>
            <a:r>
              <a:rPr lang="en-ZA" dirty="0"/>
              <a:t> </a:t>
            </a:r>
            <a:r>
              <a:rPr lang="en-ZA" dirty="0">
                <a:solidFill>
                  <a:srgbClr val="FF0000"/>
                </a:solidFill>
              </a:rPr>
              <a:t>3</a:t>
            </a:r>
            <a:r>
              <a:rPr lang="en-ZA" dirty="0"/>
              <a:t> (Text Editor) </a:t>
            </a:r>
            <a:r>
              <a:rPr lang="en-ZA" dirty="0">
                <a:hlinkClick r:id="rId7"/>
              </a:rPr>
              <a:t>link</a:t>
            </a:r>
            <a:endParaRPr lang="en-ZA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CB19-B4FC-49BC-86E8-A16DEFEA0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0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691C-F806-4DF7-A11D-987E49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Bus Pirate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BCD6-042B-4D44-9588-FC3982AB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Purchase the bus pirate from a local vendor.</a:t>
            </a:r>
          </a:p>
          <a:p>
            <a:r>
              <a:rPr lang="en-ZA" dirty="0"/>
              <a:t>Test the Bus Pirate UART protocol.</a:t>
            </a:r>
          </a:p>
          <a:p>
            <a:r>
              <a:rPr lang="en-ZA" dirty="0"/>
              <a:t>Connect The Bus Pirate.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E9738-AF8C-442C-B829-72C7B541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3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FEC-1F04-4F6C-B915-08827926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Bus Pirate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FF8D-316F-4569-9D38-2E1DBDD6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08013"/>
          </a:xfrm>
        </p:spPr>
        <p:txBody>
          <a:bodyPr/>
          <a:lstStyle/>
          <a:p>
            <a:r>
              <a:rPr lang="en-ZA" dirty="0"/>
              <a:t>I bought my Bus Pirate from a local vendor called </a:t>
            </a:r>
            <a:r>
              <a:rPr lang="en-ZA" dirty="0" err="1"/>
              <a:t>Communica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link</a:t>
            </a:r>
            <a:endParaRPr lang="en-ZA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7C6C8-F89B-4354-AB86-835ACE983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61" y="3195015"/>
            <a:ext cx="6588128" cy="3428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544F5E-ADAC-4203-9795-C4F893C54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1" y="3429000"/>
            <a:ext cx="4938695" cy="3177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6B09-A20E-46C3-A166-5B1186938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5120-9701-4C97-9B69-31F14B9D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456"/>
            <a:ext cx="9905998" cy="1945632"/>
          </a:xfrm>
        </p:spPr>
        <p:txBody>
          <a:bodyPr/>
          <a:lstStyle/>
          <a:p>
            <a:pPr algn="ctr"/>
            <a:r>
              <a:rPr lang="en-ZA" dirty="0"/>
              <a:t>Bus Pirate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AA59-40D3-489C-88D9-B7604950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7678"/>
            <a:ext cx="9905999" cy="4173523"/>
          </a:xfrm>
        </p:spPr>
        <p:txBody>
          <a:bodyPr/>
          <a:lstStyle/>
          <a:p>
            <a:r>
              <a:rPr lang="en-ZA" dirty="0"/>
              <a:t>The MDVR device uses a </a:t>
            </a:r>
            <a:r>
              <a:rPr lang="en-ZA" dirty="0">
                <a:solidFill>
                  <a:srgbClr val="FF0000"/>
                </a:solidFill>
              </a:rPr>
              <a:t>Hi 3520 DRQCV200</a:t>
            </a:r>
            <a:r>
              <a:rPr lang="en-ZA" dirty="0"/>
              <a:t> H.264 codec processor.</a:t>
            </a:r>
          </a:p>
          <a:p>
            <a:r>
              <a:rPr lang="en-ZA" dirty="0"/>
              <a:t>This chip uses a UART serial however there is no headers to program so small tracks had to have wires soldered.</a:t>
            </a:r>
          </a:p>
          <a:p>
            <a:r>
              <a:rPr lang="en-ZA" b="1" dirty="0">
                <a:solidFill>
                  <a:schemeClr val="tx2"/>
                </a:solidFill>
              </a:rPr>
              <a:t>Tx</a:t>
            </a:r>
            <a:r>
              <a:rPr lang="en-ZA" dirty="0"/>
              <a:t>, </a:t>
            </a:r>
            <a:r>
              <a:rPr lang="en-ZA" b="1" dirty="0">
                <a:solidFill>
                  <a:schemeClr val="accent1"/>
                </a:solidFill>
              </a:rPr>
              <a:t>RX</a:t>
            </a:r>
            <a:r>
              <a:rPr lang="en-ZA" dirty="0"/>
              <a:t> and </a:t>
            </a:r>
            <a:r>
              <a:rPr lang="en-ZA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GND</a:t>
            </a:r>
            <a:r>
              <a:rPr lang="en-ZA" dirty="0"/>
              <a:t> connected.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0561A-6423-4C07-8896-B9DEA26C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05" y="2731623"/>
            <a:ext cx="2234945" cy="1945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C136E-7692-4B84-9BB6-4DDD7E95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43" y="3806809"/>
            <a:ext cx="3632997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0ABBE6-E5BD-4366-9603-E39C7CEF0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79" y="3806809"/>
            <a:ext cx="3590925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A7E7B-FA5B-4422-999F-5B518A675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A6D6-10F0-48DE-A8B5-AF165C99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Bus Pirate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F682-2DC7-4429-9E4C-D19FEB18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6400"/>
            <a:ext cx="8611956" cy="4114801"/>
          </a:xfrm>
        </p:spPr>
        <p:txBody>
          <a:bodyPr/>
          <a:lstStyle/>
          <a:p>
            <a:r>
              <a:rPr lang="en-ZA" dirty="0"/>
              <a:t>After soldering the Bus Pirate had to be connected to the computer and accessed using putty’s serial mode.</a:t>
            </a:r>
          </a:p>
          <a:p>
            <a:r>
              <a:rPr lang="en-ZA" dirty="0"/>
              <a:t>Next the Bus Pirate had to be put into UART serial mode.</a:t>
            </a: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6542-032D-4325-AB40-4428D6117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0" y="3297403"/>
            <a:ext cx="2700881" cy="316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1EFCC-4B31-48E0-91AD-523FEBE93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84" y="3297403"/>
            <a:ext cx="3572880" cy="3141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12E8E-DC0D-4030-9FA9-4B17389BF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3" y="786271"/>
            <a:ext cx="2481514" cy="589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EFF49-EF72-4238-8FB8-61785B72A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C185-16BB-462C-9032-08D52724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Bus Pirate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08B8-5CA2-4AEA-A7B4-2B0FB0DD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Now the power can be connected to the MDVR device and the terminal will receive information from the chip.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FD88A-02E1-4DDC-95E9-8E98A7221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3" y="3238959"/>
            <a:ext cx="4767552" cy="3530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0057B-513D-4CA6-A5D4-4C9185B0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69" y="3238959"/>
            <a:ext cx="6346981" cy="3530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EE1D4-C861-4FEB-AD79-6A9F8DF2B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6B3-8CEB-438A-89BE-AD889FD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CMSv6 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56D0-4ED6-4AAF-BE15-D29C1697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6897688" cy="3694113"/>
          </a:xfrm>
        </p:spPr>
        <p:txBody>
          <a:bodyPr/>
          <a:lstStyle/>
          <a:p>
            <a:r>
              <a:rPr lang="en-ZA" dirty="0"/>
              <a:t>Send parameter to the device to retrieve the devices encrypted password.</a:t>
            </a:r>
          </a:p>
          <a:p>
            <a:r>
              <a:rPr lang="en-ZA" dirty="0"/>
              <a:t>User will have to have the privilege to send the device a parameter text and have a FTP server setup.</a:t>
            </a:r>
          </a:p>
          <a:p>
            <a:r>
              <a:rPr lang="en-ZA" dirty="0"/>
              <a:t>Also this can be extracted from the firmware 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28CA2-53D1-49DC-9641-5E3CC5973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381093"/>
            <a:ext cx="3737889" cy="263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D94ED-912F-43EC-A138-DC61E44E8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" y="5145063"/>
            <a:ext cx="5265687" cy="159707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77B1D83-33DD-4478-A869-2AB1B1754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29" y="5145063"/>
            <a:ext cx="6762160" cy="1593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0860F-78B0-44D8-8C1E-DFBB36542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5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AAA8-61FE-4A94-8F16-BA0EBF5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Find Device IP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35A5-725F-401D-82F8-D94D5DFD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devices IP can be found by sending it a parameter using the command </a:t>
            </a:r>
            <a:r>
              <a:rPr lang="en-ZA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busybox</a:t>
            </a:r>
            <a:r>
              <a:rPr lang="en-ZA" b="1" dirty="0"/>
              <a:t> </a:t>
            </a:r>
            <a:r>
              <a:rPr lang="en-ZA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ifconfig</a:t>
            </a:r>
          </a:p>
          <a:p>
            <a:r>
              <a:rPr lang="en-ZA" dirty="0"/>
              <a:t>The parameter gets executed in the same way that the password was extracted.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CB586-6616-4DDF-9A4A-BE2E562B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4152900"/>
            <a:ext cx="8340437" cy="2705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78426-E232-4585-A2CA-1D6EAF015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70" y="4641271"/>
            <a:ext cx="3453580" cy="1551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7D351-1271-4DE5-B1B6-79274D5A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62" y="241301"/>
            <a:ext cx="1895238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373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MDVR Vulnerability Test</vt:lpstr>
      <vt:lpstr>Tools Used To Exploit The MDVR </vt:lpstr>
      <vt:lpstr>Bus Pirate Setup</vt:lpstr>
      <vt:lpstr>Bus Pirate Setup</vt:lpstr>
      <vt:lpstr>Bus Pirate Setup</vt:lpstr>
      <vt:lpstr>Bus Pirate Setup</vt:lpstr>
      <vt:lpstr>Bus Pirate Setup</vt:lpstr>
      <vt:lpstr>CMSv6 Information Gathering</vt:lpstr>
      <vt:lpstr>Find Device IP Configuration</vt:lpstr>
      <vt:lpstr>Crack Hash With John</vt:lpstr>
      <vt:lpstr>Zenmap Port Sniffer</vt:lpstr>
      <vt:lpstr>Login Via Telnet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MDVR Vulnerability Test</dc:title>
  <dc:creator>MALKAVIAN</dc:creator>
  <cp:lastModifiedBy>MALKAVIAN</cp:lastModifiedBy>
  <cp:revision>3</cp:revision>
  <dcterms:created xsi:type="dcterms:W3CDTF">2019-01-12T19:20:00Z</dcterms:created>
  <dcterms:modified xsi:type="dcterms:W3CDTF">2019-01-12T19:42:22Z</dcterms:modified>
</cp:coreProperties>
</file>