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918400" cy="21945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662560" y="513504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679200" y="513504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1679200" y="1178316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662560" y="1178316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953928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21578400">
            <a:off x="285120" y="12618720"/>
            <a:ext cx="13625280" cy="8778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 rot="21578400">
            <a:off x="16098840" y="19260000"/>
            <a:ext cx="16625520" cy="2045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387200" y="1539720"/>
            <a:ext cx="7295040" cy="495180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7406640" y="68400"/>
            <a:ext cx="19110240" cy="25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latin typeface="Courier New"/>
                <a:ea typeface="DejaVu Sans"/>
              </a:rPr>
              <a:t>Searle’s Chinese Room, Interprocess, &amp; Telemetry Protocol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21578400">
            <a:off x="266040" y="2230200"/>
            <a:ext cx="13584960" cy="1002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463040" y="3749040"/>
            <a:ext cx="1170288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21578400">
            <a:off x="15948720" y="6873120"/>
            <a:ext cx="16593480" cy="1227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7048880" y="9829800"/>
            <a:ext cx="6680880" cy="4315320"/>
          </a:xfrm>
          <a:prstGeom prst="rect">
            <a:avLst/>
          </a:prstGeom>
          <a:ln>
            <a:noFill/>
          </a:ln>
        </p:spPr>
      </p:pic>
      <p:sp>
        <p:nvSpPr>
          <p:cNvPr id="46" name="CustomShape 7"/>
          <p:cNvSpPr/>
          <p:nvPr/>
        </p:nvSpPr>
        <p:spPr>
          <a:xfrm>
            <a:off x="113760" y="-273960"/>
            <a:ext cx="738360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2800" spc="-1" strike="noStrike">
                <a:solidFill>
                  <a:srgbClr val="000000"/>
                </a:solidFill>
                <a:latin typeface="Courier New"/>
                <a:ea typeface="DejaVu Sans"/>
              </a:rPr>
              <a:t>Script:</a:t>
            </a:r>
            <a:endParaRPr b="0" lang="en-US" sz="128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23408640" y="0"/>
            <a:ext cx="9326160" cy="3588120"/>
          </a:xfrm>
          <a:prstGeom prst="rect">
            <a:avLst/>
          </a:prstGeom>
          <a:noFill/>
          <a:ln>
            <a:noFill/>
          </a:ln>
          <a:effectLst>
            <a:outerShdw dir="2700000" dist="143570">
              <a:srgbClr val="c2e0ae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579835"/>
                </a:solidFill>
                <a:latin typeface="Courier New"/>
                <a:ea typeface="DejaVu Sans"/>
              </a:rPr>
              <a:t>Mimicry in</a:t>
            </a:r>
            <a:br/>
            <a:r>
              <a:rPr b="1" i="1" lang="en-US" sz="7200" spc="-1" strike="noStrike">
                <a:solidFill>
                  <a:srgbClr val="579835"/>
                </a:solidFill>
                <a:latin typeface="Courier New"/>
                <a:ea typeface="DejaVu Sans"/>
              </a:rPr>
              <a:t>Computer Science</a:t>
            </a:r>
            <a:br/>
            <a:r>
              <a:rPr b="1" i="1" lang="en-US" sz="7200" spc="-1" strike="noStrike">
                <a:solidFill>
                  <a:srgbClr val="579835"/>
                </a:solidFill>
                <a:latin typeface="Courier New"/>
                <a:ea typeface="DejaVu Sans"/>
              </a:rPr>
              <a:t>&amp; Engineering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6339320" y="7132320"/>
            <a:ext cx="15847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latin typeface="Courier New"/>
                <a:ea typeface="DejaVu Sans"/>
              </a:rPr>
              <a:t>Benchmarks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Benchmark compared to 1000 calls to Boost, eRPC, and Thrift, to 1000 calls to both Serial SPRIPT and Interprocess scripts.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667080" y="2628000"/>
            <a:ext cx="13012920" cy="63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Chinese Room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The Chinese Room (CR) is a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Abstract Stack Machine (ASM)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and famous AI philosophy theory related to the Turing Test that highlights the differences between strong and weak AI (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@wiki Chinese Room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 Script mimics the philosophy theory using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Group Theory where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 a set of states in a state machine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 a sequence of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B-Input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B-Output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messages that get routed to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Rooms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through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Slots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in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Doors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that closely parallel TCP Ports. In the CR Thought Experiment the person in the room gets a message through the slot in the door written in Chinese, performs manual computer vision to translate the message into a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B-Sequence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that use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Plus (+)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Operation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for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Asynchronous ASM Operations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exponents for to create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Program Loops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multiplication to perform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Function Composition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for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Turning Complete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Syncronous ASM Operations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 Script uses single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Unicode Characters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Indexes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or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Key Strings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to call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Operations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and a set of data structures outlined in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Script RFC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that word identically on 16-bit, 32-bit, and 64-bit processors.</a:t>
            </a:r>
            <a:endParaRPr b="0" lang="en-US" sz="1400" spc="-1" strike="noStrike">
              <a:latin typeface="Courier New"/>
            </a:endParaRPr>
          </a:p>
          <a:p>
            <a:endParaRPr b="0" lang="en-US" sz="1400" spc="-1" strike="noStrike">
              <a:latin typeface="Courier New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 Types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Script supports 32 data types (TTypes) that can be used to represent almost any object. </a:t>
            </a:r>
            <a:endParaRPr b="0" lang="en-US" sz="1400" spc="-1" strike="noStrike">
              <a:latin typeface="Courier New"/>
            </a:endParaRPr>
          </a:p>
          <a:p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UTF-8, UTF-16, and UTF Strings.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8, 16, 32, and 64-bit singed Integers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SI1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SI2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SI4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SI8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 and unsigned integers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UI1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UI2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UI4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UI8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16, 32, and 64-bit floating-point numbers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HLF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FLT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DBL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32-bit Unix timestamps and 64-bit Microsecond Timestamps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TMS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TMU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Compressed integers called Signed Varints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SV2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SV4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SV8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 and Unsigned Varints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UV2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UV4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UV8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Standard data types Ordered and Unordered Maps of Id-TType-Value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MAP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 and Key-TType-Value Tuples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BOK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BAG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respectively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and Lists of Type-Value Tuples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LST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Multi-dimensional c-style arrays and std::vector style Stacks can be created of any number or timestamp.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Generic Object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OBJ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 used to store and transceive any object type with 8, 16, 32, or 64-bit widths.</a:t>
            </a:r>
            <a:endParaRPr b="0" lang="en-US" sz="1400" spc="-1" strike="noStrike"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 Observer (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OBV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 object used to update observers of state changes and hot-swap data out of page-aligned caches.</a:t>
            </a:r>
            <a:endParaRPr b="0" lang="en-US" sz="1400" spc="-1" strike="noStrike">
              <a:latin typeface="Courier New"/>
            </a:endParaRPr>
          </a:p>
          <a:p>
            <a:endParaRPr b="0" lang="en-US" sz="1400" spc="-1" strike="noStrike">
              <a:latin typeface="Courier New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A*B Operations      =      Local and Remote Procedure Call Interface</a:t>
            </a:r>
            <a:endParaRPr b="0" lang="en-US" sz="2400" spc="-1" strike="noStrike">
              <a:latin typeface="Courier New"/>
            </a:endParaRPr>
          </a:p>
          <a:p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+----------- Result: The same set of states   /</a:t>
            </a: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** All script Local an</a:t>
            </a: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Remote Operations use a single RPC function. *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 +--------- Operation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struct Operand {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 | +------- Set of states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/** An A*B abstract algebra Script Expression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 | | +----- Star Operation   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@param index The index of the Operation.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 | | | +--- Operands (input values)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@param io    The Bin for the IO slot.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 | | | |                     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@return      Returns an Operation Header or null upon success, or 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 v v v v                                                          an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Error Evaluation upon failure. */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 = A * B                 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virtual const Operation* Star (char_t index, Expression* expr) = 0;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|&lt;-&gt;|   Operation                         };</a:t>
            </a:r>
            <a:endParaRPr b="0" lang="en-US" sz="1400" spc="-1" strike="noStrike">
              <a:latin typeface="Courier New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|&lt;-----&gt;|   Evaluation                        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B-Sequences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A=(A*B)(A</a:t>
            </a:r>
            <a:r>
              <a:rPr b="1" lang="en-US" sz="2400" spc="-1" strike="noStrike" baseline="33000">
                <a:solidFill>
                  <a:srgbClr val="000000"/>
                </a:solidFill>
                <a:latin typeface="Courier New"/>
                <a:ea typeface="DejaVu Sans"/>
              </a:rPr>
              <a:t>-1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br/>
            <a:br/>
            <a:endParaRPr b="0" lang="en-US" sz="2400" spc="-1" strike="noStrike">
              <a:latin typeface="Courier New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6185600" y="19385280"/>
            <a:ext cx="393120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429120" y="12984480"/>
            <a:ext cx="13286880" cy="34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latin typeface="Courier New"/>
                <a:ea typeface="DejaVu Sans"/>
              </a:rPr>
              <a:t>Room Construction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Each Chine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se Room gets a Unique Key that uses a standard hash function to map the unique key to the Door. Each Room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is an the root-level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in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A*B Operation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that gets pushed on to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Abstract Stack. Walls may contain Doors.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aont Stack to create Walls. Walls are composed of a Book (A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BOK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 a unique-key dictionary with nested dictionaries). 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TextShape 13"/>
          <p:cNvSpPr txBox="1"/>
          <p:nvPr/>
        </p:nvSpPr>
        <p:spPr>
          <a:xfrm>
            <a:off x="17776440" y="21488400"/>
            <a:ext cx="14959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Script licensed under the Apache 2.0 License and is the Intellectual Property of Cale McCollough © Copyright 2017: Free as in Freedom to Create.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2017-08-13T11:35:16Z</dcterms:created>
  <dc:creator/>
  <dc:description/>
  <dc:language>en-US</dc:language>
  <cp:lastModifiedBy/>
  <dcterms:modified xsi:type="dcterms:W3CDTF">2017-11-05T19:17:05Z</dcterms:modified>
  <cp:revision>10</cp:revision>
  <dc:subject/>
  <dc:title>SCRIPT Protocol</dc:title>
</cp:coreProperties>
</file>