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B9FEA7-1E0D-46CC-A21A-089D145ADA6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49A674-D3C5-4D47-B6CA-D69A1D6A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3FF2-37DC-0438-29F8-F76C6A58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35" y="2504051"/>
            <a:ext cx="8825658" cy="1083212"/>
          </a:xfrm>
        </p:spPr>
        <p:txBody>
          <a:bodyPr/>
          <a:lstStyle/>
          <a:p>
            <a:pPr algn="ctr"/>
            <a:r>
              <a:rPr lang="en-US" sz="4800" b="1" i="1" dirty="0"/>
              <a:t>INTRODUCTION </a:t>
            </a:r>
            <a:br>
              <a:rPr lang="en-US" sz="4800" b="1" i="1" dirty="0"/>
            </a:br>
            <a:r>
              <a:rPr lang="en-US" sz="4800" b="1" i="1" dirty="0"/>
              <a:t>TO </a:t>
            </a:r>
            <a:br>
              <a:rPr lang="en-US" sz="4800" b="1" i="1" dirty="0"/>
            </a:br>
            <a:r>
              <a:rPr lang="en-US" sz="4800" b="1" i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FEB7D-BE49-DECA-631D-3DAD8B50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26" y="5893191"/>
            <a:ext cx="8825658" cy="184052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CD75-3939-42AD-E11E-99AFC33E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8927-838A-C199-7DAC-4A0A5DC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  <a:p>
            <a:pPr marL="457200" lvl="1" indent="0">
              <a:buNone/>
            </a:pPr>
            <a:r>
              <a:rPr lang="en-US" dirty="0"/>
              <a:t>N = 1;</a:t>
            </a:r>
          </a:p>
          <a:p>
            <a:pPr marL="457200" lvl="1" indent="0">
              <a:buNone/>
            </a:pPr>
            <a:r>
              <a:rPr lang="en-US" dirty="0"/>
              <a:t>While n &lt; 10:</a:t>
            </a:r>
          </a:p>
          <a:p>
            <a:pPr marL="457200" lvl="1" indent="0">
              <a:buNone/>
            </a:pPr>
            <a:r>
              <a:rPr lang="en-US" dirty="0"/>
              <a:t>	n += 1;</a:t>
            </a:r>
          </a:p>
          <a:p>
            <a:pPr indent="-285750"/>
            <a:r>
              <a:rPr lang="en-US" b="1" dirty="0"/>
              <a:t>For Loop</a:t>
            </a:r>
          </a:p>
          <a:p>
            <a:pPr marL="457200" lvl="1" indent="0">
              <a:buNone/>
            </a:pPr>
            <a:r>
              <a:rPr lang="en-US" dirty="0" err="1"/>
              <a:t>all_fruits</a:t>
            </a:r>
            <a:r>
              <a:rPr lang="en-US" dirty="0"/>
              <a:t> = [“apple” , banana”, “orange”];</a:t>
            </a:r>
          </a:p>
          <a:p>
            <a:pPr marL="457200" lvl="1" indent="0">
              <a:buNone/>
            </a:pPr>
            <a:r>
              <a:rPr lang="en-US" dirty="0"/>
              <a:t>for fruits in </a:t>
            </a:r>
            <a:r>
              <a:rPr lang="en-US" dirty="0" err="1"/>
              <a:t>all_fruits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 fruits);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951C-9B6D-8E70-6EF7-6D8675B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3121"/>
            <a:ext cx="2793158" cy="545513"/>
          </a:xfrm>
        </p:spPr>
        <p:txBody>
          <a:bodyPr/>
          <a:lstStyle/>
          <a:p>
            <a:pPr algn="ctr"/>
            <a:r>
              <a:rPr lang="en-US" sz="3600" b="1" dirty="0"/>
              <a:t>BASICS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919-7955-6B15-7BD8-5BEE39A5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688122"/>
            <a:ext cx="5190066" cy="4331677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print(“Hello world”);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input(“what’s your name”);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my_name</a:t>
            </a:r>
            <a:r>
              <a:rPr lang="en-US" dirty="0"/>
              <a:t> = “</a:t>
            </a:r>
            <a:r>
              <a:rPr lang="en-US" dirty="0" err="1"/>
              <a:t>angela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my_age</a:t>
            </a:r>
            <a:r>
              <a:rPr lang="en-US" dirty="0"/>
              <a:t> = 12;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E6A8B-F204-66AF-7355-85ABC75C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78634"/>
            <a:ext cx="2793158" cy="4238283"/>
          </a:xfrm>
        </p:spPr>
        <p:txBody>
          <a:bodyPr/>
          <a:lstStyle/>
          <a:p>
            <a:pPr algn="ctr"/>
            <a:br>
              <a:rPr lang="en-US" sz="2800" b="1" dirty="0"/>
            </a:br>
            <a:r>
              <a:rPr lang="en-US" sz="2800" b="1" u="sng" dirty="0"/>
              <a:t>PRINT:</a:t>
            </a:r>
            <a:br>
              <a:rPr lang="en-US" sz="2800" b="1" dirty="0"/>
            </a:br>
            <a:r>
              <a:rPr lang="en-US" sz="1400" b="1" dirty="0"/>
              <a:t>Prints a string into the console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u="sng" dirty="0"/>
              <a:t>Input</a:t>
            </a:r>
            <a:r>
              <a:rPr lang="en-US" sz="2800" b="1" dirty="0"/>
              <a:t>:</a:t>
            </a:r>
            <a:br>
              <a:rPr lang="en-US" b="1" dirty="0"/>
            </a:br>
            <a:r>
              <a:rPr lang="en-US" sz="1400" b="1" dirty="0"/>
              <a:t>Prints a string into console, and asks the user for a string input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2800" b="1" u="sng" dirty="0"/>
              <a:t>Variables:</a:t>
            </a:r>
            <a:br>
              <a:rPr lang="en-US" sz="2800" b="1" dirty="0"/>
            </a:br>
            <a:r>
              <a:rPr lang="en-US" sz="1400" b="1" dirty="0"/>
              <a:t>A variable gives a name to a piece of data. Like a box with a label, it tells you what’s inside the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7044-C897-199D-9D5A-CECD3CFD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805F-7DBC-31B9-B3F4-E391C007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66208"/>
            <a:ext cx="8825659" cy="3416300"/>
          </a:xfrm>
        </p:spPr>
        <p:txBody>
          <a:bodyPr/>
          <a:lstStyle/>
          <a:p>
            <a:r>
              <a:rPr lang="en-US" sz="3200" dirty="0"/>
              <a:t>Integers =&gt; Numbers</a:t>
            </a:r>
          </a:p>
          <a:p>
            <a:r>
              <a:rPr lang="en-US" sz="3200" dirty="0"/>
              <a:t>Float =&gt; Decimals</a:t>
            </a:r>
          </a:p>
          <a:p>
            <a:r>
              <a:rPr lang="en-US" sz="3200" dirty="0"/>
              <a:t>Strings =&gt; Words and  Sentences</a:t>
            </a:r>
          </a:p>
          <a:p>
            <a:r>
              <a:rPr lang="en-US" sz="3200" dirty="0"/>
              <a:t>Boolean =&gt;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A61-59F3-0AD0-7A98-CCB30AA2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998806"/>
            <a:ext cx="3258795" cy="448994"/>
          </a:xfrm>
        </p:spPr>
        <p:txBody>
          <a:bodyPr/>
          <a:lstStyle/>
          <a:p>
            <a:pPr algn="ctr"/>
            <a:r>
              <a:rPr lang="en-US" b="1" dirty="0"/>
              <a:t>Converting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096E-7079-5D2D-7207-932CDA7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//Integer</a:t>
            </a:r>
          </a:p>
          <a:p>
            <a:pPr marL="0" indent="0">
              <a:buNone/>
            </a:pPr>
            <a:r>
              <a:rPr lang="en-US" dirty="0"/>
              <a:t>n = 354;</a:t>
            </a:r>
          </a:p>
          <a:p>
            <a:pPr marL="0" indent="0">
              <a:buNone/>
            </a:pPr>
            <a:r>
              <a:rPr lang="en-US" dirty="0" err="1"/>
              <a:t>new_n</a:t>
            </a:r>
            <a:r>
              <a:rPr lang="en-US" dirty="0"/>
              <a:t> = float(n);</a:t>
            </a:r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new_n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NOTE</a:t>
            </a:r>
            <a:r>
              <a:rPr lang="en-US" dirty="0"/>
              <a:t>: Our first variable is an integer the wrapping float() then converts it to float and our final result is going to be a float. So our answer from the above example should be:</a:t>
            </a:r>
          </a:p>
          <a:p>
            <a:pPr marL="0" indent="0" algn="ctr">
              <a:buNone/>
            </a:pPr>
            <a:r>
              <a:rPr lang="en-US" b="1" dirty="0"/>
              <a:t>354.0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8E254-9AD9-B5AC-33E1-BFE14FA5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6480" y="1981200"/>
            <a:ext cx="2793158" cy="4307058"/>
          </a:xfrm>
        </p:spPr>
        <p:txBody>
          <a:bodyPr/>
          <a:lstStyle/>
          <a:p>
            <a:r>
              <a:rPr lang="en-US" dirty="0"/>
              <a:t>You can convert a variable from 1 datatype to another </a:t>
            </a:r>
          </a:p>
          <a:p>
            <a:r>
              <a:rPr lang="en-US" b="1" u="sng" dirty="0"/>
              <a:t>Example:</a:t>
            </a:r>
          </a:p>
          <a:p>
            <a:r>
              <a:rPr lang="en-US" dirty="0"/>
              <a:t>Beside will shoe conversion of float:</a:t>
            </a:r>
          </a:p>
          <a:p>
            <a:r>
              <a:rPr lang="en-US" dirty="0"/>
              <a:t>Float( );</a:t>
            </a:r>
          </a:p>
          <a:p>
            <a:r>
              <a:rPr lang="en-US" dirty="0"/>
              <a:t>		TO</a:t>
            </a:r>
          </a:p>
          <a:p>
            <a:r>
              <a:rPr lang="en-US" dirty="0"/>
              <a:t>Integer:</a:t>
            </a:r>
          </a:p>
          <a:p>
            <a:r>
              <a:rPr lang="en-US" dirty="0"/>
              <a:t>int( );</a:t>
            </a:r>
          </a:p>
        </p:txBody>
      </p:sp>
    </p:spTree>
    <p:extLst>
      <p:ext uri="{BB962C8B-B14F-4D97-AF65-F5344CB8AC3E}">
        <p14:creationId xmlns:p14="http://schemas.microsoft.com/office/powerpoint/2010/main" val="141503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F724-D239-06CC-2FF1-494351CF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B071-48B9-13F0-1642-C1A00977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0857"/>
          </a:xfrm>
        </p:spPr>
        <p:txBody>
          <a:bodyPr/>
          <a:lstStyle/>
          <a:p>
            <a:r>
              <a:rPr lang="en-US" b="1" dirty="0"/>
              <a:t>Add and Subtraction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3+2; 		4-1;</a:t>
            </a:r>
          </a:p>
          <a:p>
            <a:r>
              <a:rPr lang="en-US" b="1" dirty="0"/>
              <a:t>Modulo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5%2 	#result is 1</a:t>
            </a:r>
          </a:p>
          <a:p>
            <a:r>
              <a:rPr lang="en-US" dirty="0"/>
              <a:t>	</a:t>
            </a:r>
            <a:r>
              <a:rPr lang="en-US" b="1" dirty="0"/>
              <a:t>Multiply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2*3</a:t>
            </a:r>
          </a:p>
          <a:p>
            <a:r>
              <a:rPr lang="en-US" b="1" dirty="0"/>
              <a:t>Divide:</a:t>
            </a:r>
          </a:p>
          <a:p>
            <a:pPr marL="0" indent="0">
              <a:buNone/>
            </a:pPr>
            <a:r>
              <a:rPr lang="en-US" dirty="0"/>
              <a:t>	5/2</a:t>
            </a:r>
          </a:p>
          <a:p>
            <a:r>
              <a:rPr lang="en-US" b="1" dirty="0"/>
              <a:t>Exponent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5**2</a:t>
            </a:r>
          </a:p>
        </p:txBody>
      </p:sp>
    </p:spTree>
    <p:extLst>
      <p:ext uri="{BB962C8B-B14F-4D97-AF65-F5344CB8AC3E}">
        <p14:creationId xmlns:p14="http://schemas.microsoft.com/office/powerpoint/2010/main" val="9938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7EF-C1AE-DFEF-8D99-57CFC4F5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A92-BCEA-E7F0-779E-FF75EB41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#Creating Function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my_function</a:t>
            </a:r>
            <a:r>
              <a:rPr lang="en-US" dirty="0"/>
              <a:t>( ):</a:t>
            </a:r>
          </a:p>
          <a:p>
            <a:pPr marL="0" indent="0">
              <a:buNone/>
            </a:pPr>
            <a:r>
              <a:rPr lang="en-US" dirty="0"/>
              <a:t>		print( “Hello”);</a:t>
            </a:r>
          </a:p>
          <a:p>
            <a:pPr marL="0" indent="0">
              <a:buNone/>
            </a:pPr>
            <a:r>
              <a:rPr lang="en-US" dirty="0"/>
              <a:t>		name = input(“Your name : “);</a:t>
            </a:r>
          </a:p>
          <a:p>
            <a:pPr marL="0" indent="0">
              <a:buNone/>
            </a:pPr>
            <a:r>
              <a:rPr lang="en-US" dirty="0"/>
              <a:t>		print(“Hello” + name);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#Calling out function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my_function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86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23C4-7327-FBC5-1BB1-60688EE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Contd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6983-A015-55E0-7E82-72D1A102C1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#Functions with Inputs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def add( n1, n2):</a:t>
            </a:r>
          </a:p>
          <a:p>
            <a:pPr marL="0" indent="0">
              <a:buNone/>
            </a:pPr>
            <a:r>
              <a:rPr lang="en-US" sz="2000" dirty="0"/>
              <a:t>		print( n1 + n2);</a:t>
            </a:r>
          </a:p>
          <a:p>
            <a:pPr marL="0" indent="0">
              <a:buNone/>
            </a:pPr>
            <a:r>
              <a:rPr lang="en-US" sz="2000" dirty="0"/>
              <a:t>	add( 2 , 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795D-57BC-6F43-2430-AE81B830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025D-E2BD-D9B1-5DD4-DA5EBA169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64586"/>
          </a:xfrm>
        </p:spPr>
        <p:txBody>
          <a:bodyPr/>
          <a:lstStyle/>
          <a:p>
            <a:r>
              <a:rPr lang="en-US" b="1" dirty="0"/>
              <a:t>IF:</a:t>
            </a:r>
          </a:p>
          <a:p>
            <a:pPr marL="0" indent="0">
              <a:buNone/>
            </a:pPr>
            <a:r>
              <a:rPr lang="en-US" dirty="0"/>
              <a:t> 	n = 5;</a:t>
            </a:r>
          </a:p>
          <a:p>
            <a:pPr marL="0" indent="0">
              <a:buNone/>
            </a:pPr>
            <a:r>
              <a:rPr lang="en-US" dirty="0"/>
              <a:t>	if n &gt; 2:</a:t>
            </a:r>
          </a:p>
          <a:p>
            <a:pPr marL="0" indent="0">
              <a:buNone/>
            </a:pPr>
            <a:r>
              <a:rPr lang="en-US" dirty="0"/>
              <a:t>		print( “Larger than 2” );</a:t>
            </a:r>
          </a:p>
          <a:p>
            <a:r>
              <a:rPr lang="en-US" b="1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age = 18;</a:t>
            </a:r>
          </a:p>
          <a:p>
            <a:pPr marL="457200" lvl="1" indent="0">
              <a:buNone/>
            </a:pPr>
            <a:r>
              <a:rPr lang="en-US" dirty="0"/>
              <a:t>If  age &gt; 16:</a:t>
            </a:r>
          </a:p>
          <a:p>
            <a:pPr marL="457200" lvl="1" indent="0">
              <a:buNone/>
            </a:pPr>
            <a:r>
              <a:rPr lang="en-US" dirty="0"/>
              <a:t>	print( “Can drive” );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print( “Don’t drive” 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7549-F184-013B-4506-BA2CE2F3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64586"/>
          </a:xfrm>
        </p:spPr>
        <p:txBody>
          <a:bodyPr/>
          <a:lstStyle/>
          <a:p>
            <a:r>
              <a:rPr lang="en-US" dirty="0"/>
              <a:t>and:</a:t>
            </a:r>
          </a:p>
          <a:p>
            <a:pPr marL="457200" lvl="1" indent="0">
              <a:buNone/>
            </a:pPr>
            <a:r>
              <a:rPr lang="en-US" dirty="0"/>
              <a:t>S = 58</a:t>
            </a:r>
          </a:p>
          <a:p>
            <a:pPr marL="457200" lvl="1" indent="0">
              <a:buNone/>
            </a:pPr>
            <a:r>
              <a:rPr lang="en-US" dirty="0"/>
              <a:t>	if S &lt; 60 and S &gt; 50:</a:t>
            </a:r>
          </a:p>
          <a:p>
            <a:pPr marL="457200" lvl="1" indent="0">
              <a:buNone/>
            </a:pPr>
            <a:r>
              <a:rPr lang="en-US" dirty="0"/>
              <a:t>		print( “Your grade is C” );</a:t>
            </a:r>
          </a:p>
          <a:p>
            <a:pPr indent="-285750"/>
            <a:r>
              <a:rPr lang="en-US" dirty="0"/>
              <a:t>or:</a:t>
            </a:r>
          </a:p>
          <a:p>
            <a:pPr marL="457200" lvl="1" indent="0">
              <a:buNone/>
            </a:pPr>
            <a:r>
              <a:rPr lang="en-US" dirty="0"/>
              <a:t>age = 12;</a:t>
            </a:r>
          </a:p>
          <a:p>
            <a:pPr marL="457200" lvl="1" indent="0">
              <a:buNone/>
            </a:pPr>
            <a:r>
              <a:rPr lang="en-US" dirty="0"/>
              <a:t>If age &lt; 16 or age &gt; 200;</a:t>
            </a:r>
          </a:p>
          <a:p>
            <a:pPr marL="457200" lvl="1" indent="0">
              <a:buNone/>
            </a:pPr>
            <a:r>
              <a:rPr lang="en-US" dirty="0"/>
              <a:t>	print( “Can’t drive” );</a:t>
            </a:r>
          </a:p>
        </p:txBody>
      </p:sp>
    </p:spTree>
    <p:extLst>
      <p:ext uri="{BB962C8B-B14F-4D97-AF65-F5344CB8AC3E}">
        <p14:creationId xmlns:p14="http://schemas.microsoft.com/office/powerpoint/2010/main" val="421161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6F2A-6068-6223-70C9-8334C15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5D5C-3B97-36D5-0E56-F53304DC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&gt; Greater than</a:t>
            </a:r>
          </a:p>
          <a:p>
            <a:r>
              <a:rPr lang="en-US" sz="2400" dirty="0"/>
              <a:t>&lt; Less than</a:t>
            </a:r>
          </a:p>
          <a:p>
            <a:r>
              <a:rPr lang="en-US" sz="2400" dirty="0"/>
              <a:t>&gt;= Greater than or equal to</a:t>
            </a:r>
          </a:p>
          <a:p>
            <a:r>
              <a:rPr lang="en-US" sz="2400" dirty="0"/>
              <a:t>&lt;= Lesser than or equal to </a:t>
            </a:r>
          </a:p>
          <a:p>
            <a:r>
              <a:rPr lang="en-US" sz="2400" dirty="0"/>
              <a:t>== Is equal to</a:t>
            </a:r>
          </a:p>
          <a:p>
            <a:r>
              <a:rPr lang="en-US" sz="2400" dirty="0"/>
              <a:t>!= Is not equal to</a:t>
            </a:r>
          </a:p>
        </p:txBody>
      </p:sp>
    </p:spTree>
    <p:extLst>
      <p:ext uri="{BB962C8B-B14F-4D97-AF65-F5344CB8AC3E}">
        <p14:creationId xmlns:p14="http://schemas.microsoft.com/office/powerpoint/2010/main" val="283335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493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INTRODUCTION  TO  PYTHON</vt:lpstr>
      <vt:lpstr>BASICS</vt:lpstr>
      <vt:lpstr>DATA TYPES</vt:lpstr>
      <vt:lpstr>Converting Data Types</vt:lpstr>
      <vt:lpstr>ARITHMETIC OPERATORS</vt:lpstr>
      <vt:lpstr>FUNCTIONS</vt:lpstr>
      <vt:lpstr>FUNCTION Contd..</vt:lpstr>
      <vt:lpstr>CONDITIONS</vt:lpstr>
      <vt:lpstr>Conditions Contd..</vt:lpstr>
      <vt:lpstr>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PYTHON</dc:title>
  <dc:creator>Caleb Bako</dc:creator>
  <cp:lastModifiedBy>Caleb Bako</cp:lastModifiedBy>
  <cp:revision>2</cp:revision>
  <dcterms:created xsi:type="dcterms:W3CDTF">2023-06-16T13:38:08Z</dcterms:created>
  <dcterms:modified xsi:type="dcterms:W3CDTF">2023-06-16T14:39:05Z</dcterms:modified>
</cp:coreProperties>
</file>