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sm.presentations.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Lst>
  <p:hf sldNum="0" hdr="0" ftr="0" dt="0">
    <p:prHF dtFmt="0"/>
  </p:hf>
  <p:sldSz cx="12192000" cy="6858000"/>
  <p:notesSz cx="6858000" cy="12192000"/>
  <p:defaultTextStyle>
    <a:lvl1pPr marL="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1pPr>
    <a:lvl2pPr marL="4572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9144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3716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18288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2860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7432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2004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657600" marR="0" indent="0" algn="l" defTabSz="45720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r:smAppRevision xmlns:pr="smNativeData" xmlns="smNativeData" dt="1686962014" val="1066" rev64="64" revOS="4"/>
  <pr:smFileRevision xmlns:pr="smNativeData" xmlns="smNativeData" dt="1686962014" val="101"/>
  <p:showPr showNarration="1">
    <p:penClr>
      <a:srgbClr val="0000FF"/>
    </p:penClr>
  </p:showPr>
  <p:extLst>
    <p:ext uri="smNativeData">
      <pr:guideOptions xmlns:pr="smNativeData" xmlns="smNativeData" dt="1686962014"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59" d="100"/>
          <a:sy n="59" d="100"/>
        </p:scale>
        <p:origin x="530" y="214"/>
      </p:cViewPr>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59" d="100"/>
          <a:sy n="59" d="100"/>
        </p:scale>
        <p:origin x="530" y="21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AUAABoNAABgRQAAJhYAABAAAAAmAAAACAAAAAEAAAAAAAAAMAAAABQAAAAAAAAAAAD//wAAAQAAAP//AAAB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QAsAAOgXAADAPwAAsCIAABAAAAAmAAAACAAAAAGAAAAAAAAAMAAAABQAAAAAAAAAAAD//wAAAQAAAP//AAABAA=="/>
              </a:ext>
            </a:extLst>
          </p:cNvSpPr>
          <p:nvPr>
            <p:ph type="subTitle" idx="1"/>
          </p:nvPr>
        </p:nvSpPr>
        <p:spPr>
          <a:xfrm>
            <a:off x="1828800" y="3886200"/>
            <a:ext cx="8534400" cy="1752600"/>
          </a:xfrm>
        </p:spPr>
        <p:txBody>
          <a:bodyPr/>
          <a:lstStyle>
            <a:lvl1pPr marL="0" indent="0" algn="ctr">
              <a:buNone/>
              <p:prBullet>
                <a:buNone/>
              </p:prBullet>
            </a:lvl1pPr>
            <a:lvl2pPr marL="457200" indent="0" algn="ctr">
              <a:buNone/>
              <p:prBullet>
                <a:buNone/>
              </p:prBullet>
            </a:lvl2pPr>
            <a:lvl3pPr marL="914400" indent="0" algn="ctr">
              <a:buNone/>
              <p:prBullet>
                <a:buNone/>
              </p:prBullet>
            </a:lvl3pPr>
            <a:lvl4pPr marL="1371600" indent="0" algn="ctr">
              <a:buNone/>
              <p:prBullet>
                <a:buNone/>
              </p:prBullet>
            </a:lvl4pPr>
            <a:lvl5pPr marL="1828800" indent="0" algn="ctr">
              <a:buNone/>
              <p:prBullet>
                <a:buNone/>
              </p:prBullet>
            </a:lvl5pPr>
            <a:lvl6pPr marL="2286000" indent="0" algn="ctr">
              <a:buNone/>
              <p:prBullet>
                <a:buNone/>
              </p:prBullet>
            </a:lvl6pPr>
            <a:lvl7pPr marL="2743200" indent="0" algn="ctr">
              <a:buNone/>
              <p:prBullet>
                <a:buNone/>
              </p:prBullet>
            </a:lvl7pPr>
            <a:lvl8pPr marL="3200400" indent="0" algn="ctr">
              <a:buNone/>
              <p:prBullet>
                <a:buNone/>
              </p:prBullet>
            </a:lvl8pPr>
            <a:lvl9pPr marL="3657600" indent="0" algn="ctr">
              <a:buNone/>
              <p:prBullet>
                <a:buNone/>
              </p:prBullet>
            </a:lvl9pPr>
          </a:lstStyle>
          <a:p>
            <a:pPr/>
            <a:r>
              <a:t>Click to edit Master subtitle style</a:t>
            </a:r>
          </a:p>
        </p:txBody>
      </p:sp>
      <p:sp>
        <p:nvSpPr>
          <p:cNvPr id="4"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06FD-B3DB-B6F0-955B-45A548156310}" type="datetime1">
              <a:t/>
            </a:fld>
          </a:p>
        </p:txBody>
      </p:sp>
      <p:sp>
        <p:nvSpPr>
          <p:cNvPr id="5"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59AE-E0DB-B6AF-955B-16FA17156343}" type="footer">
              <a:t/>
            </a:fld>
          </a:p>
        </p:txBody>
      </p:sp>
      <p:sp>
        <p:nvSpPr>
          <p:cNvPr id="6"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34E7-A9DB-B6C2-955B-5F977A15630A}"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IY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Xv+MZB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BAAAAAmAAAACAAAAAIAAAAAAAAAMAAAABQAAAAAAAAAAAD//wAAAQAAAP//AAAB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218B-C5DB-B6D7-955B-33826F156366}" type="datetime1">
              <a:t/>
            </a:fld>
          </a:p>
        </p:txBody>
      </p:sp>
      <p:sp>
        <p:nvSpPr>
          <p:cNvPr id="5"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0k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52BD-F3DB-B6A4-955B-05F11C156350}" type="footer">
              <a:t/>
            </a:fld>
          </a:p>
        </p:txBody>
      </p:sp>
      <p:sp>
        <p:nvSpPr>
          <p:cNvPr id="6"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2968-26DB-B6DF-955B-D08A67156385}" type="slidenum">
              <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Mc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YDYAALABAABARwAAsCUAABAAAAAmAAAACAAAAIMAAAAAAAAAMAAAABQAAAAAAAAAAAD//wAAAQAAAP//AAAB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Xv+MZB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AgNQAAsCUAABAAAAAmAAAACAAAAAMAAAAAAAAAMAAAABQAAAAAAAAAAAD//wAAAQAAAP//AAABAA=="/>
              </a:ext>
            </a:extLst>
          </p:cNvSpPr>
          <p:nvPr>
            <p:ph idx="1"/>
          </p:nvPr>
        </p:nvSpPr>
        <p:spPr>
          <a:xfrm>
            <a:off x="609600" y="274320"/>
            <a:ext cx="80264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7EBB-F5DB-B688-955B-03DD30156356}" type="datetime1">
              <a:t/>
            </a:fld>
          </a:p>
        </p:txBody>
      </p:sp>
      <p:sp>
        <p:nvSpPr>
          <p:cNvPr id="5"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31C8-86DB-B6C7-955B-70927F156325}" type="footer">
              <a:t/>
            </a:fld>
          </a:p>
        </p:txBody>
      </p:sp>
      <p:sp>
        <p:nvSpPr>
          <p:cNvPr id="6"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0FAA-E4DB-B6F9-955B-12AC41156347}" type="slidenum">
              <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BAAAAAmAAAACAAAAAAAAAAAAAAAMAAAABQAAAAAAAAAAAD//wAAAQAAAP//AAAB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7429-67DB-B682-955B-91D73A1563C4}" type="datetime1">
              <a:t/>
            </a:fld>
          </a:p>
        </p:txBody>
      </p:sp>
      <p:sp>
        <p:nvSpPr>
          <p:cNvPr id="5"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4B7A-34DB-B6BD-955B-C2E805156397}" type="footer">
              <a:t/>
            </a:fld>
          </a:p>
        </p:txBody>
      </p:sp>
      <p:sp>
        <p:nvSpPr>
          <p:cNvPr id="6"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ICB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2266-28DB-B6D4-955B-DE816C15638B}" type="slidenum">
              <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7QUAABwbAACtRQAAfSMAABAAAAAmAAAACAAAAIGAAAAAAAAAMAAAABQAAAAAAAAAAAD//wAAAQAAAP//AAAB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6_Xv+MZB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N/4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7QUAAOERAACtRQAAHBsAABAAAAAmAAAACAAAAIGAAAAAAAAAMAAAABQAAAAAAAAAAAD//wAAAQAAAP//AAAB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p:prBullet>
                <a:buNone/>
              </p:prBullet>
              <a:defRPr sz="2000" cap="none"/>
            </a:lvl1pPr>
            <a:lvl2pPr marL="457200" indent="0">
              <a:buNone/>
              <p:prBullet>
                <a:buNone/>
              </p:prBullet>
              <a:defRPr sz="1800" cap="none"/>
            </a:lvl2pPr>
            <a:lvl3pPr marL="914400" indent="0">
              <a:buNone/>
              <p:prBullet>
                <a:buNone/>
              </p:prBullet>
              <a:defRPr sz="1600" cap="none"/>
            </a:lvl3pPr>
            <a:lvl4pPr marL="1371600" indent="0">
              <a:buNone/>
              <p:prBullet>
                <a:buNone/>
              </p:prBullet>
              <a:defRPr sz="1400" cap="none"/>
            </a:lvl4pPr>
            <a:lvl5pPr marL="1828800" indent="0">
              <a:buNone/>
              <p:prBullet>
                <a:buNone/>
              </p:prBullet>
              <a:defRPr sz="1400" cap="none"/>
            </a:lvl5pPr>
            <a:lvl6pPr marL="2286000" indent="0">
              <a:buNone/>
              <p:prBullet>
                <a:buNone/>
              </p:prBullet>
              <a:defRPr sz="1400" cap="none"/>
            </a:lvl6pPr>
            <a:lvl7pPr marL="2743200" indent="0">
              <a:buNone/>
              <p:prBullet>
                <a:buNone/>
              </p:prBullet>
              <a:defRPr sz="1400" cap="none"/>
            </a:lvl7pPr>
            <a:lvl8pPr marL="3200400" indent="0">
              <a:buNone/>
              <p:prBullet>
                <a:buNone/>
              </p:prBullet>
              <a:defRPr sz="1400" cap="none"/>
            </a:lvl8pPr>
            <a:lvl9pPr marL="3657600" indent="0">
              <a:buNone/>
              <p:prBullet>
                <a:buNone/>
              </p:prBullet>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0E9A-D4DB-B6F8-955B-22AD40156377}" type="datetime1">
              <a:t>{Date/Time}</a:t>
            </a:fld>
          </a:p>
        </p:txBody>
      </p:sp>
      <p:sp>
        <p:nvSpPr>
          <p:cNvPr id="5"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0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18C2-8CDB-B6EE-955B-7ABB5615632F}" type="footer">
              <a:t>{Footer}</a:t>
            </a:fld>
          </a:p>
        </p:txBody>
      </p:sp>
      <p:sp>
        <p:nvSpPr>
          <p:cNvPr id="6"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sJ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34EC-A2DB-B6C2-955B-54977A156301}" type="slidenum">
              <a:t>{Nr.}</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0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DgJAAAsCUAABAAAAAmAAAACAAAAAGAAAAAAAAAMAAAABQAAAAAAAAAAAD//wAAAQAAAP//AAABAA=="/>
              </a:ext>
            </a:extLst>
          </p:cNvSpPr>
          <p:nvPr>
            <p:ph idx="1"/>
          </p:nvPr>
        </p:nvSpPr>
        <p:spPr>
          <a:xfrm>
            <a:off x="609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M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ICYAANgJAABARwAAsCUAABAAAAAmAAAACAAAAAGAAAAAAAAAMAAAABQAAAAAAAAAAAD//wAAAQAAAP//AAABAA=="/>
              </a:ext>
            </a:extLst>
          </p:cNvSpPr>
          <p:nvPr>
            <p:ph idx="2"/>
          </p:nvPr>
        </p:nvSpPr>
        <p:spPr>
          <a:xfrm>
            <a:off x="6197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4M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33A2-ECDB-B6C5-955B-1A907D15634F}" type="datetime1">
              <a:t>{Date/Time}</a:t>
            </a:fld>
          </a:p>
        </p:txBody>
      </p:sp>
      <p:sp>
        <p:nvSpPr>
          <p:cNvPr id="6"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IU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084A-04DB-B6FE-955B-F2AB461563A7}" type="footer">
              <a:t>{Footer}</a:t>
            </a:fld>
          </a:p>
        </p:txBody>
      </p:sp>
      <p:sp>
        <p:nvSpPr>
          <p:cNvPr id="7"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o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10C0-8EDB-B6E6-955B-78B35E15632D}" type="slidenum">
              <a:t>{Nr.}</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6_Xv+MZB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HEJAADiJAAAYQ0AABAAAAAmAAAACAAAAIGAAAAAAAAAMAAAABQAAAAAAAAAAAD//wAAAQAAAP//AAABAA=="/>
              </a:ext>
            </a:extLst>
          </p:cNvSpPr>
          <p:nvPr>
            <p:ph idx="1"/>
          </p:nvPr>
        </p:nvSpPr>
        <p:spPr>
          <a:xfrm>
            <a:off x="609600" y="1534795"/>
            <a:ext cx="5386070" cy="640080"/>
          </a:xfrm>
        </p:spPr>
        <p:txBody>
          <a:bodyPr vert="horz" wrap="square" numCol="1" spcCol="215900" anchor="b">
            <a:prstTxWarp prst="textNoShape">
              <a:avLst/>
            </a:prstTxWarp>
          </a:bodyPr>
          <a:lstStyle>
            <a:lvl1pPr marL="0" indent="0">
              <a:buNone/>
              <p:prBullet>
                <a:buNone/>
              </p:prBullet>
              <a:defRPr sz="2400" b="1" cap="none"/>
            </a:lvl1pPr>
            <a:lvl2pPr marL="457200" indent="0">
              <a:buNone/>
              <p:prBullet>
                <a:buNone/>
              </p:prBullet>
              <a:defRPr sz="2000" b="1" cap="none"/>
            </a:lvl2pPr>
            <a:lvl3pPr marL="914400" indent="0">
              <a:buNone/>
              <p:prBullet>
                <a:buNone/>
              </p:prBullet>
              <a:defRPr sz="1800" b="1" cap="none"/>
            </a:lvl3pPr>
            <a:lvl4pPr marL="1371600" indent="0">
              <a:buNone/>
              <p:prBullet>
                <a:buNone/>
              </p:prBullet>
              <a:defRPr sz="1600" b="1" cap="none"/>
            </a:lvl4pPr>
            <a:lvl5pPr marL="1828800" indent="0">
              <a:buNone/>
              <p:prBullet>
                <a:buNone/>
              </p:prBullet>
              <a:defRPr sz="1600" b="1" cap="none"/>
            </a:lvl5pPr>
            <a:lvl6pPr marL="2286000" indent="0">
              <a:buNone/>
              <p:prBullet>
                <a:buNone/>
              </p:prBullet>
              <a:defRPr sz="1600" b="1" cap="none"/>
            </a:lvl6pPr>
            <a:lvl7pPr marL="2743200" indent="0">
              <a:buNone/>
              <p:prBullet>
                <a:buNone/>
              </p:prBullet>
              <a:defRPr sz="1600" b="1" cap="none"/>
            </a:lvl7pPr>
            <a:lvl8pPr marL="3200400" indent="0">
              <a:buNone/>
              <p:prBullet>
                <a:buNone/>
              </p:prBullet>
              <a:defRPr sz="1600" b="1" cap="none"/>
            </a:lvl8pPr>
            <a:lvl9pPr marL="3657600" indent="0">
              <a:buNone/>
              <p:prBullet>
                <a:buNone/>
              </p:prBullet>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GENAADiJAAAsCUAABAAAAAmAAAACAAAAAGAAAAAAAAAMAAAABQAAAAAAAAAAAD//wAAAQAAAP//AAABAA=="/>
              </a:ext>
            </a:extLst>
          </p:cNvSpPr>
          <p:nvPr>
            <p:ph idx="2"/>
          </p:nvPr>
        </p:nvSpPr>
        <p:spPr>
          <a:xfrm>
            <a:off x="609600" y="2174875"/>
            <a:ext cx="5386070"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6_Xv+MZB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HSYAAHEJAABARwAAYQ0AABAAAAAmAAAACAAAAIGAAAAAAAAAMAAAABQAAAAAAAAAAAD//wAAAQAAAP//AAAB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p:prBullet>
                <a:buNone/>
              </p:prBullet>
              <a:defRPr sz="2400" b="1" cap="none"/>
            </a:lvl1pPr>
            <a:lvl2pPr marL="457200" indent="0">
              <a:buNone/>
              <p:prBullet>
                <a:buNone/>
              </p:prBullet>
              <a:defRPr sz="2000" b="1" cap="none"/>
            </a:lvl2pPr>
            <a:lvl3pPr marL="914400" indent="0">
              <a:buNone/>
              <p:prBullet>
                <a:buNone/>
              </p:prBullet>
              <a:defRPr sz="1800" b="1" cap="none"/>
            </a:lvl3pPr>
            <a:lvl4pPr marL="1371600" indent="0">
              <a:buNone/>
              <p:prBullet>
                <a:buNone/>
              </p:prBullet>
              <a:defRPr sz="1600" b="1" cap="none"/>
            </a:lvl4pPr>
            <a:lvl5pPr marL="1828800" indent="0">
              <a:buNone/>
              <p:prBullet>
                <a:buNone/>
              </p:prBullet>
              <a:defRPr sz="1600" b="1" cap="none"/>
            </a:lvl5pPr>
            <a:lvl6pPr marL="2286000" indent="0">
              <a:buNone/>
              <p:prBullet>
                <a:buNone/>
              </p:prBullet>
              <a:defRPr sz="1600" b="1" cap="none"/>
            </a:lvl6pPr>
            <a:lvl7pPr marL="2743200" indent="0">
              <a:buNone/>
              <p:prBullet>
                <a:buNone/>
              </p:prBullet>
              <a:defRPr sz="1600" b="1" cap="none"/>
            </a:lvl7pPr>
            <a:lvl8pPr marL="3200400" indent="0">
              <a:buNone/>
              <p:prBullet>
                <a:buNone/>
              </p:prBullet>
              <a:defRPr sz="1600" b="1" cap="none"/>
            </a:lvl8pPr>
            <a:lvl9pPr marL="3657600" indent="0">
              <a:buNone/>
              <p:prBullet>
                <a:buNone/>
              </p:prBullet>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Y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HSYAAGENAABARwAAsCUAABAAAAAmAAAACAAAAAGAAAAAAAAAMAAAABQAAAAAAAAAAAD//wAAAQAAAP//AAAB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69F2-BCDB-B69F-955B-4ACA2715631F}" type="datetime1">
              <a:t>{Date/Time}</a:t>
            </a:fld>
          </a:p>
        </p:txBody>
      </p:sp>
      <p:sp>
        <p:nvSpPr>
          <p:cNvPr id="8"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c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58C7-89DB-B6AE-955B-7FFB1615632A}" type="footer">
              <a:t>{Footer}</a:t>
            </a:fld>
          </a:p>
        </p:txBody>
      </p:sp>
      <p:sp>
        <p:nvSpPr>
          <p:cNvPr id="9"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6A9B-D5DB-B69C-955B-23C924156376}" type="slidenum">
              <a:t>{Nr.}</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F42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31DA-94DB-B6C7-955B-62927F156337}" type="datetime1">
              <a:t/>
            </a:fld>
          </a:p>
        </p:txBody>
      </p:sp>
      <p:sp>
        <p:nvSpPr>
          <p:cNvPr id="4"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2AD5-9BDB-B6DC-955B-6D8964156338}" type="footer">
              <a:t/>
            </a:fld>
          </a:p>
        </p:txBody>
      </p:sp>
      <p:sp>
        <p:nvSpPr>
          <p:cNvPr id="5"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34D8-96DB-B6C2-955B-60977A156335}"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2042-0CDB-B6D6-955B-FA836E1563AF}" type="datetime1">
              <a:t/>
            </a:fld>
          </a:p>
        </p:txBody>
      </p:sp>
      <p:sp>
        <p:nvSpPr>
          <p:cNvPr id="3"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N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5872-3CDB-B6AE-955B-CAFB1615639F}" type="footer">
              <a:t/>
            </a:fld>
          </a:p>
        </p:txBody>
      </p:sp>
      <p:sp>
        <p:nvSpPr>
          <p:cNvPr id="4"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20A4-EADB-B6D6-955B-1C836E156349}" type="slidenum">
              <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K4BAABtHAAA1AgAABAAAAAmAAAACAAAAIGAAAAAAAAAMAAAABQAAAAAAAAAAAD//wAAAQAAAP//AAAB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MI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Uh0AAK4BAABARwAAsCUAABAAAAAmAAAACAAAAAGAAAAAAAAAMAAAABQAAAAAAAAAAAD//wAAAQAAAP//AAABAA=="/>
              </a:ext>
            </a:extLst>
          </p:cNvSpPr>
          <p:nvPr>
            <p:ph idx="1"/>
          </p:nvPr>
        </p:nvSpPr>
        <p:spPr>
          <a:xfrm>
            <a:off x="4766310" y="273050"/>
            <a:ext cx="6816090"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IO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QIAABtHAAAsCUAABAAAAAmAAAACAAAAAGAAAAAAAAAMAAAABQAAAAAAAAAAAD//wAAAQAAAP//AAABAA=="/>
              </a:ext>
            </a:extLst>
          </p:cNvSpPr>
          <p:nvPr>
            <p:ph idx="2"/>
          </p:nvPr>
        </p:nvSpPr>
        <p:spPr>
          <a:xfrm>
            <a:off x="609600" y="1435100"/>
            <a:ext cx="4011295" cy="4691380"/>
          </a:xfrm>
        </p:spPr>
        <p:txBody>
          <a:bodyPr/>
          <a:lstStyle>
            <a:lvl1pPr marL="0" indent="0">
              <a:buNone/>
              <p:prBullet>
                <a:buNone/>
              </p:prBullet>
              <a:defRPr sz="1400" cap="none"/>
            </a:lvl1pPr>
            <a:lvl2pPr marL="457200" indent="0">
              <a:buNone/>
              <p:prBullet>
                <a:buNone/>
              </p:prBullet>
              <a:defRPr sz="1200" cap="none"/>
            </a:lvl2pPr>
            <a:lvl3pPr marL="914400" indent="0">
              <a:buNone/>
              <p:prBullet>
                <a:buNone/>
              </p:prBullet>
              <a:defRPr sz="1000" cap="none"/>
            </a:lvl3pPr>
            <a:lvl4pPr marL="1371600" indent="0">
              <a:buNone/>
              <p:prBullet>
                <a:buNone/>
              </p:prBullet>
              <a:defRPr sz="900" cap="none"/>
            </a:lvl4pPr>
            <a:lvl5pPr marL="1828800" indent="0">
              <a:buNone/>
              <p:prBullet>
                <a:buNone/>
              </p:prBullet>
              <a:defRPr sz="900" cap="none"/>
            </a:lvl5pPr>
            <a:lvl6pPr marL="2286000" indent="0">
              <a:buNone/>
              <p:prBullet>
                <a:buNone/>
              </p:prBullet>
              <a:defRPr sz="900" cap="none"/>
            </a:lvl6pPr>
            <a:lvl7pPr marL="2743200" indent="0">
              <a:buNone/>
              <p:prBullet>
                <a:buNone/>
              </p:prBullet>
              <a:defRPr sz="900" cap="none"/>
            </a:lvl7pPr>
            <a:lvl8pPr marL="3200400" indent="0">
              <a:buNone/>
              <p:prBullet>
                <a:buNone/>
              </p:prBullet>
              <a:defRPr sz="900" cap="none"/>
            </a:lvl8pPr>
            <a:lvl9pPr marL="3657600" indent="0">
              <a:buNone/>
              <p:prBullet>
                <a:buNone/>
              </p:prBullet>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4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35E3-ADDB-B6C3-955B-5B967B15630E}" type="datetime1">
              <a:t/>
            </a:fld>
          </a:p>
        </p:txBody>
      </p:sp>
      <p:sp>
        <p:nvSpPr>
          <p:cNvPr id="6"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3C08-46DB-B6CA-955B-B09F721563E5}" type="footer">
              <a:t/>
            </a:fld>
          </a:p>
        </p:txBody>
      </p:sp>
      <p:sp>
        <p:nvSpPr>
          <p:cNvPr id="7"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c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49B6-F8DB-B6BF-955B-0EEA0715635B}" type="slidenum">
              <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sg4AAIgdAACyOwAABCEAABAAAAAmAAAACAAAAIGAAAAAAAAAMAAAABQAAAAAAAAAAAD//wAAAQAAAP//AAABAA=="/>
              </a:ext>
            </a:extLst>
          </p:cNvSpPr>
          <p:nvPr>
            <p:ph type="title"/>
          </p:nvPr>
        </p:nvSpPr>
        <p:spPr>
          <a:xfrm>
            <a:off x="2388870"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sg4AAMYDAACyOwAAFh0AABAAAAAmAAAACAAAAAGAAAAAAAAAMAAAABQAAAAAAAAAAAD//wAAAQAAAP//AAABAA=="/>
              </a:ext>
            </a:extLst>
          </p:cNvSpPr>
          <p:nvPr>
            <p:ph idx="1"/>
          </p:nvPr>
        </p:nvSpPr>
        <p:spPr>
          <a:xfrm>
            <a:off x="2388870" y="613410"/>
            <a:ext cx="7315200" cy="4114800"/>
          </a:xfrm>
        </p:spPr>
        <p:txBody>
          <a:bodyPr/>
          <a:lstStyle>
            <a:lvl1pPr marL="0" indent="0">
              <a:buNone/>
              <p:prBullet>
                <a:buNone/>
              </p:prBullet>
              <a:defRPr sz="3200" cap="none"/>
            </a:lvl1pPr>
            <a:lvl2pPr marL="457200" indent="0">
              <a:buNone/>
              <p:prBullet>
                <a:buNone/>
              </p:prBullet>
              <a:defRPr sz="2800" cap="none"/>
            </a:lvl2pPr>
            <a:lvl3pPr marL="914400" indent="0">
              <a:buNone/>
              <p:prBullet>
                <a:buNone/>
              </p:prBullet>
              <a:defRPr sz="2400" cap="none"/>
            </a:lvl3pPr>
            <a:lvl4pPr marL="1371600" indent="0">
              <a:buNone/>
              <p:prBullet>
                <a:buNone/>
              </p:prBullet>
              <a:defRPr sz="2000" cap="none"/>
            </a:lvl4pPr>
            <a:lvl5pPr marL="1828800" indent="0">
              <a:buNone/>
              <p:prBullet>
                <a:buNone/>
              </p:prBullet>
              <a:defRPr sz="2000" cap="none"/>
            </a:lvl5pPr>
            <a:lvl6pPr marL="2286000" indent="0">
              <a:buNone/>
              <p:prBullet>
                <a:buNone/>
              </p:prBullet>
              <a:defRPr sz="2000" cap="none"/>
            </a:lvl6pPr>
            <a:lvl7pPr marL="2743200" indent="0">
              <a:buNone/>
              <p:prBullet>
                <a:buNone/>
              </p:prBullet>
              <a:defRPr sz="2000" cap="none"/>
            </a:lvl7pPr>
            <a:lvl8pPr marL="3200400" indent="0">
              <a:buNone/>
              <p:prBullet>
                <a:buNone/>
              </p:prBullet>
              <a:defRPr sz="2000" cap="none"/>
            </a:lvl8pPr>
            <a:lvl9pPr marL="3657600" indent="0">
              <a:buNone/>
              <p:prBullet>
                <a:buNone/>
              </p:prBullet>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sg4AAAQhAACyOwAA+CUAABAAAAAmAAAACAAAAAGAAAAAAAAAMAAAABQAAAAAAAAAAAD//wAAAQAAAP//AAABAA=="/>
              </a:ext>
            </a:extLst>
          </p:cNvSpPr>
          <p:nvPr>
            <p:ph idx="2"/>
          </p:nvPr>
        </p:nvSpPr>
        <p:spPr>
          <a:xfrm>
            <a:off x="2388870" y="5367020"/>
            <a:ext cx="7315200" cy="805180"/>
          </a:xfrm>
        </p:spPr>
        <p:txBody>
          <a:bodyPr/>
          <a:lstStyle>
            <a:lvl1pPr marL="0" indent="0">
              <a:buNone/>
              <p:prBullet>
                <a:buNone/>
              </p:prBullet>
              <a:defRPr sz="1400" cap="none"/>
            </a:lvl1pPr>
            <a:lvl2pPr marL="457200" indent="0">
              <a:buNone/>
              <p:prBullet>
                <a:buNone/>
              </p:prBullet>
              <a:defRPr sz="1200" cap="none"/>
            </a:lvl2pPr>
            <a:lvl3pPr marL="914400" indent="0">
              <a:buNone/>
              <p:prBullet>
                <a:buNone/>
              </p:prBullet>
              <a:defRPr sz="1000" cap="none"/>
            </a:lvl3pPr>
            <a:lvl4pPr marL="1371600" indent="0">
              <a:buNone/>
              <p:prBullet>
                <a:buNone/>
              </p:prBullet>
              <a:defRPr sz="900" cap="none"/>
            </a:lvl4pPr>
            <a:lvl5pPr marL="1828800" indent="0">
              <a:buNone/>
              <p:prBullet>
                <a:buNone/>
              </p:prBullet>
              <a:defRPr sz="900" cap="none"/>
            </a:lvl5pPr>
            <a:lvl6pPr marL="2286000" indent="0">
              <a:buNone/>
              <p:prBullet>
                <a:buNone/>
              </p:prBullet>
              <a:defRPr sz="900" cap="none"/>
            </a:lvl6pPr>
            <a:lvl7pPr marL="2743200" indent="0">
              <a:buNone/>
              <p:prBullet>
                <a:buNone/>
              </p:prBullet>
              <a:defRPr sz="900" cap="none"/>
            </a:lvl7pPr>
            <a:lvl8pPr marL="3200400" indent="0">
              <a:buNone/>
              <p:prBullet>
                <a:buNone/>
              </p:prBullet>
              <a:defRPr sz="900" cap="none"/>
            </a:lvl8pPr>
            <a:lvl9pPr marL="3657600" indent="0">
              <a:buNone/>
              <p:prBullet>
                <a:buNone/>
              </p:prBullet>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U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AAAAAAAAAAAMAAAABQAAAAAAAAAAAD//wAAAQAAAP//AAABAA=="/>
              </a:ext>
            </a:extLst>
          </p:cNvSpPr>
          <p:nvPr>
            <p:ph type="dt" sz="quarter" idx="10"/>
          </p:nvPr>
        </p:nvSpPr>
        <p:spPr/>
        <p:txBody>
          <a:bodyPr/>
          <a:lstStyle/>
          <a:p>
            <a:pPr/>
            <a:fld id="{36E35F07-49DB-B6A9-955B-BFFC111563EA}" type="datetime1">
              <a:t/>
            </a:fld>
          </a:p>
        </p:txBody>
      </p:sp>
      <p:sp>
        <p:nvSpPr>
          <p:cNvPr id="6"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D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AAAAAAAAAAAMAAAABQAAAAAAAAAAAD//wAAAQAAAP//AAABAA=="/>
              </a:ext>
            </a:extLst>
          </p:cNvSpPr>
          <p:nvPr>
            <p:ph type="ftr" sz="quarter" idx="11"/>
          </p:nvPr>
        </p:nvSpPr>
        <p:spPr/>
        <p:txBody>
          <a:bodyPr/>
          <a:lstStyle/>
          <a:p>
            <a:pPr/>
            <a:fld id="{36E31A55-1BDB-B6EC-955B-EDB9541563B8}" type="footer">
              <a:t/>
            </a:fld>
          </a:p>
        </p:txBody>
      </p:sp>
      <p:sp>
        <p:nvSpPr>
          <p:cNvPr id="7"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g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AAAAAAAAAAAMAAAABQAAAAAAAAAAAD//wAAAQAAAP//AAABAA=="/>
              </a:ext>
            </a:extLst>
          </p:cNvSpPr>
          <p:nvPr>
            <p:ph type="sldNum" sz="quarter" idx="12"/>
          </p:nvPr>
        </p:nvSpPr>
        <p:spPr/>
        <p:txBody>
          <a:bodyPr/>
          <a:lstStyle/>
          <a:p>
            <a:pPr/>
            <a:fld id="{36E37812-5CDB-B68E-955B-AADB361563FF}"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BAAAAAmAAAACAAAAP//////////MAAAABQAAAAAAAAAAAD//wAAAQAAAP//AAABAA=="/>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BAAAAAmAAAACAAAAP//////////MAAAABQAAAAAAAAAAAD//wAAAQAAAP//AAABAA=="/>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BsnAABAFQAAWSkAABAAAAAmAAAACAAAAP//////////MAAAABQAAAAAAAAAAAD//wAAAQAAAP//AAABAA=="/>
              </a:ext>
            </a:extLst>
          </p:cNvSpPr>
          <p:nvPr>
            <p:ph type="dt" sz="quarter" idx="2"/>
          </p:nvPr>
        </p:nvSpPr>
        <p:spPr>
          <a:xfrm>
            <a:off x="609600" y="6356985"/>
            <a:ext cx="2844800"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6E304A6-E8DB-B6F2-955B-1EA74A15634B}" type="datetime1">
              <a:t/>
            </a:fld>
          </a:p>
        </p:txBody>
      </p:sp>
      <p:sp>
        <p:nvSpPr>
          <p:cNvPr id="5" name="Foot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BkAABsnAABgMQAAWSkAABAAAAAmAAAACAAAAP//////////MAAAABQAAAAAAAAAAAD//wAAAQAAAP//AAABAA=="/>
              </a:ext>
            </a:extLst>
          </p:cNvSpPr>
          <p:nvPr>
            <p:ph type="ftr" sz="quarter" idx="3"/>
          </p:nvPr>
        </p:nvSpPr>
        <p:spPr>
          <a:xfrm>
            <a:off x="4165600" y="6356985"/>
            <a:ext cx="386080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fld id="{36E337DE-90DB-B6C1-955B-669479156333}" type="footer">
              <a:t/>
            </a:fld>
          </a:p>
        </p:txBody>
      </p:sp>
      <p:sp>
        <p:nvSpPr>
          <p:cNvPr id="6" name="SlideNumberArea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DUAABsnAABARwAAWSkAABAAAAAmAAAACAAAAP//////////MAAAABQAAAAAAAAAAAD//wAAAQAAAP//AAABAA=="/>
              </a:ext>
            </a:extLst>
          </p:cNvSpPr>
          <p:nvPr>
            <p:ph type="sldNum" sz="quarter" idx="4"/>
          </p:nvPr>
        </p:nvSpPr>
        <p:spPr>
          <a:xfrm>
            <a:off x="8737600" y="6356985"/>
            <a:ext cx="2844800"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6E36E6E-20DB-B698-955B-D6CD20156383}" type="slidenum">
              <a:t/>
            </a:fld>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prHF dtFmt="0"/>
  </p:hf>
  <p:txStyles>
    <p:titleStyle>
      <a:lvl1pPr marL="0" marR="0" indent="0" algn="ctr" defTabSz="449580">
        <a:hyphen val="0"/>
        <a:lnSpc>
          <a:spcPct val="100000"/>
        </a:lnSpc>
        <a:spcBef>
          <a:spcPts val="0"/>
        </a:spcBef>
        <a:spcAft>
          <a:spcPts val="0"/>
        </a:spcAft>
        <a:buNone/>
        <p:prBullet>
          <a:buNone/>
        </p:prBullet>
        <a:tabLst/>
        <a:defRPr sz="4400" b="0" i="0" u="none" strike="noStrike" kern="1" cap="none" spc="0" prSpc="50" pitch="50" baseline="0">
          <a:solidFill>
            <a:schemeClr val="tx2"/>
          </a:solidFill>
          <a:effectLst/>
          <a:txBgFill val="auto"/>
          <a:latin typeface="Calibri" pitchFamily="2" charset="0"/>
          <a:ea typeface="SimSun" pitchFamily="0" charset="0"/>
          <a:cs typeface="Times New Roman" pitchFamily="1" charset="0"/>
        </a:defRPr>
      </a:lvl1pPr>
      <a:lvl2pPr marL="457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914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371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18288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2860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743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200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657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titleStyle>
    <p:bodyStyle>
      <a:lvl1pPr marL="342900" marR="0" indent="-342900" algn="l" defTabSz="449580">
        <a:hyphen val="0"/>
        <a:lnSpc>
          <a:spcPct val="100000"/>
        </a:lnSpc>
        <a:spcBef>
          <a:spcPts val="0"/>
        </a:spcBef>
        <a:spcAft>
          <a:spcPts val="0"/>
        </a:spcAft>
        <a:buClrTx/>
        <a:buSzTx/>
        <a:buFontTx/>
        <a:buChar char="•"/>
        <p:prBullet>
          <a:buChar char="•">
            <a:pos y="0"/>
            <a:buClrTx/>
            <a:buSzTx/>
            <a:buFontTx/>
          </a:buChar>
        </p:prBullet>
        <a:tabLst/>
        <a:defRPr sz="32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1pPr>
      <a:lvl2pPr marL="742950" marR="0" indent="-285750" algn="l" defTabSz="449580">
        <a:hyphen val="0"/>
        <a:lnSpc>
          <a:spcPct val="100000"/>
        </a:lnSpc>
        <a:spcBef>
          <a:spcPts val="0"/>
        </a:spcBef>
        <a:spcAft>
          <a:spcPts val="0"/>
        </a:spcAft>
        <a:buClrTx/>
        <a:buSzTx/>
        <a:buFontTx/>
        <a:buChar char="–"/>
        <p:prBullet>
          <a:buChar char="–">
            <a:pos y="0"/>
            <a:buClrTx/>
            <a:buSzTx/>
            <a:buFontTx/>
          </a:buChar>
        </p:prBullet>
        <a:tabLst/>
        <a:defRPr sz="2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11430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4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6002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20574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5146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9718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4290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8862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bodyStyle>
    <p:otherStyle>
      <a:lvl1pPr marL="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1pPr>
      <a:lvl2pPr marL="457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914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371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18288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2860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743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200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657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oAUAABoNAABgRQAAJhYAAAAAAAAmAAAACAAAAAEAAAAAAAAAMAAAABQAAAAAAAAAAAD//wAAAQAAAP//AAABAA=="/>
              </a:ext>
            </a:extLst>
          </p:cNvSpPr>
          <p:nvPr>
            <p:ph type="ctrTitle"/>
          </p:nvPr>
        </p:nvSpPr>
        <p:spPr>
          <a:xfrm>
            <a:off x="914400" y="2129790"/>
            <a:ext cx="10363200" cy="1470660"/>
          </a:xfrm>
        </p:spPr>
        <p:txBody>
          <a:bodyPr/>
          <a:lstStyle/>
          <a:p>
            <a:pPr/>
            <a:r>
              <a:t>Scrum-Agile Approach vs. Waterfall:</a:t>
            </a:r>
          </a:p>
          <a:p>
            <a:pPr/>
            <a:r>
              <a:t>Making Informed Development Decisions</a:t>
            </a:r>
          </a:p>
        </p:txBody>
      </p:sp>
      <p:sp>
        <p:nvSpPr>
          <p:cNvPr id="3" name="SlideSubtitle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QAsAAOgXAADAPwAAsCIAAAAAAAAmAAAACAAAAAEAAAAAAAAAMAAAABQAAAAAAAAAAAD//wAAAQAAAP//AAABAA=="/>
              </a:ext>
            </a:extLst>
          </p:cNvSpPr>
          <p:nvPr>
            <p:ph type="subTitle" idx="1"/>
          </p:nvPr>
        </p:nvSpPr>
        <p:spPr>
          <a:xfrm>
            <a:off x="1828800" y="3886200"/>
            <a:ext cx="8534400" cy="1752600"/>
          </a:xfrm>
        </p:spPr>
        <p:txBody>
          <a:bodyPr/>
          <a:lstStyle/>
          <a:p>
            <a:pPr/>
            <a:r>
              <a:t>Caleb Green</a:t>
            </a:r>
          </a:p>
          <a:p>
            <a:pPr/>
            <a:r>
              <a:t>CS-250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MAAAAFAAAA/f///wEAAAAXAAAAEAAAAAAAAAAAAAAAAAAAAAsAAAAAAAAAAQAAABcAAAAQAAAAAAAAAAAAAAAAAAAAEQAAAAEAAAABAAAAFwAAABAAAAAAAAAAAAAAAAAAAAA="/>
      </p:ext>
    </p:ext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Sources</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defRPr sz="2200" cap="none"/>
            </a:pPr>
            <a:r>
              <a:t>Schwaber, K., &amp; Sutherland, J. (2017). The Scrum Guide. Scrum.org. Retrieved from https://www.scrum.org/resources/scrum-guide</a:t>
            </a:r>
          </a:p>
          <a:p>
            <a:pPr>
              <a:defRPr sz="2200" cap="none"/>
            </a:pPr>
          </a:p>
          <a:p>
            <a:pPr>
              <a:defRPr sz="2200" cap="none"/>
            </a:pPr>
            <a:r>
              <a:t>Pressman, R. S., &amp; Maxim, B. R. (2015). Software Engineering: A Practitioner's Approach. McGraw-Hill Education.</a:t>
            </a:r>
          </a:p>
          <a:p>
            <a:pPr>
              <a:defRPr sz="2200" cap="none"/>
            </a:pPr>
          </a:p>
          <a:p>
            <a:pPr>
              <a:defRPr sz="2200" cap="none"/>
            </a:pPr>
            <a:r>
              <a:t>Cockburn, A. (2002). Agile software development. Addison-Wesley Professional.</a:t>
            </a:r>
          </a:p>
          <a:p>
            <a:pPr>
              <a:defRPr sz="2200" cap="none"/>
            </a:pPr>
          </a:p>
          <a:p>
            <a:pPr>
              <a:defRPr sz="2200" cap="none"/>
            </a:pPr>
            <a:r>
              <a:t>Highsmith, J. (2002). Agile Software Development Ecosystems. Addison-Wesley Professional.</a:t>
            </a:r>
          </a:p>
          <a:p>
            <a:pPr>
              <a:defRPr sz="2200" cap="none"/>
            </a:pPr>
          </a:p>
          <a:p>
            <a:pPr>
              <a:defRPr sz="2200" cap="none"/>
            </a:pPr>
            <a:r>
              <a:t>Larson, E. W., &amp; Gray, C. F. (2020). Project Management: The Managerial Process. McGraw-Hill Education.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oAAAAFAAAA/f///wEAAAAXAAAAEAAAAAAAAAAAAAAAAAAAAAsAAAAAAAAAAQAAABcAAAAQAAAAAAAAAAAAAAAAAAAAEQAAAAEAAAABAAAAFwAAABAAAAAAAAAAAAAAAAAAAAAXAAAAAgAAAAEAAAAXAAAAEAAAAAAAAAAAAAAAAAAAAB0AAAADAAAAAQAAABcAAAAQAAAAAAAAAAAAAAAAAAAAIwAAAAQAAAABAAAAFwAAABAAAAAAAAAAAAAAAAAAAAApAAAABQAAAAEAAAAXAAAAEAAAAAAAAAAAAAAAAAAAAC8AAAAGAAAAAQAAABcAAAAQAAAAAAAAAAAAAAAAAAAANQAAAAcAAAABAAAAFwAAABAAAAAAAAAAAAAAAAAAAAA7AAAACAAAAAEAAAAXAAAAEAAAAAAAAAAAAAAAAAAAAA=="/>
      </p:ext>
    </p:ext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Introduction</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r>
              <a:t>In this presentation, we will explore the Scrum-agile approach and contrast it with the traditional waterfall development approach. Selecting the right approach is crucial for successful software development projects as it can significantly impact project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IAAAAFAAAA/f///wEAAAAXAAAAEAAAAAAAAAAAAAAAAAAAAAsAAAAAAAAAAQAAABcAAAAQAAAAAAAAAAAAAAAAAAAA"/>
      </p:ext>
    </p:ext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Scrum-Agile Approach</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r>
              <a:t>The Scrum-agile approach is an iterative and incremental framework for software development. It emphasizes adaptability, collaboration, and continuous improvement. It consists of various key facets, including specific roles on a Scrum-agile team and the phases of the SDLC in an agile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IAAAAFAAAA/f///wEAAAAXAAAAEAAAAAAAAAAAAAAAAAAAAAsAAAAAAAAAAQAAABcAAAAQAAAAAAAAAAAAAAAAAAAA"/>
      </p:ext>
    </p:ext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Roles on a Scrum-agile Team</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defRPr sz="2400" cap="none"/>
            </a:pPr>
            <a:r>
              <a:t>On a Scrum-agile team, three roles play a crucial part in project success:</a:t>
            </a:r>
          </a:p>
          <a:p>
            <a:pPr>
              <a:defRPr sz="2400" cap="none"/>
            </a:pPr>
          </a:p>
          <a:p>
            <a:pPr>
              <a:defRPr sz="2400" cap="none"/>
            </a:pPr>
            <a:r>
              <a:t>Product Owner: The Product Owner is responsible for defining and prioritizing product backlog items. They ensure that the team works on the most valuable features and that the client's vision is realized.</a:t>
            </a:r>
          </a:p>
          <a:p>
            <a:pPr>
              <a:defRPr sz="2400" cap="none"/>
            </a:pPr>
            <a:r>
              <a:t>Scrum Master: The Scrum Master facilitates the Scrum process and ensures adherence to the framework. They remove any obstacles that may hinder the team's progress, promote collaboration, and coach the team on Scrum principles.</a:t>
            </a:r>
          </a:p>
          <a:p>
            <a:pPr>
              <a:defRPr sz="2400" cap="none"/>
            </a:pPr>
            <a:r>
              <a:t>Development Team: The Development Team executes the development tasks and delivers product increments. They are self-organizing and cross-functional, bringing their expertise to design, develop, and test the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YAAAAFAAAA/f///wEAAAAXAAAAEAAAAAAAAAAAAAAAAAAAAAsAAAAAAAAAAQAAABcAAAAQAAAAAAAAAAAAAAAAAAAAEQAAAAEAAAABAAAAFwAAABAAAAAAAAAAAAAAAAAAAAAXAAAAAgAAAAEAAAAXAAAAEAAAAAAAAAAAAAAAAAAAAB0AAAADAAAAAQAAABcAAAAQAAAAAAAAAAAAAAAAAAAAIwAAAAQAAAABAAAAFwAAABAAAAAAAAAAAAAAAAAAAAA="/>
      </p:ext>
    </p:ext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Phases of the SDLC in an Agile Approach</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defRPr sz="1800" cap="none"/>
            </a:pPr>
            <a:r>
              <a:t>In the agile approach, the SDLC consists of several phases:</a:t>
            </a:r>
          </a:p>
          <a:p>
            <a:pPr>
              <a:defRPr sz="1800" cap="none"/>
            </a:pPr>
          </a:p>
          <a:p>
            <a:pPr>
              <a:defRPr sz="1800" cap="none"/>
            </a:pPr>
            <a:r>
              <a:t>Product Backlog: The Product Backlog captures and prioritizes the requirements or user stories. It serves as a dynamic, evolving document that guides the team's work throughout the project.</a:t>
            </a:r>
          </a:p>
          <a:p>
            <a:pPr>
              <a:defRPr sz="1800" cap="none"/>
            </a:pPr>
            <a:r>
              <a:t>Sprint Planning: During Sprint Planning, the team selects product backlog items for the upcoming sprint based on their priority and the team's capacity. The team collaborates to create a sprint goal and defines a plan for the sprint.</a:t>
            </a:r>
          </a:p>
          <a:p>
            <a:pPr>
              <a:defRPr sz="1800" cap="none"/>
            </a:pPr>
            <a:r>
              <a:t>Daily Stand-up: The Daily Stand-up is a brief team meeting to synchronize work and address any impediments. Each team member shares what they accomplished since the last stand-up, what they plan to do next, and if they have any obstacles or issues.</a:t>
            </a:r>
          </a:p>
          <a:p>
            <a:pPr>
              <a:defRPr sz="1800" cap="none"/>
            </a:pPr>
            <a:r>
              <a:t>Sprint Review: The Sprint Review is a meeting where the team demonstrates completed work to stakeholders for feedback. It provides an opportunity to gather input, validate assumptions, and make adjustments based on stakeholder needs.</a:t>
            </a:r>
          </a:p>
          <a:p>
            <a:pPr>
              <a:defRPr sz="1800" cap="none"/>
            </a:pPr>
            <a:r>
              <a:t>Sprint Retrospective: The Sprint Retrospective is a reflective meeting where the team discusses what went well, what could be improved, and identifies actionable steps to enhance their processes and collaboration.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gAAAAFAAAA/f///wEAAAAXAAAAEAAAAAAAAAAAAAAAAAAAAAsAAAAAAAAAAQAAABcAAAAQAAAAAAAAAAAAAAAAAAAAEQAAAAEAAAABAAAAFwAAABAAAAAAAAAAAAAAAAAAAAAXAAAAAgAAAAEAAAAXAAAAEAAAAAAAAAAAAAAAAAAAAB0AAAADAAAAAQAAABcAAAAQAAAAAAAAAAAAAAAAAAAAIwAAAAQAAAABAAAAFwAAABAAAAAAAAAAAAAAAAAAAAApAAAABQAAAAEAAAAXAAAAEAAAAAAAAAAAAAAAAAAAAC8AAAAGAAAAAQAAABcAAAAQAAAAAAAAAAAAAAAAAAAA"/>
      </p:ext>
    </p:ext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Waterfall Development Approach</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r>
              <a:t>The waterfall development approach follows a sequential, linear model for software development. It involves distinct phases, such as requirements gathering, design, implementation, testing, and deployment. Each phase has its specific objectives, and progress moves forward only when the previous phase is completed.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IAAAAFAAAA/f///wEAAAAXAAAAEAAAAAAAAAAAAAAAAAAAAAsAAAAAAAAAAQAAABcAAAAQAAAAAAAAAAAAAAAAAAAA"/>
      </p:ext>
    </p:ext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Contrasting Agile and Waterfall Approaches</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defRPr sz="2600" cap="none"/>
            </a:pPr>
            <a:r>
              <a:t>Agile and waterfall approaches have several differences:</a:t>
            </a:r>
          </a:p>
          <a:p>
            <a:pPr>
              <a:defRPr sz="2600" cap="none"/>
            </a:pPr>
          </a:p>
          <a:p>
            <a:pPr>
              <a:defRPr sz="2600" cap="none"/>
            </a:pPr>
            <a:r>
              <a:t>Flexibility: Agile allows for change and adaptation, accommodating evolving requirements, while waterfall follows a fixed plan.</a:t>
            </a:r>
          </a:p>
          <a:p>
            <a:pPr>
              <a:defRPr sz="2600" cap="none"/>
            </a:pPr>
            <a:r>
              <a:t>Collaboration: Agile emphasizes collaboration and continuous stakeholder involvement throughout the project, whereas waterfall relies on defined phases and limited stakeholder input.</a:t>
            </a:r>
          </a:p>
          <a:p>
            <a:pPr>
              <a:defRPr sz="2600" cap="none"/>
            </a:pPr>
            <a:r>
              <a:t>Risk Management: Agile mitigates risks through incremental development and feedback, allowing for early identification and resolution, while waterfall's sequential nature may lead to greater risk accumulation.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YAAAAFAAAA/f///wEAAAAXAAAAEAAAAAAAAAAAAAAAAAAAAAsAAAAAAAAAAQAAABcAAAAQAAAAAAAAAAAAAAAAAAAAEQAAAAEAAAABAAAAFwAAABAAAAAAAAAAAAAAAAAAAAAXAAAAAgAAAAEAAAAXAAAAEAAAAAAAAAAAAAAAAAAAAB0AAAADAAAAAQAAABcAAAAQAAAAAAAAAAAAAAAAAAAAIwAAAAQAAAABAAAAFwAAABAAAAAAAAAAAAAAAAAAAAA="/>
      </p:ext>
    </p:ext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Factors to Consider When Choosing an Approach</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defRPr sz="2400" cap="none"/>
            </a:pPr>
            <a:r>
              <a:t>When choosing between a waterfall and agile approach, consider the following factors:</a:t>
            </a:r>
          </a:p>
          <a:p>
            <a:pPr>
              <a:defRPr sz="2400" cap="none"/>
            </a:pPr>
          </a:p>
          <a:p>
            <a:pPr>
              <a:defRPr sz="2400" cap="none"/>
            </a:pPr>
            <a:r>
              <a:t>Project Requirements: Agile suits projects with evolving and uncertain requirements, while waterfall is suitable for well-defined and stable requirements.</a:t>
            </a:r>
          </a:p>
          <a:p>
            <a:pPr>
              <a:defRPr sz="2400" cap="none"/>
            </a:pPr>
            <a:r>
              <a:t>Time and Cost Constraints: Agile allows for flexibility and can adapt to changing time and cost constraints, while waterfall offers more predictability in terms of timeline and budget.</a:t>
            </a:r>
          </a:p>
          <a:p>
            <a:pPr>
              <a:defRPr sz="2400" cap="none"/>
            </a:pPr>
            <a:r>
              <a:t>Stakeholder Engagement: Agile fosters regular stakeholder involvement and feedback, ensuring alignment with stakeholder needs, while waterfall may have limited stakeholder engagement, leading to potential misalignment.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YAAAAFAAAA/f///wEAAAAXAAAAEAAAAAAAAAAAAAAAAAAAAAsAAAAAAAAAAQAAABcAAAAQAAAAAAAAAAAAAAAAAAAAEQAAAAEAAAABAAAAFwAAABAAAAAAAAAAAAAAAAAAAAAXAAAAAgAAAAEAAAAXAAAAEAAAAAAAAAAAAAAAAAAAAB0AAAADAAAAAQAAABcAAAAQAAAAAAAAAAAAAAAAAAAAIwAAAAQAAAABAAAAFwAAABAAAAAAAAAAAAAAAAAAAAA="/>
      </p:ext>
    </p:ext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Xv+MZB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LABAABARwAAuAgAAAAAAAAmAAAACAAAAAEAAAAAAAAAMAAAABQAAAAAAAAAAAD//wAAAQAAAP//AAABAA=="/>
              </a:ext>
            </a:extLst>
          </p:cNvSpPr>
          <p:nvPr>
            <p:ph type="title"/>
          </p:nvPr>
        </p:nvSpPr>
        <p:spPr>
          <a:xfrm>
            <a:off x="609600" y="274320"/>
            <a:ext cx="10972800" cy="1143000"/>
          </a:xfrm>
        </p:spPr>
        <p:txBody>
          <a:bodyPr/>
          <a:lstStyle/>
          <a:p>
            <a:pPr/>
            <a:r>
              <a:t>Conclusion</a:t>
            </a:r>
          </a:p>
        </p:txBody>
      </p:sp>
      <p:sp>
        <p:nvSpPr>
          <p:cNvPr id="3" name="SlideText1"/>
          <p:cNvSpPr>
            <a:spLocks noGrp="1" noChangeArrowheads="1"/>
            <a:extLst>
              <a:ext uri="smNativeData">
                <pr:smNativeData xmlns:pr="smNativeData" xmlns="smNativeData" val="SMDATA_16_Xv+MZB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3BX9/fwEAAAAAAAAAAAAAAAAAAAAAAAAAAAAAAAAAAAAAAAAAAP//2QJ/f38Ad3d3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r>
              <a:t>In conclusion, selecting the right development approach is crucial for project success. Understanding the roles, phases, and differences between agile and waterfall approaches helps in making informed decisions that align with project requirements, constraints, and stakeholder engagement.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Xv+MZAIAAAAFAAAA/f///wEAAAAXAAAAEAAAAAAAAAAAAAAAAAAAAAsAAAAAAAAAAQAAABcAAAAQAAAAAAAAAAAAAAAAAAAA"/>
      </p:ext>
    </p:extLst>
  </p:timing>
</p:sld>
</file>

<file path=ppt/theme/theme1.xml><?xml version="1.0" encoding="utf-8"?>
<a:theme xmlns:a="http://schemas.openxmlformats.org/drawingml/2006/main" name="Presentation">
  <a:themeElements>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1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1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13">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ocari</cp:lastModifiedBy>
  <cp:revision>0</cp:revision>
  <dcterms:created xsi:type="dcterms:W3CDTF">2019-09-04T15:51:46Z</dcterms:created>
  <dcterms:modified xsi:type="dcterms:W3CDTF">2023-06-17T00:33:34Z</dcterms:modified>
</cp:coreProperties>
</file>