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3d5be474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3d5be47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3d5be474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3d5be474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3d5be47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3d5be47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a7a57bd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a7a57bd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3d5be47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3d5be47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a6b9d8997_5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a6b9d8997_5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a6b9d8997_5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a6b9d8997_5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a6b9d8997_5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a6b9d8997_5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3d5be474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3d5be474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3d5be47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3d5be47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AutoPen Sprint 2 Demo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027650" y="3880325"/>
            <a:ext cx="476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By: Caleb Hall, Calla Robison, </a:t>
            </a:r>
            <a:r>
              <a:rPr lang="en">
                <a:solidFill>
                  <a:schemeClr val="lt1"/>
                </a:solidFill>
              </a:rPr>
              <a:t>Michael</a:t>
            </a:r>
            <a:r>
              <a:rPr lang="en">
                <a:solidFill>
                  <a:schemeClr val="lt1"/>
                </a:solidFill>
              </a:rPr>
              <a:t> Allen, Myles Scott, Joshua Buscher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Review Previous Sprint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What worked well? What didn’t work well?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Process improvements? 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System Design improvements?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Connect Website front end to the Script Backend using digital ocean droplets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Touch Up Website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Refine Algorithm 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Exploitation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New modules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400" y="2049575"/>
            <a:ext cx="2689200" cy="26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-8990" r="8990" t="0"/>
          <a:stretch/>
        </p:blipFill>
        <p:spPr>
          <a:xfrm>
            <a:off x="4470894" y="0"/>
            <a:ext cx="45005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C</a:t>
            </a:r>
            <a:r>
              <a:rPr lang="en" sz="1900">
                <a:solidFill>
                  <a:srgbClr val="000000"/>
                </a:solidFill>
              </a:rPr>
              <a:t>ompleted tasks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Demo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Problems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Whats next?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Q&amp;A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Assignments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Michael: Documentation and 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Caleb: Pentesting 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Joshua: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Myles: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Calla: Web and Cloud Development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was Completed?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378500" y="500925"/>
            <a:ext cx="2792700" cy="4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Created Django codebase structure for AutoPenSite</a:t>
            </a:r>
            <a:br>
              <a:rPr lang="en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Initial scanning functionality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W</a:t>
            </a:r>
            <a:r>
              <a:rPr lang="en" sz="1900">
                <a:solidFill>
                  <a:srgbClr val="000000"/>
                </a:solidFill>
              </a:rPr>
              <a:t>map</a:t>
            </a:r>
            <a:br>
              <a:rPr lang="en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Documentation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SDDv2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SRSv2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Test Plan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200" y="203450"/>
            <a:ext cx="1550308" cy="26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Demo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325" y="1242800"/>
            <a:ext cx="6665350" cy="39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Demo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650" y="1260900"/>
            <a:ext cx="4830675" cy="1207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664" y="3880327"/>
            <a:ext cx="5588625" cy="12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1950" y="2945601"/>
            <a:ext cx="3940064" cy="457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Demo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250" y="2200475"/>
            <a:ext cx="4155500" cy="29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5075" y="1238850"/>
            <a:ext cx="4313875" cy="8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Website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42675"/>
            <a:ext cx="4166400" cy="194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375" y="2650562"/>
            <a:ext cx="4029650" cy="2219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Finding a decent and cost effective cloud host</a:t>
            </a:r>
            <a:endParaRPr sz="19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Heroku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  <a:highlight>
                  <a:srgbClr val="00FF00"/>
                </a:highlight>
              </a:rPr>
              <a:t>DigitalOcean </a:t>
            </a:r>
            <a:endParaRPr sz="1700"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Microsoft</a:t>
            </a:r>
            <a:r>
              <a:rPr lang="en" sz="1700">
                <a:solidFill>
                  <a:srgbClr val="000000"/>
                </a:solidFill>
              </a:rPr>
              <a:t> Azure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Sitegrounds</a:t>
            </a:r>
            <a:endParaRPr sz="17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" sz="1900">
                <a:solidFill>
                  <a:srgbClr val="000000"/>
                </a:solidFill>
              </a:rPr>
              <a:t>AI</a:t>
            </a:r>
            <a:endParaRPr sz="19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Code required authentication</a:t>
            </a:r>
            <a:endParaRPr sz="1700">
              <a:solidFill>
                <a:srgbClr val="000000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Deepsploit</a:t>
            </a:r>
            <a:endParaRPr sz="1700">
              <a:solidFill>
                <a:srgbClr val="000000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Pymetasploit3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No I in AI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