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Oswald Light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8AUyCwuu1yx6HegSw/uDLZNG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Light-bold.fntdata"/><Relationship Id="rId25" Type="http://schemas.openxmlformats.org/officeDocument/2006/relationships/font" Target="fonts/OswaldLight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89b80be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89b80b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608406" y="4512376"/>
            <a:ext cx="8639776" cy="9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1608406" y="1720884"/>
            <a:ext cx="8639775" cy="273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1624338" y="1255172"/>
            <a:ext cx="9297346" cy="10507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 rot="5400000">
            <a:off x="4645833" y="-602027"/>
            <a:ext cx="3254356" cy="9297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 rot="5400000">
            <a:off x="7985381" y="2555777"/>
            <a:ext cx="4100602" cy="1817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3186201" y="-425962"/>
            <a:ext cx="4100602" cy="778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1615817" y="2425148"/>
            <a:ext cx="4188635" cy="316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6371355" y="2425148"/>
            <a:ext cx="4188635" cy="316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1622474" y="2413788"/>
            <a:ext cx="8085116" cy="273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1622474" y="1351721"/>
            <a:ext cx="8085118" cy="99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1017442" y="600817"/>
            <a:ext cx="10079497" cy="1168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017442" y="1798488"/>
            <a:ext cx="4599587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1017442" y="2777279"/>
            <a:ext cx="4599587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497352" y="1798488"/>
            <a:ext cx="4599588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1"/>
          <p:cNvSpPr txBox="1"/>
          <p:nvPr>
            <p:ph idx="4" type="body"/>
          </p:nvPr>
        </p:nvSpPr>
        <p:spPr>
          <a:xfrm>
            <a:off x="6497352" y="2777279"/>
            <a:ext cx="4599588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1"/>
          <p:cNvCxnSpPr/>
          <p:nvPr/>
        </p:nvCxnSpPr>
        <p:spPr>
          <a:xfrm>
            <a:off x="6571185" y="2593591"/>
            <a:ext cx="4525755" cy="0"/>
          </a:xfrm>
          <a:prstGeom prst="straightConnector1">
            <a:avLst/>
          </a:pr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21"/>
          <p:cNvCxnSpPr/>
          <p:nvPr/>
        </p:nvCxnSpPr>
        <p:spPr>
          <a:xfrm>
            <a:off x="1107503" y="2593591"/>
            <a:ext cx="4509526" cy="0"/>
          </a:xfrm>
          <a:prstGeom prst="straightConnector1">
            <a:avLst/>
          </a:pr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1380121" y="1391478"/>
            <a:ext cx="3288432" cy="195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6003235" y="920080"/>
            <a:ext cx="5312467" cy="502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1380121" y="3566727"/>
            <a:ext cx="3288432" cy="1766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4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380120" y="1391478"/>
            <a:ext cx="3322510" cy="20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907143" y="931857"/>
            <a:ext cx="5351659" cy="499630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380120" y="3742792"/>
            <a:ext cx="3322510" cy="159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5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utopentest.net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 amt="50000"/>
          </a:blip>
          <a:srcRect b="58" l="0" r="0" t="20155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 rot="10800000">
            <a:off x="905349" y="938623"/>
            <a:ext cx="10372250" cy="4987842"/>
          </a:xfrm>
          <a:custGeom>
            <a:rect b="b" l="l" r="r" t="t"/>
            <a:pathLst>
              <a:path extrusionOk="0" h="5058263" w="4117216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cap="flat" cmpd="sng" w="38100">
            <a:solidFill>
              <a:srgbClr val="8FD3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793626" y="5143817"/>
            <a:ext cx="48501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39F"/>
              </a:buClr>
              <a:buSzPts val="3200"/>
              <a:buFont typeface="Oswald"/>
              <a:buNone/>
            </a:pPr>
            <a:r>
              <a:rPr lang="en-US">
                <a:solidFill>
                  <a:srgbClr val="8FD39F"/>
                </a:solidFill>
              </a:rPr>
              <a:t>AUTOPEN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905350" y="4586348"/>
            <a:ext cx="49707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FD39F"/>
              </a:buClr>
              <a:buSzPct val="70037"/>
              <a:buNone/>
            </a:pPr>
            <a:r>
              <a:rPr lang="en-US" sz="1570">
                <a:solidFill>
                  <a:srgbClr val="8FD39F"/>
                </a:solidFill>
              </a:rPr>
              <a:t>Sprint 1 Demo</a:t>
            </a:r>
            <a:endParaRPr sz="227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FD39F"/>
              </a:buClr>
              <a:buSzPct val="70037"/>
              <a:buNone/>
            </a:pPr>
            <a:r>
              <a:rPr lang="en-US" sz="1570">
                <a:solidFill>
                  <a:srgbClr val="8FD39F"/>
                </a:solidFill>
              </a:rPr>
              <a:t>By: Caleb Hall, Calla Robison, Michael Allen, Myles Scott, Joshua Buscher</a:t>
            </a:r>
            <a:endParaRPr sz="1570">
              <a:solidFill>
                <a:srgbClr val="8FD39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rgbClr val="8FD39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228047" y="619010"/>
            <a:ext cx="43281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500"/>
              <a:t>DVWA</a:t>
            </a:r>
            <a:endParaRPr sz="3500"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1441925" y="2544781"/>
            <a:ext cx="43281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300"/>
              <a:t>Web app with built in vulnerabilities</a:t>
            </a:r>
            <a:endParaRPr sz="2300"/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2100"/>
              <a:t>Going to focus on SQL injection</a:t>
            </a:r>
            <a:endParaRPr sz="21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300"/>
              <a:t>Start with one attack, expanding later</a:t>
            </a:r>
            <a:endParaRPr sz="23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9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10/5/23</a:t>
            </a:r>
            <a:endParaRPr/>
          </a:p>
        </p:txBody>
      </p:sp>
      <p:sp>
        <p:nvSpPr>
          <p:cNvPr id="177" name="Google Shape;177;p9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23360" r="24350" t="0"/>
          <a:stretch/>
        </p:blipFill>
        <p:spPr>
          <a:xfrm>
            <a:off x="6096000" y="1260418"/>
            <a:ext cx="4490822" cy="43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at lying on the floor&#10;&#10;Description automatically generated" id="184" name="Google Shape;184;p10"/>
          <p:cNvPicPr preferRelativeResize="0"/>
          <p:nvPr/>
        </p:nvPicPr>
        <p:blipFill rotWithShape="1">
          <a:blip r:embed="rId3">
            <a:alphaModFix amt="50000"/>
          </a:blip>
          <a:srcRect b="9421" l="0" r="1" t="11762"/>
          <a:stretch/>
        </p:blipFill>
        <p:spPr>
          <a:xfrm>
            <a:off x="-1" y="10"/>
            <a:ext cx="464820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>
            <p:ph type="title"/>
          </p:nvPr>
        </p:nvSpPr>
        <p:spPr>
          <a:xfrm>
            <a:off x="5223436" y="868315"/>
            <a:ext cx="27978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500"/>
              <a:t>MODEL</a:t>
            </a:r>
            <a:endParaRPr sz="3500"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5606706" y="2459832"/>
            <a:ext cx="57090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500"/>
              <a:t>Python</a:t>
            </a:r>
            <a:endParaRPr sz="25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300"/>
              <a:t>Deep Q Network</a:t>
            </a:r>
            <a:endParaRPr sz="23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300"/>
              <a:t>Selenium to interact with DVWA</a:t>
            </a:r>
            <a:endParaRPr sz="23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500"/>
              <a:t>It’s not happy</a:t>
            </a:r>
            <a:endParaRPr sz="25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300"/>
              <a:t>Does not function</a:t>
            </a:r>
            <a:endParaRPr sz="23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500"/>
          </a:p>
        </p:txBody>
      </p:sp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10/5/23</a:t>
            </a:r>
            <a:endParaRPr>
              <a:solidFill>
                <a:srgbClr val="8FD39F"/>
              </a:solidFill>
            </a:endParaRPr>
          </a:p>
        </p:txBody>
      </p:sp>
      <p:sp>
        <p:nvSpPr>
          <p:cNvPr id="188" name="Google Shape;188;p10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435092" y="976549"/>
            <a:ext cx="8977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SRS V1 DOCUMENT </a:t>
            </a:r>
            <a:endParaRPr sz="3000"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1692794" y="2050239"/>
            <a:ext cx="89775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658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External Interface Requirements</a:t>
            </a:r>
            <a:endParaRPr sz="20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User Interface with GUI/error messaging</a:t>
            </a:r>
            <a:endParaRPr sz="18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Allow any hardware to access website</a:t>
            </a:r>
            <a:endParaRPr sz="18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Use server/database to maintain connection to AI</a:t>
            </a:r>
            <a:endParaRPr sz="1800"/>
          </a:p>
          <a:p>
            <a:pPr indent="-317658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Main System features</a:t>
            </a:r>
            <a:endParaRPr sz="20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/>
              <a:t>Automated pen testing</a:t>
            </a:r>
            <a:endParaRPr sz="18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/>
              <a:t> User profile management</a:t>
            </a:r>
            <a:endParaRPr sz="1800"/>
          </a:p>
          <a:p>
            <a:pPr indent="-317658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Examples of Requirements</a:t>
            </a:r>
            <a:endParaRPr sz="20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Performance Requirement: respond in at least two seconds</a:t>
            </a:r>
            <a:endParaRPr sz="18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Safety Requirement: only pentest website specified by user</a:t>
            </a:r>
            <a:endParaRPr sz="1800"/>
          </a:p>
          <a:p>
            <a:pPr indent="-30591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Security Requirement: all user data must be encrypted</a:t>
            </a:r>
            <a:endParaRPr sz="1800"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1378042" y="990799"/>
            <a:ext cx="8977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SDD V1 DOCUMENT</a:t>
            </a:r>
            <a:endParaRPr sz="3000"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1763019" y="2064489"/>
            <a:ext cx="89775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Hardware design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There is no hardware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Software design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Web ui frontend, server middle end, database backend 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Communication design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HTTP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Inputs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Entry screens on website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Output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Results display on website</a:t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STARTING WEBSITE</a:t>
            </a: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1615817" y="2425148"/>
            <a:ext cx="4188635" cy="316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https://autopentest.net/</a:t>
            </a:r>
            <a:endParaRPr/>
          </a:p>
          <a:p>
            <a:pPr indent="-2984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Secured the domain</a:t>
            </a:r>
            <a:endParaRPr/>
          </a:p>
          <a:p>
            <a:pPr indent="-2984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Random template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 txBox="1"/>
          <p:nvPr>
            <p:ph idx="2" type="body"/>
          </p:nvPr>
        </p:nvSpPr>
        <p:spPr>
          <a:xfrm>
            <a:off x="6371355" y="2425148"/>
            <a:ext cx="4188635" cy="316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Django Framework Template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Uses Docker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Cloud host on Heroku linked to AutoPen github repo</a:t>
            </a:r>
            <a:endParaRPr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4">
            <a:alphaModFix/>
          </a:blip>
          <a:srcRect b="0" l="0" r="0" t="8675"/>
          <a:stretch/>
        </p:blipFill>
        <p:spPr>
          <a:xfrm>
            <a:off x="1956971" y="3568700"/>
            <a:ext cx="3506325" cy="1878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10" name="Google Shape;21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3126" y="3742926"/>
            <a:ext cx="3757373" cy="2053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arrows painted on the asphalt" id="215" name="Google Shape;215;p14"/>
          <p:cNvPicPr preferRelativeResize="0"/>
          <p:nvPr/>
        </p:nvPicPr>
        <p:blipFill rotWithShape="1">
          <a:blip r:embed="rId3">
            <a:alphaModFix/>
          </a:blip>
          <a:srcRect b="13981" l="0" r="0" t="11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>
            <p:ph type="ctrTitle"/>
          </p:nvPr>
        </p:nvSpPr>
        <p:spPr>
          <a:xfrm>
            <a:off x="6812583" y="4729841"/>
            <a:ext cx="4649872" cy="1399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"/>
              <a:buNone/>
            </a:pPr>
            <a:r>
              <a:rPr lang="en-US">
                <a:solidFill>
                  <a:srgbClr val="FFFFFF"/>
                </a:solidFill>
              </a:rPr>
              <a:t>WHAT’S NEXT</a:t>
            </a:r>
            <a:endParaRPr/>
          </a:p>
        </p:txBody>
      </p:sp>
      <p:sp>
        <p:nvSpPr>
          <p:cNvPr id="217" name="Google Shape;217;p14"/>
          <p:cNvSpPr txBox="1"/>
          <p:nvPr>
            <p:ph idx="1" type="subTitle"/>
          </p:nvPr>
        </p:nvSpPr>
        <p:spPr>
          <a:xfrm>
            <a:off x="2089224" y="1969850"/>
            <a:ext cx="7242000" cy="33006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 Light"/>
              <a:buAutoNum type="arabicPeriod"/>
            </a:pPr>
            <a:r>
              <a:rPr lang="en-US" sz="23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AI Algorithm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 Light"/>
              <a:buAutoNum type="arabicPeriod"/>
            </a:pPr>
            <a:r>
              <a:rPr lang="en-US" sz="23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Complete Website (Login, FAQ, URL/Address Bar, …)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 Light"/>
              <a:buAutoNum type="arabicPeriod"/>
            </a:pPr>
            <a:r>
              <a:rPr lang="en-US" sz="23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Updated Charts and </a:t>
            </a:r>
            <a:r>
              <a:rPr lang="en-US" sz="2300">
                <a:solidFill>
                  <a:schemeClr val="lt1"/>
                </a:solidFill>
              </a:rPr>
              <a:t>Documents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 Light"/>
              <a:buAutoNum type="arabicPeriod"/>
            </a:pPr>
            <a:r>
              <a:rPr lang="en-US" sz="23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Test Plan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14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10/5/23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14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on Pink Question Mark" id="225" name="Google Shape;225;p15"/>
          <p:cNvPicPr preferRelativeResize="0"/>
          <p:nvPr/>
        </p:nvPicPr>
        <p:blipFill rotWithShape="1">
          <a:blip r:embed="rId3">
            <a:alphaModFix/>
          </a:blip>
          <a:srcRect b="285" l="0" r="1" t="0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10/5/23</a:t>
            </a:r>
            <a:endParaRPr>
              <a:solidFill>
                <a:srgbClr val="8FD39F"/>
              </a:solidFill>
            </a:endParaRPr>
          </a:p>
        </p:txBody>
      </p:sp>
      <p:sp>
        <p:nvSpPr>
          <p:cNvPr id="227" name="Google Shape;227;p15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FD39F"/>
                </a:solidFill>
              </a:rPr>
              <a:t>‹#›</a:t>
            </a:fld>
            <a:endParaRPr>
              <a:solidFill>
                <a:srgbClr val="8FD39F"/>
              </a:solidFill>
            </a:endParaRPr>
          </a:p>
        </p:txBody>
      </p:sp>
      <p:sp>
        <p:nvSpPr>
          <p:cNvPr id="229" name="Google Shape;229;p15"/>
          <p:cNvSpPr txBox="1"/>
          <p:nvPr>
            <p:ph type="ctrTitle"/>
          </p:nvPr>
        </p:nvSpPr>
        <p:spPr>
          <a:xfrm>
            <a:off x="7623883" y="1597224"/>
            <a:ext cx="3867531" cy="183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39F"/>
              </a:buClr>
              <a:buSzPts val="3200"/>
              <a:buFont typeface="Oswald"/>
              <a:buNone/>
            </a:pPr>
            <a:r>
              <a:rPr lang="en-US">
                <a:solidFill>
                  <a:srgbClr val="8FD39F"/>
                </a:solidFill>
              </a:rPr>
              <a:t>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000"/>
              <a:t>PRESENTATION OVERVIEW</a:t>
            </a:r>
            <a:endParaRPr sz="3000"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763044" y="2063189"/>
            <a:ext cx="89775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Goals of sprint and what we achieved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SCRUM PROGRESS - BACKLOG ITEMS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What’s implemented? 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What’s next for sprint 2</a:t>
            </a:r>
            <a:r>
              <a:rPr lang="en-US" sz="2300"/>
              <a:t> 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048" y="4377816"/>
            <a:ext cx="1382160" cy="103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3646753" y="4265151"/>
            <a:ext cx="1631700" cy="1259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D4C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032" y="4312870"/>
            <a:ext cx="1344262" cy="116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6601363" y="4265150"/>
            <a:ext cx="1631700" cy="1259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D4C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8512" y="2634632"/>
            <a:ext cx="1316639" cy="117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7891032" y="2544207"/>
            <a:ext cx="1631700" cy="1259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D4C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7943" y="2627172"/>
            <a:ext cx="1357857" cy="109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2227876" y="2544209"/>
            <a:ext cx="1631700" cy="1259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D4C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04021" y="3804055"/>
            <a:ext cx="19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Caleb Hall – Scrum Master</a:t>
            </a:r>
            <a:endParaRPr sz="1700"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1635" y="2634632"/>
            <a:ext cx="1359728" cy="1097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5072650" y="2544209"/>
            <a:ext cx="1631700" cy="1259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D4C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1492117" y="1133399"/>
            <a:ext cx="8977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OUR TEAM &amp; ROLES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983425" y="3816518"/>
            <a:ext cx="210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Michael Allen – Developer</a:t>
            </a:r>
            <a:endParaRPr sz="1700"/>
          </a:p>
        </p:txBody>
      </p:sp>
      <p:sp>
        <p:nvSpPr>
          <p:cNvPr id="118" name="Google Shape;118;p3"/>
          <p:cNvSpPr txBox="1"/>
          <p:nvPr/>
        </p:nvSpPr>
        <p:spPr>
          <a:xfrm>
            <a:off x="7722582" y="3840605"/>
            <a:ext cx="19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Calla Robison – Developer</a:t>
            </a:r>
            <a:endParaRPr sz="1700"/>
          </a:p>
        </p:txBody>
      </p:sp>
      <p:sp>
        <p:nvSpPr>
          <p:cNvPr id="119" name="Google Shape;119;p3"/>
          <p:cNvSpPr txBox="1"/>
          <p:nvPr/>
        </p:nvSpPr>
        <p:spPr>
          <a:xfrm>
            <a:off x="3512878" y="5556592"/>
            <a:ext cx="19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Myles Scott – Developer </a:t>
            </a:r>
            <a:endParaRPr sz="1700"/>
          </a:p>
        </p:txBody>
      </p:sp>
      <p:sp>
        <p:nvSpPr>
          <p:cNvPr id="120" name="Google Shape;120;p3"/>
          <p:cNvSpPr txBox="1"/>
          <p:nvPr/>
        </p:nvSpPr>
        <p:spPr>
          <a:xfrm>
            <a:off x="6488549" y="5556594"/>
            <a:ext cx="234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Joshua Buscher – Developer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89b80bed3_0_0"/>
          <p:cNvSpPr txBox="1"/>
          <p:nvPr>
            <p:ph type="title"/>
          </p:nvPr>
        </p:nvSpPr>
        <p:spPr>
          <a:xfrm>
            <a:off x="1615817" y="1272209"/>
            <a:ext cx="9164700" cy="103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AutoPen? </a:t>
            </a:r>
            <a:endParaRPr/>
          </a:p>
        </p:txBody>
      </p:sp>
      <p:sp>
        <p:nvSpPr>
          <p:cNvPr id="126" name="Google Shape;126;g2889b80bed3_0_0"/>
          <p:cNvSpPr txBox="1"/>
          <p:nvPr>
            <p:ph idx="1" type="body"/>
          </p:nvPr>
        </p:nvSpPr>
        <p:spPr>
          <a:xfrm>
            <a:off x="1615817" y="2425148"/>
            <a:ext cx="4188600" cy="31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Artificial Intelligence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Task Automation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Web Based Application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Backend Algorithm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Penetration Testing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Cybersecurity Vulnerability Testing</a:t>
            </a:r>
            <a:endParaRPr sz="2000"/>
          </a:p>
        </p:txBody>
      </p:sp>
      <p:pic>
        <p:nvPicPr>
          <p:cNvPr id="127" name="Google Shape;127;g2889b80b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78" y="1562675"/>
            <a:ext cx="4939975" cy="38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VISION &amp; BACKLOG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1615817" y="2425148"/>
            <a:ext cx="4188635" cy="316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903"/>
              <a:t>Goal: Use AI to automate penetration testing</a:t>
            </a:r>
            <a:endParaRPr sz="1903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34" name="Google Shape;134;p4"/>
          <p:cNvSpPr txBox="1"/>
          <p:nvPr>
            <p:ph idx="2" type="body"/>
          </p:nvPr>
        </p:nvSpPr>
        <p:spPr>
          <a:xfrm>
            <a:off x="6371349" y="2073076"/>
            <a:ext cx="46671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859"/>
              <a:buNone/>
            </a:pPr>
            <a:r>
              <a:rPr b="1" lang="en-US" sz="4300"/>
              <a:t>Backlog:</a:t>
            </a:r>
            <a:endParaRPr sz="4300"/>
          </a:p>
          <a:p>
            <a:pPr indent="-327696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Prepare for sprint 2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Integrate data from AI model into visual graphical representations in the website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Create access for customer login and admin login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Edit permissions on site for user and administrator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Set-up encryption on login passwords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Set up user input to start pen-test in the automation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Implement MFA</a:t>
            </a:r>
            <a:endParaRPr sz="3187"/>
          </a:p>
          <a:p>
            <a:pPr indent="-327696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187"/>
              <a:t>Create database to store user information</a:t>
            </a:r>
            <a:endParaRPr sz="3187"/>
          </a:p>
          <a:p>
            <a:pPr indent="-14001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525709" y="3428999"/>
            <a:ext cx="7190907" cy="199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A Closer Look at the Main AI Models and Their Applications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010" y="3056090"/>
            <a:ext cx="4313538" cy="222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BURNDOWN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674" y="2395330"/>
            <a:ext cx="8562468" cy="32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 on document with pen" id="147" name="Google Shape;147;p6"/>
          <p:cNvPicPr preferRelativeResize="0"/>
          <p:nvPr/>
        </p:nvPicPr>
        <p:blipFill rotWithShape="1">
          <a:blip r:embed="rId3">
            <a:alphaModFix amt="50000"/>
          </a:blip>
          <a:srcRect b="-2" l="34211" r="20487" t="0"/>
          <a:stretch/>
        </p:blipFill>
        <p:spPr>
          <a:xfrm>
            <a:off x="20" y="-1"/>
            <a:ext cx="465427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type="title"/>
          </p:nvPr>
        </p:nvSpPr>
        <p:spPr>
          <a:xfrm>
            <a:off x="1172208" y="724072"/>
            <a:ext cx="34821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39F"/>
              </a:buClr>
              <a:buSzPts val="2800"/>
              <a:buFont typeface="Oswald"/>
              <a:buNone/>
            </a:pPr>
            <a:r>
              <a:rPr lang="en-US">
                <a:solidFill>
                  <a:srgbClr val="8FD39F"/>
                </a:solidFill>
              </a:rPr>
              <a:t>COMPLETED TASKS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5562600" y="1495741"/>
            <a:ext cx="4988781" cy="3996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/>
              <a:t>Generally administrative</a:t>
            </a:r>
            <a:endParaRPr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/>
              <a:t>Setting up documentation</a:t>
            </a:r>
            <a:endParaRPr/>
          </a:p>
          <a:p>
            <a:pPr indent="-3111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/>
              <a:t>GitHub, Google Drive, Jira, Discord</a:t>
            </a:r>
            <a:endParaRPr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/>
              <a:t>Deciding what we are going to do for the semester</a:t>
            </a:r>
            <a:endParaRPr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/>
              <a:t>SRS, SDD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/>
              <a:t>Learning</a:t>
            </a:r>
            <a:endParaRPr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/>
              <a:t>Little to no experience with AI or pen testing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/>
              <a:t>Basic website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/>
              <a:t>Basic AI model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10/5/23</a:t>
            </a:r>
            <a:endParaRPr>
              <a:solidFill>
                <a:srgbClr val="8FD39F"/>
              </a:solidFill>
            </a:endParaRPr>
          </a:p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y question marks on black background" id="157" name="Google Shape;157;p7"/>
          <p:cNvPicPr preferRelativeResize="0"/>
          <p:nvPr/>
        </p:nvPicPr>
        <p:blipFill rotWithShape="1">
          <a:blip r:embed="rId3">
            <a:alphaModFix amt="50000"/>
          </a:blip>
          <a:srcRect b="2" l="58601" r="2" t="0"/>
          <a:stretch/>
        </p:blipFill>
        <p:spPr>
          <a:xfrm>
            <a:off x="20" y="-1"/>
            <a:ext cx="46542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>
            <p:ph type="title"/>
          </p:nvPr>
        </p:nvSpPr>
        <p:spPr>
          <a:xfrm>
            <a:off x="1172308" y="712356"/>
            <a:ext cx="3481988" cy="1591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39F"/>
              </a:buClr>
              <a:buSzPts val="2800"/>
              <a:buFont typeface="Oswald"/>
              <a:buNone/>
            </a:pPr>
            <a:r>
              <a:rPr lang="en-US">
                <a:solidFill>
                  <a:srgbClr val="8FD39F"/>
                </a:solidFill>
              </a:rPr>
              <a:t>UNFINISHED BUSINESS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5524875" y="1855151"/>
            <a:ext cx="51717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/>
              <a:t>Not much</a:t>
            </a:r>
            <a:endParaRPr/>
          </a:p>
          <a:p>
            <a:pPr indent="-2984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We mostly completed what we set out to do within this sprint</a:t>
            </a:r>
            <a:endParaRPr/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/>
              <a:t>Focusing down priorities </a:t>
            </a:r>
            <a:endParaRPr/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/>
              <a:t>Decide on codebase structure for website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10/5/23</a:t>
            </a:r>
            <a:endParaRPr>
              <a:solidFill>
                <a:srgbClr val="8FD39F"/>
              </a:solidFill>
            </a:endParaRPr>
          </a:p>
        </p:txBody>
      </p:sp>
      <p:sp>
        <p:nvSpPr>
          <p:cNvPr id="161" name="Google Shape;161;p7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D39F"/>
                </a:solidFill>
              </a:rPr>
              <a:t>AutoPen Sprint Demo 1</a:t>
            </a:r>
            <a:endParaRPr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192692" y="1261724"/>
            <a:ext cx="8977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500"/>
              <a:t>VM ENVIRONMENT</a:t>
            </a:r>
            <a:endParaRPr sz="3500"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/>
              <a:t>VMWare running Kali</a:t>
            </a:r>
            <a:endParaRPr sz="2300"/>
          </a:p>
          <a:p>
            <a:pPr indent="-3746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/>
              <a:t>MySQL and Apache2 instances</a:t>
            </a:r>
            <a:endParaRPr sz="2300"/>
          </a:p>
          <a:p>
            <a:pPr indent="-3746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/>
              <a:t>DVWA as pen testing target</a:t>
            </a:r>
            <a:endParaRPr sz="2300"/>
          </a:p>
          <a:p>
            <a:pPr indent="-3746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/>
              <a:t>Localhost</a:t>
            </a:r>
            <a:endParaRPr sz="23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300"/>
          </a:p>
        </p:txBody>
      </p:sp>
      <p:pic>
        <p:nvPicPr>
          <p:cNvPr descr="What is Kali Linux? Everything to know about the popular Linux distro" id="169" name="Google Shape;169;p8"/>
          <p:cNvPicPr preferRelativeResize="0"/>
          <p:nvPr/>
        </p:nvPicPr>
        <p:blipFill rotWithShape="1">
          <a:blip r:embed="rId3">
            <a:alphaModFix/>
          </a:blip>
          <a:srcRect b="15000" l="16295" r="26173" t="13888"/>
          <a:stretch/>
        </p:blipFill>
        <p:spPr>
          <a:xfrm>
            <a:off x="5346700" y="1028700"/>
            <a:ext cx="58719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melight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2023-10-05T15:15:26Z</dcterms:created>
  <dc:creator>Robison, Calla L.</dc:creator>
</cp:coreProperties>
</file>