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5BE4-6C9A-0E4E-95A0-7A6C537132B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674A-E910-2245-92EB-6326B30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8" y="1118938"/>
            <a:ext cx="3164541" cy="1780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16" y="1118937"/>
            <a:ext cx="1650754" cy="1780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169" y="657272"/>
            <a:ext cx="138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78271" y="664839"/>
            <a:ext cx="138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913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2</cp:revision>
  <dcterms:created xsi:type="dcterms:W3CDTF">2017-09-17T20:27:20Z</dcterms:created>
  <dcterms:modified xsi:type="dcterms:W3CDTF">2017-09-17T20:32:17Z</dcterms:modified>
</cp:coreProperties>
</file>