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5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8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7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1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8" y="1118937"/>
            <a:ext cx="5944268" cy="3344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77" y="1118937"/>
            <a:ext cx="3100773" cy="3344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169" y="657272"/>
            <a:ext cx="138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(A)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29925" y="657272"/>
            <a:ext cx="138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(B)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913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1</cp:revision>
  <dcterms:created xsi:type="dcterms:W3CDTF">2017-09-17T20:27:20Z</dcterms:created>
  <dcterms:modified xsi:type="dcterms:W3CDTF">2017-09-17T20:29:16Z</dcterms:modified>
</cp:coreProperties>
</file>