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5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7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9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8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7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1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9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0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4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8" y="1118937"/>
            <a:ext cx="4235419" cy="2383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005" y="1126504"/>
            <a:ext cx="2209368" cy="23832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169" y="657272"/>
            <a:ext cx="138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(A)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12987" y="652807"/>
            <a:ext cx="138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(B)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913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Caleb</cp:lastModifiedBy>
  <cp:revision>3</cp:revision>
  <dcterms:created xsi:type="dcterms:W3CDTF">2017-09-17T20:27:20Z</dcterms:created>
  <dcterms:modified xsi:type="dcterms:W3CDTF">2017-09-17T20:38:10Z</dcterms:modified>
</cp:coreProperties>
</file>