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937"/>
    <a:srgbClr val="66A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FFA6-0E7F-4A4C-9C2C-F89F3112A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C089-9A86-7046-8723-11A51E192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1FF1-2888-1740-9D87-93DF030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5D53-65E1-4440-A6F2-95FE1B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AA7-B48D-2849-B39B-F8BD4410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4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B01A-6AF7-2A4A-B9E2-7614FF1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2F301-7FAB-E640-AE22-33477CFC5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9533-C8DB-B347-8FB6-5610F3F7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43A6-5575-D745-B4F0-8E5BA8AC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B5AD-6E3E-9244-A2A4-F75E61FA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D7576-A61F-E841-92AF-9E22055FD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16BF-A41B-8E47-AD8B-1AA3A8C2F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79C9-17E0-FD4B-BBEF-BB1AE721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247B-028F-3542-A4BA-10279CD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4067-4705-E34B-BFD2-82EAAD3D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3BD-1321-B647-81F6-D88BD1E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A6FB-7BDD-704C-9E2C-0BCED4B7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F13D-988F-224D-9DA9-DF48ACA3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39FD-288F-8C46-B28E-8FC53D6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AFB3-E399-AD48-9392-2E1AF35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8B2F-30EC-7D46-A7E8-9474727B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7499-AF95-B949-A133-647A5AD0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77EF-49CE-9B4B-A50F-5561DC9A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F8D0-EA4D-D04A-857B-5C688A2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EB55-CC2B-E84B-B2D7-C3B657E8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2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FB80-7A83-F54D-B0FC-EA2B1B14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BF82-38EB-9C4B-8400-CAA8A0AB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81D5-6848-8241-8762-4039F715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D9D8E-AB5D-3E4E-8872-CEA13596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52D8-92B2-2A4D-90FC-AF6A2487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5525-9AB0-F248-97FC-C5A965F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41C5-8392-874A-AD82-FEFFF944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9B9E2-CA7A-7448-BE5C-043A46F8C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A998-B57E-6C4B-96E0-B5959D3F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DF7DE-7035-784F-A120-A1B6F4B8D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A08A7-8EFA-E44D-8561-D797A725D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2DC2E-5A50-0948-AFFE-D06C1882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509C0-CDE1-4543-977D-F0FDCEE8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9CC96-F3A2-C94C-9C6F-3F719368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9D65-B7D1-8841-88F5-660258D5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53511-EE75-804D-92E2-80E0DAFA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F3756-985C-664C-BB39-CEDEFC93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155AD-62BE-D340-B3CF-D5A67831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DBB13-36F8-2747-8251-A8609C9C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3878-A975-D148-A41B-646EF970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5239B-0685-CD4B-90BF-35B28A3E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11C6-E833-4A4C-9F87-22238AEA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739F-D9E3-4848-B4A5-5B4D1D27A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BFC5A-1E9F-4748-A2AA-AB46FBEC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EFA6-3403-AF46-B206-88EF097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15BDE-DB77-BC45-9BC9-4570C89F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18A96-48DB-2B43-8201-48159BE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D9F-4F62-7341-B857-BEF4688A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B8715-2A89-E14C-BD51-0C943279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40F8-BA83-BD48-8AC6-E8525FB1C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981D0-8631-924A-AE3E-9061B7E3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94A0D-8BCD-B047-9F88-CE30F762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CA57-C9F1-7D4C-87F2-0C420E6A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3103-CC38-F24B-8DAD-2082D561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4F3C-0BB4-BD49-9353-CDBDB53D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4BF5-251D-8B46-82D7-2D421D828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8E7D-CEB0-DD45-B41D-72FAA501C15B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C27A-95B7-0344-911E-3FD76782E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C3C5-4000-B34C-BCF0-BDBC56898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4770-FFCC-2745-93DA-DB9C3D79F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581AA6-6B18-934C-82A7-33C356529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4" r="58445"/>
          <a:stretch/>
        </p:blipFill>
        <p:spPr>
          <a:xfrm>
            <a:off x="1778000" y="1825624"/>
            <a:ext cx="3517900" cy="340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883DF-C78A-FA4F-B508-5219E124B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32" t="-373" r="537" b="373"/>
          <a:stretch/>
        </p:blipFill>
        <p:spPr>
          <a:xfrm>
            <a:off x="5295900" y="1752600"/>
            <a:ext cx="3517900" cy="3403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EDC4F9-2092-C444-A730-5A27F4D84AB7}"/>
              </a:ext>
            </a:extLst>
          </p:cNvPr>
          <p:cNvSpPr/>
          <p:nvPr/>
        </p:nvSpPr>
        <p:spPr>
          <a:xfrm>
            <a:off x="1778000" y="277674"/>
            <a:ext cx="69740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Introduction to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Biostatistical Computing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D89FE0-BC20-BC47-B660-CA41DC8FC147}"/>
              </a:ext>
            </a:extLst>
          </p:cNvPr>
          <p:cNvSpPr/>
          <p:nvPr/>
        </p:nvSpPr>
        <p:spPr>
          <a:xfrm>
            <a:off x="6295823" y="3768724"/>
            <a:ext cx="2408440" cy="958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6F6654-5EF8-0740-BF3D-F402298E9E3E}"/>
              </a:ext>
            </a:extLst>
          </p:cNvPr>
          <p:cNvSpPr/>
          <p:nvPr/>
        </p:nvSpPr>
        <p:spPr>
          <a:xfrm>
            <a:off x="3033786" y="3838574"/>
            <a:ext cx="2152577" cy="9588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D4EF4D-D9BD-C047-90BD-A6D5009BACA5}"/>
              </a:ext>
            </a:extLst>
          </p:cNvPr>
          <p:cNvSpPr/>
          <p:nvPr/>
        </p:nvSpPr>
        <p:spPr>
          <a:xfrm>
            <a:off x="3116853" y="3884910"/>
            <a:ext cx="1986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66ABE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773DB9-1B66-964F-933A-70330AB82E47}"/>
              </a:ext>
            </a:extLst>
          </p:cNvPr>
          <p:cNvSpPr/>
          <p:nvPr/>
        </p:nvSpPr>
        <p:spPr>
          <a:xfrm>
            <a:off x="6262228" y="3852862"/>
            <a:ext cx="2259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069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</a:t>
            </a:r>
          </a:p>
        </p:txBody>
      </p:sp>
    </p:spTree>
    <p:extLst>
      <p:ext uri="{BB962C8B-B14F-4D97-AF65-F5344CB8AC3E}">
        <p14:creationId xmlns:p14="http://schemas.microsoft.com/office/powerpoint/2010/main" val="229927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Huo,Zhiguang</dc:creator>
  <cp:lastModifiedBy>Huo,Zhiguang</cp:lastModifiedBy>
  <cp:revision>1</cp:revision>
  <dcterms:created xsi:type="dcterms:W3CDTF">2022-08-14T02:49:52Z</dcterms:created>
  <dcterms:modified xsi:type="dcterms:W3CDTF">2022-08-14T03:18:56Z</dcterms:modified>
</cp:coreProperties>
</file>