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6"/>
  </p:notesMasterIdLst>
  <p:sldIdLst>
    <p:sldId id="256" r:id="rId2"/>
    <p:sldId id="265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9A39F-34AB-43D0-A014-B1FAEC5A5AEE}" type="datetimeFigureOut">
              <a:rPr lang="en-MY" smtClean="0"/>
              <a:t>19/2/2025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6F31D-72D2-4F11-8260-88124A1B40D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17186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6F31D-72D2-4F11-8260-88124A1B40DC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40669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3835B2-E742-BA45-EBE6-CB0F46A1C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83E77F-D895-85BD-17FC-AC0CCE0C44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914874-E3BC-1338-C811-DA99A1EAAA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63A3A-36D3-39C5-C7E5-528CC459DC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6F31D-72D2-4F11-8260-88124A1B40DC}" type="slidenum">
              <a:rPr lang="en-MY" smtClean="0"/>
              <a:t>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37518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6F31D-72D2-4F11-8260-88124A1B40DC}" type="slidenum">
              <a:rPr lang="en-MY" smtClean="0"/>
              <a:t>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94157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2/19/2025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54932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6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9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16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100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2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32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3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888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3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2/19/2025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34195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D95EE5A-8100-F79A-9AC8-52F30A2EC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632" y="4142043"/>
            <a:ext cx="4102609" cy="1422631"/>
          </a:xfrm>
        </p:spPr>
        <p:txBody>
          <a:bodyPr>
            <a:normAutofit/>
          </a:bodyPr>
          <a:lstStyle/>
          <a:p>
            <a:pPr algn="l"/>
            <a:r>
              <a:rPr lang="en-GB" noProof="0" dirty="0"/>
              <a:t>Caleb Mok</a:t>
            </a:r>
          </a:p>
          <a:p>
            <a:pPr algn="l"/>
            <a:r>
              <a:rPr lang="en-GB" noProof="0" dirty="0"/>
              <a:t>2689719m</a:t>
            </a:r>
          </a:p>
          <a:p>
            <a:pPr algn="l"/>
            <a:r>
              <a:rPr lang="en-GB" dirty="0"/>
              <a:t>19</a:t>
            </a:r>
            <a:r>
              <a:rPr lang="en-GB" noProof="0" dirty="0"/>
              <a:t>/2/2025</a:t>
            </a:r>
          </a:p>
        </p:txBody>
      </p:sp>
      <p:pic>
        <p:nvPicPr>
          <p:cNvPr id="4" name="Picture 3" descr="Abstract background of mesh">
            <a:extLst>
              <a:ext uri="{FF2B5EF4-FFF2-40B4-BE49-F238E27FC236}">
                <a16:creationId xmlns:a16="http://schemas.microsoft.com/office/drawing/2014/main" id="{B93A2726-B800-6444-BDD2-6A252163C31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3399" r="-1" b="-1"/>
          <a:stretch/>
        </p:blipFill>
        <p:spPr>
          <a:xfrm>
            <a:off x="5349241" y="0"/>
            <a:ext cx="6842759" cy="6857990"/>
          </a:xfrm>
          <a:prstGeom prst="rect">
            <a:avLst/>
          </a:prstGeom>
          <a:noFill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CAEB14-96DC-CF7B-797B-DA76046D24E6}"/>
              </a:ext>
            </a:extLst>
          </p:cNvPr>
          <p:cNvSpPr/>
          <p:nvPr/>
        </p:nvSpPr>
        <p:spPr>
          <a:xfrm>
            <a:off x="3032761" y="0"/>
            <a:ext cx="7620000" cy="6858000"/>
          </a:xfrm>
          <a:prstGeom prst="rect">
            <a:avLst/>
          </a:prstGeom>
          <a:gradFill>
            <a:gsLst>
              <a:gs pos="70000">
                <a:schemeClr val="bg1"/>
              </a:gs>
              <a:gs pos="46000">
                <a:schemeClr val="bg1">
                  <a:alpha val="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C25F57-59AB-EA83-FC53-17707AF6B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092" y="667882"/>
            <a:ext cx="4887686" cy="3793482"/>
          </a:xfrm>
        </p:spPr>
        <p:txBody>
          <a:bodyPr anchor="ctr">
            <a:normAutofit/>
          </a:bodyPr>
          <a:lstStyle/>
          <a:p>
            <a:pPr algn="l"/>
            <a:r>
              <a:rPr lang="en-GB" noProof="0" dirty="0"/>
              <a:t>CS FYP weekly Presentation</a:t>
            </a:r>
          </a:p>
        </p:txBody>
      </p:sp>
    </p:spTree>
    <p:extLst>
      <p:ext uri="{BB962C8B-B14F-4D97-AF65-F5344CB8AC3E}">
        <p14:creationId xmlns:p14="http://schemas.microsoft.com/office/powerpoint/2010/main" val="479284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9C2F53-2564-23C1-C4EB-B4B17465C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C02A2EE-A8C6-E35B-E227-B916D2351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pic>
        <p:nvPicPr>
          <p:cNvPr id="4" name="Picture 3" descr="Abstract background of mesh">
            <a:extLst>
              <a:ext uri="{FF2B5EF4-FFF2-40B4-BE49-F238E27FC236}">
                <a16:creationId xmlns:a16="http://schemas.microsoft.com/office/drawing/2014/main" id="{C773C856-4BC3-2F24-4B1C-445CEDE5CAB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884" r="-1" b="-1"/>
          <a:stretch/>
        </p:blipFill>
        <p:spPr>
          <a:xfrm>
            <a:off x="-3047" y="0"/>
            <a:ext cx="9669642" cy="685799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DCAE7C3-0746-EFD8-0573-5CD87C62B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D2CD0-BCB0-DF02-22B1-8C1A24F26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4" y="155095"/>
            <a:ext cx="4292015" cy="1982008"/>
          </a:xfrm>
        </p:spPr>
        <p:txBody>
          <a:bodyPr>
            <a:normAutofit/>
          </a:bodyPr>
          <a:lstStyle/>
          <a:p>
            <a:r>
              <a:rPr lang="en-GB" sz="4000" noProof="0" dirty="0"/>
              <a:t>What I had prior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652CD-8A4A-07CC-6C4F-98C70278F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049" y="2275762"/>
            <a:ext cx="4288970" cy="3911926"/>
          </a:xfrm>
        </p:spPr>
        <p:txBody>
          <a:bodyPr>
            <a:normAutofit/>
          </a:bodyPr>
          <a:lstStyle/>
          <a:p>
            <a:r>
              <a:rPr lang="en-GB" sz="2000" dirty="0"/>
              <a:t>Make the dot precomputed and update at the same rate</a:t>
            </a:r>
          </a:p>
          <a:p>
            <a:r>
              <a:rPr lang="en-GB" sz="2000" noProof="0" dirty="0"/>
              <a:t>Update the dot to flash faster</a:t>
            </a:r>
          </a:p>
          <a:p>
            <a:r>
              <a:rPr lang="en-GB" sz="2000" noProof="0" dirty="0"/>
              <a:t>Add controller input instead of keyboard input</a:t>
            </a:r>
          </a:p>
          <a:p>
            <a:r>
              <a:rPr lang="en-GB" sz="2000" dirty="0"/>
              <a:t>Limit </a:t>
            </a:r>
            <a:r>
              <a:rPr lang="en-GB" sz="2000" noProof="0" dirty="0"/>
              <a:t>camera such that it does not follow headset movement</a:t>
            </a:r>
          </a:p>
          <a:p>
            <a:r>
              <a:rPr lang="en-GB" sz="2000" dirty="0"/>
              <a:t>Add </a:t>
            </a:r>
            <a:r>
              <a:rPr lang="en-GB" sz="2000" noProof="0" dirty="0"/>
              <a:t>test start countdown for user feedback</a:t>
            </a:r>
          </a:p>
          <a:p>
            <a:r>
              <a:rPr lang="en-GB" sz="2000" dirty="0"/>
              <a:t>Draft user evaluation procedure</a:t>
            </a:r>
            <a:endParaRPr lang="en-GB" sz="2000" noProof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32796BE-41EF-6A88-801C-3DF7823FC956}"/>
              </a:ext>
            </a:extLst>
          </p:cNvPr>
          <p:cNvSpPr txBox="1">
            <a:spLocks/>
          </p:cNvSpPr>
          <p:nvPr/>
        </p:nvSpPr>
        <p:spPr>
          <a:xfrm>
            <a:off x="7061076" y="165335"/>
            <a:ext cx="4292015" cy="1982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What I am currently trying to do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BF453FE-1314-E3E2-D36B-F32F49311F40}"/>
              </a:ext>
            </a:extLst>
          </p:cNvPr>
          <p:cNvSpPr txBox="1">
            <a:spLocks/>
          </p:cNvSpPr>
          <p:nvPr/>
        </p:nvSpPr>
        <p:spPr>
          <a:xfrm>
            <a:off x="7064121" y="2292198"/>
            <a:ext cx="4288970" cy="39119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noProof="0" dirty="0"/>
              <a:t>Add controller input instead of keyboard input</a:t>
            </a:r>
          </a:p>
          <a:p>
            <a:r>
              <a:rPr lang="en-GB" sz="2000" dirty="0"/>
              <a:t>Add </a:t>
            </a:r>
            <a:r>
              <a:rPr lang="en-GB" sz="2000" noProof="0" dirty="0"/>
              <a:t>test start countdown for user feedback</a:t>
            </a:r>
          </a:p>
          <a:p>
            <a:r>
              <a:rPr lang="en-GB" sz="2000" noProof="0" dirty="0"/>
              <a:t>Update such that the dot shows up more frequently at places where the user didn’t detect it</a:t>
            </a:r>
          </a:p>
          <a:p>
            <a:r>
              <a:rPr lang="en-GB" sz="2000" dirty="0"/>
              <a:t>Update dot generation area to match expected field of view</a:t>
            </a:r>
            <a:endParaRPr lang="en-GB" sz="2000" noProof="0" dirty="0"/>
          </a:p>
          <a:p>
            <a:r>
              <a:rPr lang="en-GB" sz="2000" dirty="0"/>
              <a:t>Use polar coordinates to match field of view</a:t>
            </a:r>
          </a:p>
          <a:p>
            <a:r>
              <a:rPr lang="en-GB" sz="2000" noProof="0" dirty="0"/>
              <a:t>Increase dot size further away from centre</a:t>
            </a:r>
            <a:r>
              <a:rPr lang="en-GB" sz="2000" dirty="0"/>
              <a:t> FOV </a:t>
            </a:r>
            <a:endParaRPr lang="en-GB" sz="2000" noProof="0" dirty="0"/>
          </a:p>
          <a:p>
            <a:endParaRPr lang="en-GB" sz="2000" noProof="0" dirty="0"/>
          </a:p>
        </p:txBody>
      </p:sp>
    </p:spTree>
    <p:extLst>
      <p:ext uri="{BB962C8B-B14F-4D97-AF65-F5344CB8AC3E}">
        <p14:creationId xmlns:p14="http://schemas.microsoft.com/office/powerpoint/2010/main" val="2913426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pic>
        <p:nvPicPr>
          <p:cNvPr id="4" name="Picture 3" descr="Abstract background of mesh">
            <a:extLst>
              <a:ext uri="{FF2B5EF4-FFF2-40B4-BE49-F238E27FC236}">
                <a16:creationId xmlns:a16="http://schemas.microsoft.com/office/drawing/2014/main" id="{6A382B08-E0E0-E54E-0732-58153711630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884" r="-1" b="-1"/>
          <a:stretch/>
        </p:blipFill>
        <p:spPr>
          <a:xfrm>
            <a:off x="-3047" y="0"/>
            <a:ext cx="9669642" cy="685799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F38320-106F-BC73-3335-BCF74F671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2" y="-10"/>
            <a:ext cx="4292015" cy="1982008"/>
          </a:xfrm>
        </p:spPr>
        <p:txBody>
          <a:bodyPr>
            <a:normAutofit/>
          </a:bodyPr>
          <a:lstStyle/>
          <a:p>
            <a:r>
              <a:rPr lang="en-GB" sz="4000" noProof="0" dirty="0"/>
              <a:t>What I achieved 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37FE9-3B2B-F9EF-7308-2D4ED5EFB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2" y="2292198"/>
            <a:ext cx="4288970" cy="3911926"/>
          </a:xfrm>
        </p:spPr>
        <p:txBody>
          <a:bodyPr>
            <a:normAutofit/>
          </a:bodyPr>
          <a:lstStyle/>
          <a:p>
            <a:r>
              <a:rPr lang="en-GB" sz="2000" dirty="0"/>
              <a:t>Added </a:t>
            </a:r>
            <a:r>
              <a:rPr lang="en-GB" sz="2000" noProof="0" dirty="0"/>
              <a:t>test start countdown for user feedback</a:t>
            </a:r>
          </a:p>
          <a:p>
            <a:r>
              <a:rPr lang="en-GB" sz="2000" noProof="0" dirty="0"/>
              <a:t>Added controller input instead of keyboard input</a:t>
            </a:r>
          </a:p>
          <a:p>
            <a:r>
              <a:rPr lang="en-GB" sz="2000" noProof="0" dirty="0"/>
              <a:t>Updated such that the dot shows up more frequently at places where the user didn’t detect it</a:t>
            </a:r>
          </a:p>
          <a:p>
            <a:r>
              <a:rPr lang="en-GB" sz="2000" dirty="0"/>
              <a:t>Updated dot generation area to match expected field of view</a:t>
            </a:r>
            <a:endParaRPr lang="en-GB" sz="2000" noProof="0" dirty="0"/>
          </a:p>
          <a:p>
            <a:r>
              <a:rPr lang="en-GB" sz="2000" noProof="0" dirty="0"/>
              <a:t>Increased dot size further away from centre</a:t>
            </a:r>
            <a:r>
              <a:rPr lang="en-GB" sz="2000" dirty="0"/>
              <a:t> FOV </a:t>
            </a:r>
            <a:endParaRPr lang="en-GB" sz="2000" noProof="0" dirty="0"/>
          </a:p>
          <a:p>
            <a:endParaRPr lang="en-GB" sz="2000" noProof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1F5444A-B00A-8C0F-4997-6C54E5DEDEEB}"/>
              </a:ext>
            </a:extLst>
          </p:cNvPr>
          <p:cNvSpPr txBox="1">
            <a:spLocks/>
          </p:cNvSpPr>
          <p:nvPr/>
        </p:nvSpPr>
        <p:spPr>
          <a:xfrm>
            <a:off x="7157033" y="-10"/>
            <a:ext cx="4292015" cy="1982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What I did not achieve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CF6B908-CCF1-9291-2065-3486AC18BE28}"/>
              </a:ext>
            </a:extLst>
          </p:cNvPr>
          <p:cNvSpPr txBox="1">
            <a:spLocks/>
          </p:cNvSpPr>
          <p:nvPr/>
        </p:nvSpPr>
        <p:spPr>
          <a:xfrm>
            <a:off x="7157033" y="2292198"/>
            <a:ext cx="4288970" cy="3911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noProof="0" dirty="0"/>
              <a:t>Polar coordinates dot generation still has areas within the testing field that was not checked</a:t>
            </a:r>
          </a:p>
          <a:p>
            <a:r>
              <a:rPr lang="en-GB" sz="2000" dirty="0"/>
              <a:t>Python visualisation script needs amendments after changing dots sizes and coordinate systems</a:t>
            </a:r>
            <a:endParaRPr lang="en-GB" sz="2000" noProof="0" dirty="0"/>
          </a:p>
        </p:txBody>
      </p:sp>
    </p:spTree>
    <p:extLst>
      <p:ext uri="{BB962C8B-B14F-4D97-AF65-F5344CB8AC3E}">
        <p14:creationId xmlns:p14="http://schemas.microsoft.com/office/powerpoint/2010/main" val="3257963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719A6A-328E-65B4-5B45-A792E7120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background of mesh">
            <a:extLst>
              <a:ext uri="{FF2B5EF4-FFF2-40B4-BE49-F238E27FC236}">
                <a16:creationId xmlns:a16="http://schemas.microsoft.com/office/drawing/2014/main" id="{B93D29E0-8806-4756-537A-C04FBF9E177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rcRect l="33399" r="-1" b="-1"/>
          <a:stretch/>
        </p:blipFill>
        <p:spPr>
          <a:xfrm>
            <a:off x="5349241" y="10"/>
            <a:ext cx="6842759" cy="6857990"/>
          </a:xfrm>
          <a:prstGeom prst="rect">
            <a:avLst/>
          </a:prstGeom>
          <a:effectLst>
            <a:outerShdw blurRad="1270000" dist="50800" sx="1000" sy="1000" algn="ctr" rotWithShape="0">
              <a:srgbClr val="000000"/>
            </a:outerShdw>
            <a:softEdge rad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DD0065-0B68-5FF4-0407-852FB83AE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What I plan to do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04F7C-DBB7-A8FB-5434-611B644AB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3732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GB" noProof="0" dirty="0"/>
              <a:t>Add tutorial section as slides into main scene</a:t>
            </a:r>
          </a:p>
          <a:p>
            <a:r>
              <a:rPr lang="en-GB" noProof="0" dirty="0"/>
              <a:t>Finish up the scene transitions and miscellaneous functions such as About and Exit</a:t>
            </a:r>
          </a:p>
          <a:p>
            <a:r>
              <a:rPr lang="en-GB" noProof="0" dirty="0"/>
              <a:t>Tweak the python script of generating VFM and pdf report</a:t>
            </a:r>
          </a:p>
          <a:p>
            <a:pPr marL="0" indent="0">
              <a:buNone/>
            </a:pPr>
            <a:r>
              <a:rPr lang="en-GB" noProof="0" dirty="0"/>
              <a:t>	- Include metrics such as invalid detections and gaze focus 	percentage + heatmap  </a:t>
            </a:r>
          </a:p>
          <a:p>
            <a:r>
              <a:rPr lang="en-GB" noProof="0" dirty="0"/>
              <a:t>Implement eye tracking for instant feedback to reduce fixation losses</a:t>
            </a:r>
          </a:p>
          <a:p>
            <a:r>
              <a:rPr lang="en-GB" noProof="0" dirty="0"/>
              <a:t>Test user relaxation time</a:t>
            </a:r>
          </a:p>
          <a:p>
            <a:r>
              <a:rPr lang="en-GB" noProof="0" dirty="0"/>
              <a:t>Add audio cues</a:t>
            </a:r>
          </a:p>
          <a:p>
            <a:r>
              <a:rPr lang="en-GB" noProof="0" dirty="0"/>
              <a:t>Finish up user evaluation procedure</a:t>
            </a:r>
          </a:p>
          <a:p>
            <a:endParaRPr lang="en-GB" noProof="0" dirty="0"/>
          </a:p>
          <a:p>
            <a:pPr marL="0" indent="0">
              <a:buNone/>
            </a:pPr>
            <a:endParaRPr lang="en-GB" noProof="0" dirty="0"/>
          </a:p>
          <a:p>
            <a:endParaRPr lang="en-GB" noProof="0" dirty="0"/>
          </a:p>
          <a:p>
            <a:endParaRPr lang="en-GB" noProof="0" dirty="0"/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99876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207</TotalTime>
  <Words>283</Words>
  <Application>Microsoft Office PowerPoint</Application>
  <PresentationFormat>Widescreen</PresentationFormat>
  <Paragraphs>42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CS FYP weekly Presentation</vt:lpstr>
      <vt:lpstr>What I had prior </vt:lpstr>
      <vt:lpstr>What I achieved this week</vt:lpstr>
      <vt:lpstr>What I plan to do 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Caleb Mok (student)</dc:creator>
  <cp:lastModifiedBy>Caleb Mok (student)</cp:lastModifiedBy>
  <cp:revision>20</cp:revision>
  <dcterms:created xsi:type="dcterms:W3CDTF">2024-11-06T13:41:35Z</dcterms:created>
  <dcterms:modified xsi:type="dcterms:W3CDTF">2025-02-19T14:40:17Z</dcterms:modified>
</cp:coreProperties>
</file>