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9"/>
  </p:notesMasterIdLst>
  <p:sldIdLst>
    <p:sldId id="256" r:id="rId2"/>
    <p:sldId id="262" r:id="rId3"/>
    <p:sldId id="257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A39F-34AB-43D0-A014-B1FAEC5A5AEE}" type="datetimeFigureOut">
              <a:rPr lang="en-MY" smtClean="0"/>
              <a:t>1/12/2024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31D-72D2-4F11-8260-88124A1B4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6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8427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415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3CA7-1FDA-584D-6E04-1840C99E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C3B22-D00C-0C88-6FB8-1ECC0FC1E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96A92-83FA-6290-5B2A-4C067F870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0E96-4D48-56B5-4EF8-E8D0171D7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892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3CD2-F94D-9DFE-3BB5-B6CC176CB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A4EE0-7D9A-987F-4998-6E6F51F72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B118-5944-D8B1-B069-F930DCBC6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F3F6-CB5D-8A22-561D-27C505CEF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374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49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95EE5A-8100-F79A-9AC8-52F30A2E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632" y="4142043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Caleb Mok</a:t>
            </a:r>
          </a:p>
          <a:p>
            <a:pPr algn="l"/>
            <a:r>
              <a:rPr lang="en-US" dirty="0"/>
              <a:t>2689719m</a:t>
            </a:r>
          </a:p>
          <a:p>
            <a:pPr algn="l"/>
            <a:r>
              <a:rPr lang="en-US" dirty="0"/>
              <a:t>29/11/2024</a:t>
            </a:r>
            <a:endParaRPr lang="en-MY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A2726-B800-6444-BDD2-6A252163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99" r="-1" b="-1"/>
          <a:stretch/>
        </p:blipFill>
        <p:spPr>
          <a:xfrm>
            <a:off x="5349241" y="0"/>
            <a:ext cx="6842759" cy="685799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AEB14-96DC-CF7B-797B-DA76046D24E6}"/>
              </a:ext>
            </a:extLst>
          </p:cNvPr>
          <p:cNvSpPr/>
          <p:nvPr/>
        </p:nvSpPr>
        <p:spPr>
          <a:xfrm>
            <a:off x="3032761" y="0"/>
            <a:ext cx="7620000" cy="6858000"/>
          </a:xfrm>
          <a:prstGeom prst="rect">
            <a:avLst/>
          </a:prstGeom>
          <a:gradFill>
            <a:gsLst>
              <a:gs pos="70000">
                <a:schemeClr val="bg1"/>
              </a:gs>
              <a:gs pos="46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5F57-59AB-EA83-FC53-17707AF6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92" y="667882"/>
            <a:ext cx="4887686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CS FYP weekly Presentation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92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1024-9EA8-0DE4-F731-3CFD18A9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94D59AF-CE8D-F279-8CD9-BD8BE76C17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93931-2319-01AE-A82E-181000B7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had prior and currently trying to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FF16-6E8F-30C5-22D7-E5C2CD8A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 added a Start Scene that directs the user to the visual testing scene after clicking on the start button, and also added other basic buttons such as options, about, and a quit 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CBA11-0750-F0C2-06C5-FED86366B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3" y="3216522"/>
            <a:ext cx="5094515" cy="3300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7F3E09-E44C-3044-5C89-A5C323A6F1F6}"/>
              </a:ext>
            </a:extLst>
          </p:cNvPr>
          <p:cNvSpPr/>
          <p:nvPr/>
        </p:nvSpPr>
        <p:spPr>
          <a:xfrm>
            <a:off x="501289" y="3328990"/>
            <a:ext cx="1880507" cy="1257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3B096-5118-1574-8F68-1F04FB974F37}"/>
              </a:ext>
            </a:extLst>
          </p:cNvPr>
          <p:cNvSpPr/>
          <p:nvPr/>
        </p:nvSpPr>
        <p:spPr>
          <a:xfrm>
            <a:off x="2222593" y="4481316"/>
            <a:ext cx="1156607" cy="550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3367C-C4F3-F470-462F-7D4E9A925C5F}"/>
              </a:ext>
            </a:extLst>
          </p:cNvPr>
          <p:cNvSpPr/>
          <p:nvPr/>
        </p:nvSpPr>
        <p:spPr>
          <a:xfrm>
            <a:off x="3560106" y="4001294"/>
            <a:ext cx="950935" cy="5504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F0696C-6882-6488-7EE9-0B6BD1A2B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082" y="3235919"/>
            <a:ext cx="5414352" cy="327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A382B08-E0E0-E54E-0732-58153711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38320-106F-BC73-3335-BCF74F6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84" y="283029"/>
            <a:ext cx="4292015" cy="1982008"/>
          </a:xfrm>
        </p:spPr>
        <p:txBody>
          <a:bodyPr>
            <a:normAutofit/>
          </a:bodyPr>
          <a:lstStyle/>
          <a:p>
            <a:r>
              <a:rPr lang="en-US" sz="4000" dirty="0"/>
              <a:t>What I achieved this week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7FE9-3B2B-F9EF-7308-2D4ED5EF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30" y="2265037"/>
            <a:ext cx="4288970" cy="391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I’ve made a Figma prototype that demonstrate what I meant to do with my project and finished 2 extra literature reviews.</a:t>
            </a:r>
          </a:p>
        </p:txBody>
      </p:sp>
    </p:spTree>
    <p:extLst>
      <p:ext uri="{BB962C8B-B14F-4D97-AF65-F5344CB8AC3E}">
        <p14:creationId xmlns:p14="http://schemas.microsoft.com/office/powerpoint/2010/main" val="325796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9A6A-328E-65B4-5B45-A792E712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D29E0-8806-4756-537A-C04FBF9E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D0065-0B68-5FF4-0407-852FB83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plan to do next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4F7C-DBB7-A8FB-5434-611B644A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plan to continue developing my Figma prototype, and want to demonstrate my prototype to a few close friends for any design ideas to implement.</a:t>
            </a:r>
          </a:p>
          <a:p>
            <a:pPr marL="0" indent="0">
              <a:buNone/>
            </a:pPr>
            <a:r>
              <a:rPr lang="en-US" dirty="0"/>
              <a:t>I still plan to refine the visual field-testing scene to detect user inputs to start getting usable data and attempt to export the data in a readable format.</a:t>
            </a:r>
          </a:p>
          <a:p>
            <a:pPr marL="0" indent="0">
              <a:buNone/>
            </a:pPr>
            <a:r>
              <a:rPr lang="en-US" dirty="0"/>
              <a:t>Get the VR headset in the lab running so I can start testing my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39987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7691A-1DF6-EF88-9C2C-05CC917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C72298-6F51-20AE-B44E-B8A6D859E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D2B39518-0493-E2F3-5E1A-8B44B5A5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00BEA5-1AAD-ACE7-A2BD-B7B7C892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F51534-019C-FFDC-4254-4EE2963C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3828658-290D-47AD-C6F4-060EAD53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363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8BAF3-9499-9E90-327B-1F17D310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B79D88-F41B-60DB-515A-2E4D4EED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86666F36-736C-03DC-EC46-F36A255B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FAE6DD-BE8C-B08E-31EB-3BC3F1B3D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15931-D22A-09B2-0C81-F5BF5CC4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84" y="283029"/>
            <a:ext cx="4292015" cy="1982008"/>
          </a:xfrm>
        </p:spPr>
        <p:txBody>
          <a:bodyPr>
            <a:normAutofit/>
          </a:bodyPr>
          <a:lstStyle/>
          <a:p>
            <a:r>
              <a:rPr lang="en-US" sz="4000" dirty="0"/>
              <a:t>What I achieved this week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90C7-5057-19A6-403C-C57D0FD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30" y="2265037"/>
            <a:ext cx="4288970" cy="391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I’ve reorganized my literature review, and successfully set up a reference manager (Zotero) to link with Overleaf for easier referencing in the future. I’ve also added a few papers that I’ve briefly read through and deemed important into my review. Some papers I’ve not added into the review, but they are saved in Zotero, and I will </a:t>
            </a:r>
            <a:r>
              <a:rPr lang="en-GB" sz="1600" dirty="0"/>
              <a:t>analyse</a:t>
            </a:r>
            <a:r>
              <a:rPr lang="en-US" sz="1600" dirty="0"/>
              <a:t> them further.</a:t>
            </a:r>
          </a:p>
          <a:p>
            <a:pPr marL="0" indent="0">
              <a:buNone/>
            </a:pPr>
            <a:r>
              <a:rPr lang="en-MY" sz="1600" dirty="0"/>
              <a:t>I’ve also started work on making a basic high-level process flow diagram for my project, designed different scenes I expect my project to have and also the scripts needed to run the project.</a:t>
            </a:r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98F60-1434-44A5-0FB9-D52E109F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342109"/>
            <a:ext cx="5094515" cy="2694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A2BDB-C8D1-54F9-080F-42AE235C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2" y="3367333"/>
            <a:ext cx="5094515" cy="33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8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51A5FB-A32C-228D-EEFC-9CEE7CBE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7ADDBB30-CE30-D04A-C08E-4C6DC4E8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84D7C-54E6-5B80-15D8-E001DB82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am trying to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3421-B8D9-5FCF-A379-AB94065F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42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228</TotalTime>
  <Words>281</Words>
  <Application>Microsoft Office PowerPoint</Application>
  <PresentationFormat>Widescreen</PresentationFormat>
  <Paragraphs>22</Paragraphs>
  <Slides>7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CS FYP weekly Presentation</vt:lpstr>
      <vt:lpstr>What I had prior and currently trying to do</vt:lpstr>
      <vt:lpstr>What I achieved this week</vt:lpstr>
      <vt:lpstr>What I plan to do next</vt:lpstr>
      <vt:lpstr>Literature Review</vt:lpstr>
      <vt:lpstr>What I achieved this week</vt:lpstr>
      <vt:lpstr>What I am trying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Mok (student)</dc:creator>
  <cp:lastModifiedBy>Caleb Mok (student)</cp:lastModifiedBy>
  <cp:revision>11</cp:revision>
  <dcterms:created xsi:type="dcterms:W3CDTF">2024-11-06T13:41:35Z</dcterms:created>
  <dcterms:modified xsi:type="dcterms:W3CDTF">2024-12-01T21:47:37Z</dcterms:modified>
</cp:coreProperties>
</file>