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7"/>
  </p:notesMasterIdLst>
  <p:sldIdLst>
    <p:sldId id="256" r:id="rId2"/>
    <p:sldId id="262" r:id="rId3"/>
    <p:sldId id="257" r:id="rId4"/>
    <p:sldId id="25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4/2/2025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4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2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Caleb Mok</a:t>
            </a:r>
          </a:p>
          <a:p>
            <a:pPr algn="l"/>
            <a:r>
              <a:rPr lang="en-US" dirty="0"/>
              <a:t>2689719m</a:t>
            </a:r>
          </a:p>
          <a:p>
            <a:pPr algn="l"/>
            <a:r>
              <a:rPr lang="en-US" dirty="0"/>
              <a:t>30/1/2025</a:t>
            </a:r>
            <a:endParaRPr lang="en-MY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 FYP weekly Presentation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1024-9EA8-0DE4-F731-3CFD18A9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94D59AF-CE8D-F279-8CD9-BD8BE76C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93931-2319-01AE-A82E-181000B7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prior and currently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FF16-6E8F-30C5-22D7-E5C2CD8A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Had the testing scene</a:t>
            </a:r>
            <a:r>
              <a:rPr lang="en-US" dirty="0"/>
              <a:t> drafted but the dot updating function was not randomized and it was just a working concept.</a:t>
            </a:r>
          </a:p>
          <a:p>
            <a:r>
              <a:rPr lang="en-US" dirty="0"/>
              <a:t>Trying to randomize the dot coordinates generation and figure out which data structure to save and export the user input</a:t>
            </a:r>
          </a:p>
          <a:p>
            <a:r>
              <a:rPr lang="en-US" dirty="0"/>
              <a:t>Getting the user input when the user detected the dots</a:t>
            </a:r>
          </a:p>
          <a:p>
            <a:r>
              <a:rPr lang="en-US" dirty="0"/>
              <a:t>Had few objectives planned due to deadline of physics report approaching.</a:t>
            </a:r>
          </a:p>
        </p:txBody>
      </p:sp>
    </p:spTree>
    <p:extLst>
      <p:ext uri="{BB962C8B-B14F-4D97-AF65-F5344CB8AC3E}">
        <p14:creationId xmlns:p14="http://schemas.microsoft.com/office/powerpoint/2010/main" val="27427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7034" y="-145596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r>
              <a:rPr lang="en-US" sz="1800" dirty="0"/>
              <a:t>Dot flashing code working with user input detection working</a:t>
            </a:r>
          </a:p>
          <a:p>
            <a:r>
              <a:rPr lang="en-US" sz="1800" dirty="0"/>
              <a:t>Updated scene </a:t>
            </a:r>
            <a:r>
              <a:rPr lang="en-US" sz="1800" dirty="0" err="1"/>
              <a:t>colour</a:t>
            </a:r>
            <a:r>
              <a:rPr lang="en-US" sz="1800" dirty="0"/>
              <a:t> after brief testing as it was too straining on the eyes for prolonged test</a:t>
            </a:r>
          </a:p>
          <a:p>
            <a:r>
              <a:rPr lang="en-US" sz="1800" dirty="0"/>
              <a:t>Json data construction and exporting completed</a:t>
            </a:r>
          </a:p>
          <a:p>
            <a:r>
              <a:rPr lang="en-US" sz="1800" dirty="0"/>
              <a:t>Data visualization python script prototyped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5F110-A89B-F2A7-B6CA-C50639B98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969" y="297480"/>
            <a:ext cx="7890796" cy="6263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F9CE9E-6439-5AF9-72DA-265879595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309" y="1790327"/>
            <a:ext cx="7231387" cy="389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67A6C3-C2F7-BF5B-1F64-CFD6358F2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91" y="692397"/>
            <a:ext cx="2585821" cy="5473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4EF9A7-70C5-A993-7ABF-539AC83FA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205" y="1735850"/>
            <a:ext cx="5906324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plan to do next (1)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3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controller input instead of keyboard input</a:t>
            </a:r>
          </a:p>
          <a:p>
            <a:r>
              <a:rPr lang="en-US" dirty="0"/>
              <a:t>Limit camera such that it does not follow headset movement</a:t>
            </a:r>
          </a:p>
          <a:p>
            <a:r>
              <a:rPr lang="en-US" dirty="0"/>
              <a:t>Add tutorial section as slides into main scene</a:t>
            </a:r>
          </a:p>
          <a:p>
            <a:r>
              <a:rPr lang="en-US" dirty="0"/>
              <a:t>Finish up the scene transitions and miscellaneous functions such as About and Exit</a:t>
            </a:r>
          </a:p>
          <a:p>
            <a:r>
              <a:rPr lang="en-US" dirty="0"/>
              <a:t>Add test start countdown for user feedback</a:t>
            </a:r>
          </a:p>
          <a:p>
            <a:r>
              <a:rPr lang="en-US" dirty="0"/>
              <a:t>Tweak the python script of generating VFM and pdf report</a:t>
            </a:r>
          </a:p>
          <a:p>
            <a:pPr marL="0" indent="0">
              <a:buNone/>
            </a:pPr>
            <a:r>
              <a:rPr lang="en-US" dirty="0"/>
              <a:t>	- Include metrics such as invalid detections and gaze focus 	percentage + heatmap  </a:t>
            </a:r>
          </a:p>
          <a:p>
            <a:r>
              <a:rPr lang="en-US" dirty="0"/>
              <a:t>Implement eye tracking for instant feedback to reduce fixation losses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0F3F4-EF3B-EF2F-0EBE-D3BC906C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03C3FF00-1A80-DD17-C29B-E94D355EF5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FA0B72-88A4-E2CF-5F50-CF9FFE51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plan to do next (2)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9D7CA-D46F-CE82-A7B9-F422D06B0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73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Update the dot generating logic such that it is precomputed and appear at the same rate</a:t>
            </a:r>
          </a:p>
          <a:p>
            <a:r>
              <a:rPr lang="en-US" dirty="0"/>
              <a:t>Update the dot to flash faster</a:t>
            </a:r>
          </a:p>
          <a:p>
            <a:r>
              <a:rPr lang="en-US" dirty="0"/>
              <a:t>Update such that the dot shows up more frequently at places where the user didn’t detect it</a:t>
            </a:r>
          </a:p>
          <a:p>
            <a:r>
              <a:rPr lang="en-US" dirty="0"/>
              <a:t>Test user relaxation time</a:t>
            </a:r>
          </a:p>
          <a:p>
            <a:r>
              <a:rPr lang="en-US" dirty="0"/>
              <a:t>Add audio cues + testing whether it helps with detection</a:t>
            </a:r>
          </a:p>
          <a:p>
            <a:r>
              <a:rPr lang="en-US" dirty="0"/>
              <a:t>Add familiarization test before actual test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8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282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CS FYP weekly Presentation</vt:lpstr>
      <vt:lpstr>What I had prior and currently trying to do</vt:lpstr>
      <vt:lpstr>What I achieved this week</vt:lpstr>
      <vt:lpstr>What I plan to do next (1)</vt:lpstr>
      <vt:lpstr>What I plan to do next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14</cp:revision>
  <dcterms:created xsi:type="dcterms:W3CDTF">2024-11-06T13:41:35Z</dcterms:created>
  <dcterms:modified xsi:type="dcterms:W3CDTF">2025-02-04T12:08:23Z</dcterms:modified>
</cp:coreProperties>
</file>