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7"/>
  </p:notesMasterIdLst>
  <p:sldIdLst>
    <p:sldId id="256" r:id="rId2"/>
    <p:sldId id="265" r:id="rId3"/>
    <p:sldId id="257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A39F-34AB-43D0-A014-B1FAEC5A5AEE}" type="datetimeFigureOut">
              <a:rPr lang="en-MY" smtClean="0"/>
              <a:t>5/2/2025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31D-72D2-4F11-8260-88124A1B4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6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35B2-E742-BA45-EBE6-CB0F46A1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3E77F-D895-85BD-17FC-AC0CCE0C4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14874-E3BC-1338-C811-DA99A1EAA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3A3A-36D3-39C5-C7E5-528CC459D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751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415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49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95EE5A-8100-F79A-9AC8-52F30A2E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632" y="4142043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GB" noProof="0" dirty="0"/>
              <a:t>Caleb Mok</a:t>
            </a:r>
          </a:p>
          <a:p>
            <a:pPr algn="l"/>
            <a:r>
              <a:rPr lang="en-GB" noProof="0" dirty="0"/>
              <a:t>2689719m</a:t>
            </a:r>
          </a:p>
          <a:p>
            <a:pPr algn="l"/>
            <a:r>
              <a:rPr lang="en-GB" noProof="0" dirty="0"/>
              <a:t>5/2/2025</a:t>
            </a: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A2726-B800-6444-BDD2-6A252163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99" r="-1" b="-1"/>
          <a:stretch/>
        </p:blipFill>
        <p:spPr>
          <a:xfrm>
            <a:off x="5349241" y="0"/>
            <a:ext cx="6842759" cy="685799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AEB14-96DC-CF7B-797B-DA76046D24E6}"/>
              </a:ext>
            </a:extLst>
          </p:cNvPr>
          <p:cNvSpPr/>
          <p:nvPr/>
        </p:nvSpPr>
        <p:spPr>
          <a:xfrm>
            <a:off x="3032761" y="0"/>
            <a:ext cx="7620000" cy="6858000"/>
          </a:xfrm>
          <a:prstGeom prst="rect">
            <a:avLst/>
          </a:prstGeom>
          <a:gradFill>
            <a:gsLst>
              <a:gs pos="70000">
                <a:schemeClr val="bg1"/>
              </a:gs>
              <a:gs pos="46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5F57-59AB-EA83-FC53-17707AF6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92" y="667882"/>
            <a:ext cx="4887686" cy="3793482"/>
          </a:xfrm>
        </p:spPr>
        <p:txBody>
          <a:bodyPr anchor="ctr">
            <a:normAutofit/>
          </a:bodyPr>
          <a:lstStyle/>
          <a:p>
            <a:pPr algn="l"/>
            <a:r>
              <a:rPr lang="en-GB" noProof="0" dirty="0"/>
              <a:t>CS FYP weekly Presentation</a:t>
            </a:r>
          </a:p>
        </p:txBody>
      </p:sp>
    </p:spTree>
    <p:extLst>
      <p:ext uri="{BB962C8B-B14F-4D97-AF65-F5344CB8AC3E}">
        <p14:creationId xmlns:p14="http://schemas.microsoft.com/office/powerpoint/2010/main" val="4792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C2F53-2564-23C1-C4EB-B4B17465C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02A2EE-A8C6-E35B-E227-B916D23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773C856-4BC3-2F24-4B1C-445CEDE5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CAE7C3-0746-EFD8-0573-5CD87C62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D2CD0-BCB0-DF02-22B1-8C1A24F2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4" y="155095"/>
            <a:ext cx="4292015" cy="1982008"/>
          </a:xfrm>
        </p:spPr>
        <p:txBody>
          <a:bodyPr>
            <a:normAutofit/>
          </a:bodyPr>
          <a:lstStyle/>
          <a:p>
            <a:r>
              <a:rPr lang="en-GB" sz="4000" noProof="0" dirty="0"/>
              <a:t>What I had prior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52CD-8A4A-07CC-6C4F-98C70278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49" y="2275762"/>
            <a:ext cx="4288970" cy="3911926"/>
          </a:xfrm>
        </p:spPr>
        <p:txBody>
          <a:bodyPr>
            <a:normAutofit/>
          </a:bodyPr>
          <a:lstStyle/>
          <a:p>
            <a:r>
              <a:rPr lang="en-GB" sz="2000" noProof="0" dirty="0"/>
              <a:t>Dot flashing code working with user input detection working</a:t>
            </a:r>
          </a:p>
          <a:p>
            <a:r>
              <a:rPr lang="en-GB" sz="2000" noProof="0" dirty="0"/>
              <a:t>Updated scene colour after brief testing as it was too straining on the eyes for prolonged test</a:t>
            </a:r>
          </a:p>
          <a:p>
            <a:r>
              <a:rPr lang="en-GB" sz="2000" noProof="0" dirty="0"/>
              <a:t>Json data construction and exporting completed</a:t>
            </a:r>
          </a:p>
          <a:p>
            <a:r>
              <a:rPr lang="en-GB" sz="2000" noProof="0" dirty="0"/>
              <a:t>Data visualization python script prototyped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2796BE-41EF-6A88-801C-3DF7823FC956}"/>
              </a:ext>
            </a:extLst>
          </p:cNvPr>
          <p:cNvSpPr txBox="1">
            <a:spLocks/>
          </p:cNvSpPr>
          <p:nvPr/>
        </p:nvSpPr>
        <p:spPr>
          <a:xfrm>
            <a:off x="7061076" y="165335"/>
            <a:ext cx="4292015" cy="1982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What I am currently trying to do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453FE-1314-E3E2-D36B-F32F49311F40}"/>
              </a:ext>
            </a:extLst>
          </p:cNvPr>
          <p:cNvSpPr txBox="1">
            <a:spLocks/>
          </p:cNvSpPr>
          <p:nvPr/>
        </p:nvSpPr>
        <p:spPr>
          <a:xfrm>
            <a:off x="7064121" y="2292198"/>
            <a:ext cx="4288970" cy="391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Make the dot precomputed and update at the same rate</a:t>
            </a:r>
          </a:p>
          <a:p>
            <a:r>
              <a:rPr lang="en-GB" sz="2000" noProof="0" dirty="0"/>
              <a:t>Update the dot to flash faster</a:t>
            </a:r>
          </a:p>
          <a:p>
            <a:r>
              <a:rPr lang="en-GB" sz="2000" noProof="0" dirty="0"/>
              <a:t>Add controller input instead of keyboard input</a:t>
            </a:r>
          </a:p>
          <a:p>
            <a:r>
              <a:rPr lang="en-GB" sz="2000" dirty="0"/>
              <a:t>Limit </a:t>
            </a:r>
            <a:r>
              <a:rPr lang="en-GB" sz="2000" noProof="0" dirty="0"/>
              <a:t>camera such that it does not follow headset movement</a:t>
            </a:r>
          </a:p>
          <a:p>
            <a:r>
              <a:rPr lang="en-GB" sz="2000" dirty="0"/>
              <a:t>Add </a:t>
            </a:r>
            <a:r>
              <a:rPr lang="en-GB" sz="2000" noProof="0" dirty="0"/>
              <a:t>test start countdown for user feedback</a:t>
            </a:r>
          </a:p>
          <a:p>
            <a:r>
              <a:rPr lang="en-GB" sz="2000" dirty="0"/>
              <a:t>Draft user evaluation procedure</a:t>
            </a:r>
            <a:endParaRPr lang="en-GB" sz="2000" noProof="0" dirty="0"/>
          </a:p>
          <a:p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29134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A382B08-E0E0-E54E-0732-58153711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38320-106F-BC73-3335-BCF74F6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2" y="-10"/>
            <a:ext cx="4292015" cy="1982008"/>
          </a:xfrm>
        </p:spPr>
        <p:txBody>
          <a:bodyPr>
            <a:normAutofit/>
          </a:bodyPr>
          <a:lstStyle/>
          <a:p>
            <a:r>
              <a:rPr lang="en-GB" sz="4000" noProof="0" dirty="0"/>
              <a:t>What I achieved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7FE9-3B2B-F9EF-7308-2D4ED5EF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2" y="2292198"/>
            <a:ext cx="4288970" cy="3911926"/>
          </a:xfrm>
        </p:spPr>
        <p:txBody>
          <a:bodyPr>
            <a:normAutofit/>
          </a:bodyPr>
          <a:lstStyle/>
          <a:p>
            <a:r>
              <a:rPr lang="en-GB" sz="2000" dirty="0"/>
              <a:t>Made the dot precomputed and update at the same rate</a:t>
            </a:r>
          </a:p>
          <a:p>
            <a:r>
              <a:rPr lang="en-GB" sz="2000" noProof="0" dirty="0"/>
              <a:t>Update the dot to flash faster (50ms)</a:t>
            </a:r>
          </a:p>
          <a:p>
            <a:r>
              <a:rPr lang="en-GB" sz="2000" dirty="0"/>
              <a:t>Limited </a:t>
            </a:r>
            <a:r>
              <a:rPr lang="en-GB" sz="2000" noProof="0" dirty="0"/>
              <a:t>camera such that it does not follow headset movement (need testing on headset)</a:t>
            </a:r>
          </a:p>
          <a:p>
            <a:r>
              <a:rPr lang="en-GB" sz="2000" dirty="0"/>
              <a:t>Drafted user evaluation procedure</a:t>
            </a:r>
            <a:endParaRPr lang="en-GB" sz="2000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F5444A-B00A-8C0F-4997-6C54E5DEDEEB}"/>
              </a:ext>
            </a:extLst>
          </p:cNvPr>
          <p:cNvSpPr txBox="1">
            <a:spLocks/>
          </p:cNvSpPr>
          <p:nvPr/>
        </p:nvSpPr>
        <p:spPr>
          <a:xfrm>
            <a:off x="7157033" y="-10"/>
            <a:ext cx="4292015" cy="1982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What I did not achieve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F6B908-CCF1-9291-2065-3486AC18BE28}"/>
              </a:ext>
            </a:extLst>
          </p:cNvPr>
          <p:cNvSpPr txBox="1">
            <a:spLocks/>
          </p:cNvSpPr>
          <p:nvPr/>
        </p:nvSpPr>
        <p:spPr>
          <a:xfrm>
            <a:off x="7157033" y="2292198"/>
            <a:ext cx="4288970" cy="391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noProof="0" dirty="0"/>
              <a:t>Add controller input instead of keyboard input</a:t>
            </a:r>
          </a:p>
          <a:p>
            <a:r>
              <a:rPr lang="en-GB" sz="2000" dirty="0"/>
              <a:t>Add </a:t>
            </a:r>
            <a:r>
              <a:rPr lang="en-GB" sz="2000" noProof="0" dirty="0"/>
              <a:t>test start countdown for user feedback</a:t>
            </a:r>
          </a:p>
          <a:p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325796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9A6A-328E-65B4-5B45-A792E712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D29E0-8806-4756-537A-C04FBF9E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D0065-0B68-5FF4-0407-852FB83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 plan to do next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4F7C-DBB7-A8FB-5434-611B644A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3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noProof="0" dirty="0"/>
              <a:t>Add controller input instead of keyboard input</a:t>
            </a:r>
          </a:p>
          <a:p>
            <a:r>
              <a:rPr lang="en-GB" noProof="0" dirty="0"/>
              <a:t>Add test start countdown for user feedback</a:t>
            </a:r>
          </a:p>
          <a:p>
            <a:r>
              <a:rPr lang="en-GB" noProof="0" dirty="0"/>
              <a:t>Add tutorial section as slides into main scene</a:t>
            </a:r>
          </a:p>
          <a:p>
            <a:r>
              <a:rPr lang="en-GB" noProof="0" dirty="0"/>
              <a:t>Finish up the scene transitions and miscellaneous functions such as About and Exit</a:t>
            </a:r>
          </a:p>
          <a:p>
            <a:r>
              <a:rPr lang="en-GB" noProof="0" dirty="0"/>
              <a:t>Tweak the python script of generating VFM and pdf report</a:t>
            </a:r>
          </a:p>
          <a:p>
            <a:pPr marL="0" indent="0">
              <a:buNone/>
            </a:pPr>
            <a:r>
              <a:rPr lang="en-GB" noProof="0" dirty="0"/>
              <a:t>	- Include metrics such as invalid detections and gaze focus 	percentage + heatmap  </a:t>
            </a:r>
          </a:p>
          <a:p>
            <a:r>
              <a:rPr lang="en-GB" noProof="0" dirty="0"/>
              <a:t>Implement eye tracking for instant feedback to reduce fixation losses</a:t>
            </a:r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98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0F3F4-EF3B-EF2F-0EBE-D3BC906C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03C3FF00-1A80-DD17-C29B-E94D355EF5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A0B72-88A4-E2CF-5F50-CF9FFE51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 plan to do next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D7CA-D46F-CE82-A7B9-F422D06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32"/>
            <a:ext cx="10515600" cy="4351338"/>
          </a:xfrm>
        </p:spPr>
        <p:txBody>
          <a:bodyPr>
            <a:normAutofit/>
          </a:bodyPr>
          <a:lstStyle/>
          <a:p>
            <a:r>
              <a:rPr lang="en-GB" noProof="0" dirty="0"/>
              <a:t>Update such that the dot shows up more frequently at places where the user didn’t detect it</a:t>
            </a:r>
          </a:p>
          <a:p>
            <a:r>
              <a:rPr lang="en-GB" dirty="0"/>
              <a:t>Update dot generation area to match expected field of view</a:t>
            </a:r>
            <a:endParaRPr lang="en-GB" noProof="0" dirty="0"/>
          </a:p>
          <a:p>
            <a:r>
              <a:rPr lang="en-GB" noProof="0" dirty="0"/>
              <a:t>Test user relaxation time</a:t>
            </a:r>
          </a:p>
          <a:p>
            <a:r>
              <a:rPr lang="en-GB" noProof="0" dirty="0"/>
              <a:t>Add audio cues</a:t>
            </a:r>
          </a:p>
          <a:p>
            <a:r>
              <a:rPr lang="en-GB" noProof="0" dirty="0"/>
              <a:t>Finish up user evaluation procedure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98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194</TotalTime>
  <Words>293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CS FYP weekly Presentation</vt:lpstr>
      <vt:lpstr>What I had prior </vt:lpstr>
      <vt:lpstr>What I achieved this week</vt:lpstr>
      <vt:lpstr>What I plan to do next (1)</vt:lpstr>
      <vt:lpstr>What I plan to do next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Mok (student)</dc:creator>
  <cp:lastModifiedBy>Caleb Mok (student)</cp:lastModifiedBy>
  <cp:revision>18</cp:revision>
  <dcterms:created xsi:type="dcterms:W3CDTF">2024-11-06T13:41:35Z</dcterms:created>
  <dcterms:modified xsi:type="dcterms:W3CDTF">2025-02-05T17:20:56Z</dcterms:modified>
</cp:coreProperties>
</file>