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0"/>
  </p:notesMasterIdLst>
  <p:sldIdLst>
    <p:sldId id="256" r:id="rId2"/>
    <p:sldId id="262" r:id="rId3"/>
    <p:sldId id="257" r:id="rId4"/>
    <p:sldId id="264" r:id="rId5"/>
    <p:sldId id="259" r:id="rId6"/>
    <p:sldId id="263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9A39F-34AB-43D0-A014-B1FAEC5A5AEE}" type="datetimeFigureOut">
              <a:rPr lang="en-MY" smtClean="0"/>
              <a:t>6/11/2024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31D-72D2-4F11-8260-88124A1B40D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718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06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415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368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3CA7-1FDA-584D-6E04-1840C99E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C3B22-D00C-0C88-6FB8-1ECC0FC1E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96A92-83FA-6290-5B2A-4C067F87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90E96-4D48-56B5-4EF8-E8D0171D7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92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C3CD2-F94D-9DFE-3BB5-B6CC176CB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A4EE0-7D9A-987F-4998-6E6F51F72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CB118-5944-D8B1-B069-F930DCBC6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F3F6-CB5D-8A22-561D-27C505CEF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96F31D-72D2-4F11-8260-88124A1B40DC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744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493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2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8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19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95EE5A-8100-F79A-9AC8-52F30A2EC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631" y="4142043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Caleb Mok</a:t>
            </a:r>
          </a:p>
          <a:p>
            <a:pPr algn="l"/>
            <a:r>
              <a:rPr lang="en-US" dirty="0"/>
              <a:t>2689719m</a:t>
            </a:r>
          </a:p>
          <a:p>
            <a:pPr algn="l"/>
            <a:r>
              <a:rPr lang="en-US" dirty="0"/>
              <a:t>6/11/2024</a:t>
            </a:r>
            <a:endParaRPr lang="en-MY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A2726-B800-6444-BDD2-6A252163C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99" r="-1" b="-1"/>
          <a:stretch/>
        </p:blipFill>
        <p:spPr>
          <a:xfrm>
            <a:off x="5349241" y="0"/>
            <a:ext cx="6842759" cy="685799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CAEB14-96DC-CF7B-797B-DA76046D24E6}"/>
              </a:ext>
            </a:extLst>
          </p:cNvPr>
          <p:cNvSpPr/>
          <p:nvPr/>
        </p:nvSpPr>
        <p:spPr>
          <a:xfrm>
            <a:off x="3032761" y="0"/>
            <a:ext cx="7620000" cy="6858000"/>
          </a:xfrm>
          <a:prstGeom prst="rect">
            <a:avLst/>
          </a:prstGeom>
          <a:gradFill>
            <a:gsLst>
              <a:gs pos="70000">
                <a:schemeClr val="bg1"/>
              </a:gs>
              <a:gs pos="46000">
                <a:schemeClr val="bg1">
                  <a:alpha val="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25F57-59AB-EA83-FC53-17707AF6B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092" y="667882"/>
            <a:ext cx="4887686" cy="379348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CS FYP weekly Presentation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7928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91024-9EA8-0DE4-F731-3CFD18A9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194D59AF-CE8D-F279-8CD9-BD8BE76C1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93931-2319-01AE-A82E-181000B7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had prior and currently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FF16-6E8F-30C5-22D7-E5C2CD8AA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I’ve started work on the prototype, created a unity project and set up shared version control and repository. </a:t>
            </a:r>
          </a:p>
          <a:p>
            <a:pPr marL="0" indent="0">
              <a:buNone/>
            </a:pPr>
            <a:r>
              <a:rPr lang="en-US" dirty="0"/>
              <a:t>A basic MOSCOW board was also made, further population still needed.</a:t>
            </a:r>
          </a:p>
          <a:p>
            <a:pPr marL="0" indent="0">
              <a:buNone/>
            </a:pPr>
            <a:r>
              <a:rPr lang="en-US" dirty="0"/>
              <a:t>I also managed to log into the lab machines but I’m still trying to get the IT department to download the software that I need for my project. I’ve contacted them through SOCS helpdesk, but it is unsure whether my request was granted.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4276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6A382B08-E0E0-E54E-0732-5815371163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8320-106F-BC73-3335-BCF74F671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7FE9-3B2B-F9EF-7308-2D4ED5EFB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I’ve reorganized my literature review, and successfully set up a reference manager (Zotero) to link with Overleaf for easier referencing in the future. I’ve also added a few papers that I’ve briefly read through and deemed important into my review. Some papers I’ve not added into the review, but they are saved in Zotero, and I will </a:t>
            </a:r>
            <a:r>
              <a:rPr lang="en-GB" sz="1800" dirty="0"/>
              <a:t>analyse</a:t>
            </a:r>
            <a:r>
              <a:rPr lang="en-US" sz="1800" dirty="0"/>
              <a:t> them further.</a:t>
            </a:r>
          </a:p>
          <a:p>
            <a:pPr marL="0" indent="0">
              <a:buNone/>
            </a:pPr>
            <a:r>
              <a:rPr lang="en-MY" sz="1800" dirty="0"/>
              <a:t>I’ve also started work on making a basic high-level process flow diagram for my project, designed different scenes I expect my project to have and also the scripts needed to run the project.</a:t>
            </a:r>
            <a:endParaRPr lang="en-U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4635D3-90E0-D313-3C66-D06FCFE9E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342109"/>
            <a:ext cx="5094515" cy="2694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D979DE-FBEA-6FFD-F8D1-1633CA785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2" y="3367333"/>
            <a:ext cx="5094515" cy="3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4EA69-ADFD-2567-58BA-D322835F0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1D689FC-33AC-F7F7-4FD4-250373EA0CC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CFAC9D-CE5A-178B-F74B-8C911B2EA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76510" y="175080"/>
            <a:ext cx="5429475" cy="630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F1EACBE-3A59-34A3-391B-80AEB100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32" y="174240"/>
            <a:ext cx="5943601" cy="63898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7026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9A6A-328E-65B4-5B45-A792E712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B93D29E0-8806-4756-537A-C04FBF9E17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D0065-0B68-5FF4-0407-852FB83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plan to do next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4F7C-DBB7-A8FB-5434-611B644AB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 plan to continue reading more research papers and add them into my literature review. I’ll also add more task into MOSCOW board when I notice them. </a:t>
            </a:r>
          </a:p>
          <a:p>
            <a:pPr marL="0" indent="0">
              <a:buNone/>
            </a:pPr>
            <a:r>
              <a:rPr lang="en-US" dirty="0"/>
              <a:t>Refine the process flow diagram to be more in-depth and make an ER diagram based on that, followed by setting up a database.</a:t>
            </a:r>
          </a:p>
          <a:p>
            <a:pPr marL="0" indent="0">
              <a:buNone/>
            </a:pPr>
            <a:r>
              <a:rPr lang="en-US" dirty="0"/>
              <a:t>Maybe start writing basic script to show proof of concept generating flashing dots on screen.</a:t>
            </a:r>
          </a:p>
          <a:p>
            <a:pPr marL="0" indent="0">
              <a:buNone/>
            </a:pPr>
            <a:r>
              <a:rPr lang="en-US" dirty="0"/>
              <a:t>It is also vital for me to get the VR headset running so I can start testing my application.</a:t>
            </a:r>
          </a:p>
          <a:p>
            <a:pPr marL="0" indent="0">
              <a:buNone/>
            </a:pPr>
            <a:r>
              <a:rPr lang="en-US" dirty="0"/>
              <a:t>After that I’ll try running past project to gain more insight, and take note of any useful features and possible improvements.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87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7691A-1DF6-EF88-9C2C-05CC917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C72298-6F51-20AE-B44E-B8A6D859E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D2B39518-0493-E2F3-5E1A-8B44B5A567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0"/>
            <a:ext cx="9669642" cy="6857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00BEA5-1AAD-ACE7-A2BD-B7B7C8921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0F51534-019C-FFDC-4254-4EE2963C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3828658-290D-47AD-C6F4-060EAD53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9363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8BAF3-9499-9E90-327B-1F17D310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B79D88-F41B-60DB-515A-2E4D4EED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86666F36-736C-03DC-EC46-F36A255BFB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FAE6DD-BE8C-B08E-31EB-3BC3F1B3D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15931-D22A-09B2-0C81-F5BF5CC4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784" y="283029"/>
            <a:ext cx="4292015" cy="1982008"/>
          </a:xfrm>
        </p:spPr>
        <p:txBody>
          <a:bodyPr>
            <a:normAutofit/>
          </a:bodyPr>
          <a:lstStyle/>
          <a:p>
            <a:r>
              <a:rPr lang="en-US" sz="4000" dirty="0"/>
              <a:t>What I achieved this week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890C7-5057-19A6-403C-C57D0FDD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830" y="2265037"/>
            <a:ext cx="4288970" cy="3911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I’ve reorganized my literature review, and successfully set up a reference manager (Zotero) to link with Overleaf for easier referencing in the future. I’ve also added a few papers that I’ve briefly read through and deemed important into my review. Some papers I’ve not added into the review, but they are saved in Zotero, and I will </a:t>
            </a:r>
            <a:r>
              <a:rPr lang="en-GB" sz="1600" dirty="0"/>
              <a:t>analyse</a:t>
            </a:r>
            <a:r>
              <a:rPr lang="en-US" sz="1600" dirty="0"/>
              <a:t> them further.</a:t>
            </a:r>
          </a:p>
          <a:p>
            <a:pPr marL="0" indent="0">
              <a:buNone/>
            </a:pPr>
            <a:r>
              <a:rPr lang="en-MY" sz="1600" dirty="0"/>
              <a:t>I’ve also started work on making a basic high-level process flow diagram for my project, designed different scenes I expect my project to have and also the scripts needed to run the project.</a:t>
            </a:r>
            <a:endParaRPr lang="en-US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798F60-1434-44A5-0FB9-D52E109F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342109"/>
            <a:ext cx="5094515" cy="2694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CA2BDB-C8D1-54F9-080F-42AE235C5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2" y="3367333"/>
            <a:ext cx="5094515" cy="33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51A5FB-A32C-228D-EEFC-9CEE7CBE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7ADDBB30-CE30-D04A-C08E-4C6DC4E87F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33399" r="-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  <a:effectLst>
            <a:outerShdw blurRad="1270000" dist="50800" sx="1000" sy="1000" algn="ctr" rotWithShape="0">
              <a:srgbClr val="000000"/>
            </a:outerShd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84D7C-54E6-5B80-15D8-E001DB82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am trying to do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3421-B8D9-5FCF-A379-AB94065F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8425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79</TotalTime>
  <Words>444</Words>
  <Application>Microsoft Office PowerPoint</Application>
  <PresentationFormat>Widescreen</PresentationFormat>
  <Paragraphs>27</Paragraphs>
  <Slides>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CS FYP weekly Presentation</vt:lpstr>
      <vt:lpstr>What I had prior and currently trying to do</vt:lpstr>
      <vt:lpstr>What I achieved this week</vt:lpstr>
      <vt:lpstr>PowerPoint Presentation</vt:lpstr>
      <vt:lpstr>What I plan to do next</vt:lpstr>
      <vt:lpstr>Literature Review</vt:lpstr>
      <vt:lpstr>What I achieved this week</vt:lpstr>
      <vt:lpstr>What I am trying 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Mok (student)</dc:creator>
  <cp:lastModifiedBy>Caleb Mok (student)</cp:lastModifiedBy>
  <cp:revision>9</cp:revision>
  <dcterms:created xsi:type="dcterms:W3CDTF">2024-11-06T13:41:35Z</dcterms:created>
  <dcterms:modified xsi:type="dcterms:W3CDTF">2024-11-06T15:02:35Z</dcterms:modified>
</cp:coreProperties>
</file>