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E9B0C-FDAB-219F-3E2A-906991B21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Animación de letras con maya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5086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3E902-FA6F-FC36-788F-F4291DFE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BO" dirty="0"/>
          </a:p>
        </p:txBody>
      </p:sp>
      <p:pic>
        <p:nvPicPr>
          <p:cNvPr id="1026" name="Picture 2" descr="Buy Autodesk Maya Software License Online in India – Dolphin Computers">
            <a:extLst>
              <a:ext uri="{FF2B5EF4-FFF2-40B4-BE49-F238E27FC236}">
                <a16:creationId xmlns:a16="http://schemas.microsoft.com/office/drawing/2014/main" id="{3BEA69EB-9E13-7CC1-8F0E-EFCDB1CA8C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2286000"/>
            <a:ext cx="35941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59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CCECF-A333-87AC-7B0B-D7FD2E4C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teórico</a:t>
            </a:r>
            <a:endParaRPr lang="es-BO" dirty="0"/>
          </a:p>
        </p:txBody>
      </p:sp>
      <p:pic>
        <p:nvPicPr>
          <p:cNvPr id="2050" name="Picture 2" descr="De qué tratan las películas de Studio Ghibli que llegan a Netflix - Digital  Trends Español">
            <a:extLst>
              <a:ext uri="{FF2B5EF4-FFF2-40B4-BE49-F238E27FC236}">
                <a16:creationId xmlns:a16="http://schemas.microsoft.com/office/drawing/2014/main" id="{65E47D13-BCBA-9368-2D7B-F7C875FF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61" y="1469540"/>
            <a:ext cx="7509112" cy="50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16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E3D98-E577-E9E0-10EF-09C02630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</a:t>
            </a:r>
            <a:endParaRPr lang="es-B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2071B55-114D-7D17-F2A6-B035CA96B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621" y="2040340"/>
            <a:ext cx="6920048" cy="3594100"/>
          </a:xfrm>
        </p:spPr>
      </p:pic>
    </p:spTree>
    <p:extLst>
      <p:ext uri="{BB962C8B-B14F-4D97-AF65-F5344CB8AC3E}">
        <p14:creationId xmlns:p14="http://schemas.microsoft.com/office/powerpoint/2010/main" val="415216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23-10-14 at 10.36.15">
            <a:hlinkClick r:id="" action="ppaction://media"/>
            <a:extLst>
              <a:ext uri="{FF2B5EF4-FFF2-40B4-BE49-F238E27FC236}">
                <a16:creationId xmlns:a16="http://schemas.microsoft.com/office/drawing/2014/main" id="{E60C1254-2195-05AC-E1AB-3D3A9D3F54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064621" cy="69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5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6</TotalTime>
  <Words>9</Words>
  <Application>Microsoft Office PowerPoint</Application>
  <PresentationFormat>Panorámica</PresentationFormat>
  <Paragraphs>4</Paragraphs>
  <Slides>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Distintivo</vt:lpstr>
      <vt:lpstr>Animación de letras con maya </vt:lpstr>
      <vt:lpstr>Introducción</vt:lpstr>
      <vt:lpstr>Marco teórico</vt:lpstr>
      <vt:lpstr>Resultado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Animación de letras con maya </dc:title>
  <dc:creator>USUARIO1-7</dc:creator>
  <cp:lastModifiedBy>USUARIO1-7</cp:lastModifiedBy>
  <cp:revision>1</cp:revision>
  <dcterms:created xsi:type="dcterms:W3CDTF">2023-10-14T14:31:11Z</dcterms:created>
  <dcterms:modified xsi:type="dcterms:W3CDTF">2023-10-14T14:37:55Z</dcterms:modified>
</cp:coreProperties>
</file>