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408" autoAdjust="0"/>
  </p:normalViewPr>
  <p:slideViewPr>
    <p:cSldViewPr>
      <p:cViewPr varScale="1">
        <p:scale>
          <a:sx n="95" d="100"/>
          <a:sy n="95" d="100"/>
        </p:scale>
        <p:origin x="-1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software architecture, we start addressing </a:t>
            </a:r>
            <a:r>
              <a:rPr lang="en-US" b="1" i="1" dirty="0" smtClean="0"/>
              <a:t>how</a:t>
            </a:r>
            <a:r>
              <a:rPr lang="en-US" dirty="0" smtClean="0"/>
              <a:t> the system fulfills its requirements:</a:t>
            </a:r>
          </a:p>
          <a:p>
            <a:pPr lvl="1"/>
            <a:r>
              <a:rPr lang="en-US" dirty="0" smtClean="0"/>
              <a:t>Which elements/parts are responsible for which functionality?</a:t>
            </a:r>
          </a:p>
          <a:p>
            <a:pPr lvl="1"/>
            <a:r>
              <a:rPr lang="en-US" dirty="0" smtClean="0"/>
              <a:t>How do they interact with each other?</a:t>
            </a:r>
          </a:p>
          <a:p>
            <a:pPr lvl="1"/>
            <a:r>
              <a:rPr lang="en-US" dirty="0" smtClean="0"/>
              <a:t>How do they interact with the outside world?</a:t>
            </a:r>
          </a:p>
          <a:p>
            <a:pPr lvl="1"/>
            <a:r>
              <a:rPr lang="en-US" dirty="0" smtClean="0"/>
              <a:t>What does the system sit on—what is the execution platform (e.g. OS)?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Software Architecture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fills the role of a design plan:</a:t>
            </a:r>
          </a:p>
          <a:p>
            <a:pPr lvl="1"/>
            <a:r>
              <a:rPr lang="en-US" dirty="0" smtClean="0"/>
              <a:t>Use it for making early design decisions</a:t>
            </a:r>
          </a:p>
          <a:p>
            <a:pPr lvl="1"/>
            <a:r>
              <a:rPr lang="en-US" dirty="0" smtClean="0"/>
              <a:t>Use it for communication among stakeholders</a:t>
            </a:r>
          </a:p>
          <a:p>
            <a:pPr lvl="1"/>
            <a:r>
              <a:rPr lang="en-US" dirty="0" smtClean="0"/>
              <a:t>Use it as a basis for identifying commonalities across products (software reuse, product lines, etc.)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Software Architecture As Design Plan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serves as an abstraction for managing complexity. Use it to:</a:t>
            </a:r>
          </a:p>
          <a:p>
            <a:pPr lvl="1"/>
            <a:r>
              <a:rPr lang="en-US" dirty="0" smtClean="0"/>
              <a:t>Expose key details.</a:t>
            </a:r>
          </a:p>
          <a:p>
            <a:pPr lvl="1"/>
            <a:r>
              <a:rPr lang="en-US" dirty="0" smtClean="0"/>
              <a:t>Reason about ability of system to fulfill requirements.</a:t>
            </a:r>
          </a:p>
          <a:p>
            <a:pPr lvl="1"/>
            <a:r>
              <a:rPr lang="en-US" dirty="0" smtClean="0"/>
              <a:t>Identify other desirable properties or qualities (beyond what are given as explicit requirements), e.g. </a:t>
            </a:r>
            <a:r>
              <a:rPr lang="en-US" dirty="0" err="1" smtClean="0"/>
              <a:t>buildability</a:t>
            </a:r>
            <a:r>
              <a:rPr lang="en-US" dirty="0" smtClean="0"/>
              <a:t>, portability, testability, reusability.</a:t>
            </a:r>
          </a:p>
          <a:p>
            <a:pPr lvl="1"/>
            <a:r>
              <a:rPr lang="en-US" dirty="0" smtClean="0"/>
              <a:t>Analyze tradeoffs between conflicting requirements.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Software Architecture As Abstraction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architectural style provides:</a:t>
            </a:r>
          </a:p>
          <a:p>
            <a:pPr lvl="1"/>
            <a:r>
              <a:rPr lang="en-US" dirty="0" smtClean="0"/>
              <a:t>Component types</a:t>
            </a:r>
          </a:p>
          <a:p>
            <a:pPr lvl="1"/>
            <a:r>
              <a:rPr lang="en-US" dirty="0" smtClean="0"/>
              <a:t>Connector types</a:t>
            </a:r>
          </a:p>
          <a:p>
            <a:pPr lvl="1"/>
            <a:r>
              <a:rPr lang="en-US" dirty="0" smtClean="0"/>
              <a:t>Rules for combining them</a:t>
            </a:r>
          </a:p>
          <a:p>
            <a:pPr lvl="1"/>
            <a:r>
              <a:rPr lang="en-US" dirty="0" smtClean="0"/>
              <a:t>Partial semantics of the component and connector types.</a:t>
            </a:r>
          </a:p>
          <a:p>
            <a:r>
              <a:rPr lang="en-US" dirty="0" smtClean="0"/>
              <a:t>Example: Data flow (a.k.a. pipes and filters)</a:t>
            </a:r>
          </a:p>
          <a:p>
            <a:pPr lvl="1"/>
            <a:r>
              <a:rPr lang="en-US" dirty="0" smtClean="0"/>
              <a:t>Element types are pipe and filter.  </a:t>
            </a:r>
          </a:p>
          <a:p>
            <a:pPr lvl="1"/>
            <a:r>
              <a:rPr lang="en-US" dirty="0" smtClean="0"/>
              <a:t>Pipe can connect to filter, but pipe cannot connect to pipe, and filter cannot connect to filter.  </a:t>
            </a:r>
          </a:p>
          <a:p>
            <a:pPr lvl="1"/>
            <a:r>
              <a:rPr lang="en-US" dirty="0" smtClean="0"/>
              <a:t>Processing is mapped to filters, and pipes are data conduits.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Architectural Style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architectural pattern: </a:t>
            </a:r>
          </a:p>
          <a:p>
            <a:pPr lvl="1"/>
            <a:r>
              <a:rPr lang="en-US" dirty="0" smtClean="0"/>
              <a:t>Is like an architectural style, but it applies more locally, or perhaps to a number of components in the architecture.</a:t>
            </a:r>
          </a:p>
          <a:p>
            <a:pPr lvl="1"/>
            <a:r>
              <a:rPr lang="en-US" dirty="0" smtClean="0"/>
              <a:t>Is like a design pattern, but applies at the architectural level. (This is not an absolute distinction– it is a continuum.)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Broker (CORBA uses this)</a:t>
            </a:r>
          </a:p>
          <a:p>
            <a:pPr lvl="1"/>
            <a:r>
              <a:rPr lang="en-US" dirty="0" smtClean="0"/>
              <a:t>Model-View-Controller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Architectural Pattern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design stops BEFORE you get to class design.</a:t>
            </a:r>
          </a:p>
          <a:p>
            <a:r>
              <a:rPr lang="en-US" dirty="0" smtClean="0"/>
              <a:t>Architectural design focuses on non-local properties of the system—once enough decisions are made that you can turn to the design of a small(</a:t>
            </a:r>
            <a:r>
              <a:rPr lang="en-US" dirty="0" err="1" smtClean="0"/>
              <a:t>er</a:t>
            </a:r>
            <a:r>
              <a:rPr lang="en-US" dirty="0" smtClean="0"/>
              <a:t>) piece of the system in isolation, you are doing detailed design.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Architecture vs. Detailed Design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1388</TotalTime>
  <Words>357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Software Architecture</vt:lpstr>
      <vt:lpstr>Software Architecture</vt:lpstr>
      <vt:lpstr>Software Architecture As Design Plan</vt:lpstr>
      <vt:lpstr>Software Architecture As Abstraction</vt:lpstr>
      <vt:lpstr>Architectural Style</vt:lpstr>
      <vt:lpstr>Architectural Pattern</vt:lpstr>
      <vt:lpstr>Architecture vs. Detailed Design</vt:lpstr>
    </vt:vector>
  </TitlesOfParts>
  <Company>East Stroudsburg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491</cp:revision>
  <dcterms:created xsi:type="dcterms:W3CDTF">2009-11-10T20:19:22Z</dcterms:created>
  <dcterms:modified xsi:type="dcterms:W3CDTF">2011-09-27T16:46:26Z</dcterms:modified>
</cp:coreProperties>
</file>